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notesSlides/notesSlide7.xml" ContentType="application/vnd.openxmlformats-officedocument.presentationml.notesSlide+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0.xml" ContentType="application/inkml+xml"/>
  <Override PartName="/ppt/ink/ink221.xml" ContentType="application/inkml+xml"/>
  <Override PartName="/ppt/ink/ink222.xml" ContentType="application/inkml+xml"/>
  <Override PartName="/ppt/ink/ink223.xml" ContentType="application/inkml+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ink/ink236.xml" ContentType="application/inkml+xml"/>
  <Override PartName="/ppt/ink/ink237.xml" ContentType="application/inkml+xml"/>
  <Override PartName="/ppt/ink/ink238.xml" ContentType="application/inkml+xml"/>
  <Override PartName="/ppt/ink/ink239.xml" ContentType="application/inkml+xml"/>
  <Override PartName="/ppt/ink/ink240.xml" ContentType="application/inkml+xml"/>
  <Override PartName="/ppt/ink/ink241.xml" ContentType="application/inkml+xml"/>
  <Override PartName="/ppt/ink/ink242.xml" ContentType="application/inkml+xml"/>
  <Override PartName="/ppt/ink/ink243.xml" ContentType="application/inkml+xml"/>
  <Override PartName="/ppt/ink/ink244.xml" ContentType="application/inkml+xml"/>
  <Override PartName="/ppt/ink/ink245.xml" ContentType="application/inkml+xml"/>
  <Override PartName="/ppt/ink/ink246.xml" ContentType="application/inkml+xml"/>
  <Override PartName="/ppt/ink/ink247.xml" ContentType="application/inkml+xml"/>
  <Override PartName="/ppt/ink/ink248.xml" ContentType="application/inkml+xml"/>
  <Override PartName="/ppt/ink/ink249.xml" ContentType="application/inkml+xml"/>
  <Override PartName="/ppt/ink/ink250.xml" ContentType="application/inkml+xml"/>
  <Override PartName="/ppt/ink/ink251.xml" ContentType="application/inkml+xml"/>
  <Override PartName="/ppt/ink/ink252.xml" ContentType="application/inkml+xml"/>
  <Override PartName="/ppt/ink/ink253.xml" ContentType="application/inkml+xml"/>
  <Override PartName="/ppt/ink/ink254.xml" ContentType="application/inkml+xml"/>
  <Override PartName="/ppt/ink/ink255.xml" ContentType="application/inkml+xml"/>
  <Override PartName="/ppt/ink/ink256.xml" ContentType="application/inkml+xml"/>
  <Override PartName="/ppt/ink/ink257.xml" ContentType="application/inkml+xml"/>
  <Override PartName="/ppt/ink/ink258.xml" ContentType="application/inkml+xml"/>
  <Override PartName="/ppt/ink/ink259.xml" ContentType="application/inkml+xml"/>
  <Override PartName="/ppt/ink/ink260.xml" ContentType="application/inkml+xml"/>
  <Override PartName="/ppt/ink/ink261.xml" ContentType="application/inkml+xml"/>
  <Override PartName="/ppt/ink/ink262.xml" ContentType="application/inkml+xml"/>
  <Override PartName="/ppt/ink/ink263.xml" ContentType="application/inkml+xml"/>
  <Override PartName="/ppt/ink/ink264.xml" ContentType="application/inkml+xml"/>
  <Override PartName="/ppt/ink/ink265.xml" ContentType="application/inkml+xml"/>
  <Override PartName="/ppt/ink/ink266.xml" ContentType="application/inkml+xml"/>
  <Override PartName="/ppt/ink/ink267.xml" ContentType="application/inkml+xml"/>
  <Override PartName="/ppt/ink/ink268.xml" ContentType="application/inkml+xml"/>
  <Override PartName="/ppt/ink/ink269.xml" ContentType="application/inkml+xml"/>
  <Override PartName="/ppt/ink/ink270.xml" ContentType="application/inkml+xml"/>
  <Override PartName="/ppt/ink/ink271.xml" ContentType="application/inkml+xml"/>
  <Override PartName="/ppt/ink/ink272.xml" ContentType="application/inkml+xml"/>
  <Override PartName="/ppt/ink/ink273.xml" ContentType="application/inkml+xml"/>
  <Override PartName="/ppt/ink/ink274.xml" ContentType="application/inkml+xml"/>
  <Override PartName="/ppt/ink/ink275.xml" ContentType="application/inkml+xml"/>
  <Override PartName="/ppt/ink/ink276.xml" ContentType="application/inkml+xml"/>
  <Override PartName="/ppt/ink/ink277.xml" ContentType="application/inkml+xml"/>
  <Override PartName="/ppt/ink/ink278.xml" ContentType="application/inkml+xml"/>
  <Override PartName="/ppt/ink/ink279.xml" ContentType="application/inkml+xml"/>
  <Override PartName="/ppt/ink/ink280.xml" ContentType="application/inkml+xml"/>
  <Override PartName="/ppt/ink/ink281.xml" ContentType="application/inkml+xml"/>
  <Override PartName="/ppt/ink/ink282.xml" ContentType="application/inkml+xml"/>
  <Override PartName="/ppt/ink/ink283.xml" ContentType="application/inkml+xml"/>
  <Override PartName="/ppt/ink/ink284.xml" ContentType="application/inkml+xml"/>
  <Override PartName="/ppt/ink/ink285.xml" ContentType="application/inkml+xml"/>
  <Override PartName="/ppt/ink/ink286.xml" ContentType="application/inkml+xml"/>
  <Override PartName="/ppt/ink/ink287.xml" ContentType="application/inkml+xml"/>
  <Override PartName="/ppt/ink/ink288.xml" ContentType="application/inkml+xml"/>
  <Override PartName="/ppt/ink/ink289.xml" ContentType="application/inkml+xml"/>
  <Override PartName="/ppt/ink/ink290.xml" ContentType="application/inkml+xml"/>
  <Override PartName="/ppt/ink/ink291.xml" ContentType="application/inkml+xml"/>
  <Override PartName="/ppt/ink/ink292.xml" ContentType="application/inkml+xml"/>
  <Override PartName="/ppt/ink/ink293.xml" ContentType="application/inkml+xml"/>
  <Override PartName="/ppt/ink/ink294.xml" ContentType="application/inkml+xml"/>
  <Override PartName="/ppt/ink/ink295.xml" ContentType="application/inkml+xml"/>
  <Override PartName="/ppt/ink/ink296.xml" ContentType="application/inkml+xml"/>
  <Override PartName="/ppt/ink/ink297.xml" ContentType="application/inkml+xml"/>
  <Override PartName="/ppt/ink/ink298.xml" ContentType="application/inkml+xml"/>
  <Override PartName="/ppt/ink/ink299.xml" ContentType="application/inkml+xml"/>
  <Override PartName="/ppt/ink/ink300.xml" ContentType="application/inkml+xml"/>
  <Override PartName="/ppt/ink/ink301.xml" ContentType="application/inkml+xml"/>
  <Override PartName="/ppt/ink/ink302.xml" ContentType="application/inkml+xml"/>
  <Override PartName="/ppt/ink/ink303.xml" ContentType="application/inkml+xml"/>
  <Override PartName="/ppt/ink/ink304.xml" ContentType="application/inkml+xml"/>
  <Override PartName="/ppt/ink/ink305.xml" ContentType="application/inkml+xml"/>
  <Override PartName="/ppt/ink/ink306.xml" ContentType="application/inkml+xml"/>
  <Override PartName="/ppt/ink/ink307.xml" ContentType="application/inkml+xml"/>
  <Override PartName="/ppt/ink/ink308.xml" ContentType="application/inkml+xml"/>
  <Override PartName="/ppt/ink/ink309.xml" ContentType="application/inkml+xml"/>
  <Override PartName="/ppt/ink/ink310.xml" ContentType="application/inkml+xml"/>
  <Override PartName="/ppt/ink/ink311.xml" ContentType="application/inkml+xml"/>
  <Override PartName="/ppt/ink/ink312.xml" ContentType="application/inkml+xml"/>
  <Override PartName="/ppt/ink/ink313.xml" ContentType="application/inkml+xml"/>
  <Override PartName="/ppt/ink/ink314.xml" ContentType="application/inkml+xml"/>
  <Override PartName="/ppt/ink/ink315.xml" ContentType="application/inkml+xml"/>
  <Override PartName="/ppt/ink/ink316.xml" ContentType="application/inkml+xml"/>
  <Override PartName="/ppt/ink/ink317.xml" ContentType="application/inkml+xml"/>
  <Override PartName="/ppt/ink/ink318.xml" ContentType="application/inkml+xml"/>
  <Override PartName="/ppt/ink/ink319.xml" ContentType="application/inkml+xml"/>
  <Override PartName="/ppt/ink/ink320.xml" ContentType="application/inkml+xml"/>
  <Override PartName="/ppt/ink/ink321.xml" ContentType="application/inkml+xml"/>
  <Override PartName="/ppt/ink/ink322.xml" ContentType="application/inkml+xml"/>
  <Override PartName="/ppt/ink/ink323.xml" ContentType="application/inkml+xml"/>
  <Override PartName="/ppt/ink/ink324.xml" ContentType="application/inkml+xml"/>
  <Override PartName="/ppt/ink/ink325.xml" ContentType="application/inkml+xml"/>
  <Override PartName="/ppt/ink/ink326.xml" ContentType="application/inkml+xml"/>
  <Override PartName="/ppt/ink/ink327.xml" ContentType="application/inkml+xml"/>
  <Override PartName="/ppt/ink/ink328.xml" ContentType="application/inkml+xml"/>
  <Override PartName="/ppt/ink/ink329.xml" ContentType="application/inkml+xml"/>
  <Override PartName="/ppt/ink/ink330.xml" ContentType="application/inkml+xml"/>
  <Override PartName="/ppt/ink/ink331.xml" ContentType="application/inkml+xml"/>
  <Override PartName="/ppt/ink/ink332.xml" ContentType="application/inkml+xml"/>
  <Override PartName="/ppt/ink/ink333.xml" ContentType="application/inkml+xml"/>
  <Override PartName="/ppt/ink/ink334.xml" ContentType="application/inkml+xml"/>
  <Override PartName="/ppt/ink/ink335.xml" ContentType="application/inkml+xml"/>
  <Override PartName="/ppt/ink/ink336.xml" ContentType="application/inkml+xml"/>
  <Override PartName="/ppt/ink/ink337.xml" ContentType="application/inkml+xml"/>
  <Override PartName="/ppt/ink/ink338.xml" ContentType="application/inkml+xml"/>
  <Override PartName="/ppt/ink/ink339.xml" ContentType="application/inkml+xml"/>
  <Override PartName="/ppt/ink/ink340.xml" ContentType="application/inkml+xml"/>
  <Override PartName="/ppt/ink/ink341.xml" ContentType="application/inkml+xml"/>
  <Override PartName="/ppt/ink/ink342.xml" ContentType="application/inkml+xml"/>
  <Override PartName="/ppt/ink/ink343.xml" ContentType="application/inkml+xml"/>
  <Override PartName="/ppt/ink/ink344.xml" ContentType="application/inkml+xml"/>
  <Override PartName="/ppt/ink/ink345.xml" ContentType="application/inkml+xml"/>
  <Override PartName="/ppt/ink/ink346.xml" ContentType="application/inkml+xml"/>
  <Override PartName="/ppt/ink/ink347.xml" ContentType="application/inkml+xml"/>
  <Override PartName="/ppt/ink/ink348.xml" ContentType="application/inkml+xml"/>
  <Override PartName="/ppt/ink/ink349.xml" ContentType="application/inkml+xml"/>
  <Override PartName="/ppt/ink/ink350.xml" ContentType="application/inkml+xml"/>
  <Override PartName="/ppt/ink/ink351.xml" ContentType="application/inkml+xml"/>
  <Override PartName="/ppt/ink/ink352.xml" ContentType="application/inkml+xml"/>
  <Override PartName="/ppt/ink/ink353.xml" ContentType="application/inkml+xml"/>
  <Override PartName="/ppt/ink/ink354.xml" ContentType="application/inkml+xml"/>
  <Override PartName="/ppt/ink/ink355.xml" ContentType="application/inkml+xml"/>
  <Override PartName="/ppt/ink/ink356.xml" ContentType="application/inkml+xml"/>
  <Override PartName="/ppt/ink/ink357.xml" ContentType="application/inkml+xml"/>
  <Override PartName="/ppt/ink/ink358.xml" ContentType="application/inkml+xml"/>
  <Override PartName="/ppt/ink/ink359.xml" ContentType="application/inkml+xml"/>
  <Override PartName="/ppt/ink/ink360.xml" ContentType="application/inkml+xml"/>
  <Override PartName="/ppt/ink/ink361.xml" ContentType="application/inkml+xml"/>
  <Override PartName="/ppt/ink/ink362.xml" ContentType="application/inkml+xml"/>
  <Override PartName="/ppt/ink/ink363.xml" ContentType="application/inkml+xml"/>
  <Override PartName="/ppt/ink/ink364.xml" ContentType="application/inkml+xml"/>
  <Override PartName="/ppt/ink/ink365.xml" ContentType="application/inkml+xml"/>
  <Override PartName="/ppt/ink/ink366.xml" ContentType="application/inkml+xml"/>
  <Override PartName="/ppt/ink/ink367.xml" ContentType="application/inkml+xml"/>
  <Override PartName="/ppt/ink/ink368.xml" ContentType="application/inkml+xml"/>
  <Override PartName="/ppt/ink/ink369.xml" ContentType="application/inkml+xml"/>
  <Override PartName="/ppt/ink/ink370.xml" ContentType="application/inkml+xml"/>
  <Override PartName="/ppt/ink/ink371.xml" ContentType="application/inkml+xml"/>
  <Override PartName="/ppt/ink/ink372.xml" ContentType="application/inkml+xml"/>
  <Override PartName="/ppt/ink/ink373.xml" ContentType="application/inkml+xml"/>
  <Override PartName="/ppt/ink/ink374.xml" ContentType="application/inkml+xml"/>
  <Override PartName="/ppt/ink/ink375.xml" ContentType="application/inkml+xml"/>
  <Override PartName="/ppt/ink/ink376.xml" ContentType="application/inkml+xml"/>
  <Override PartName="/ppt/ink/ink377.xml" ContentType="application/inkml+xml"/>
  <Override PartName="/ppt/ink/ink378.xml" ContentType="application/inkml+xml"/>
  <Override PartName="/ppt/ink/ink379.xml" ContentType="application/inkml+xml"/>
  <Override PartName="/ppt/ink/ink380.xml" ContentType="application/inkml+xml"/>
  <Override PartName="/ppt/ink/ink381.xml" ContentType="application/inkml+xml"/>
  <Override PartName="/ppt/ink/ink382.xml" ContentType="application/inkml+xml"/>
  <Override PartName="/ppt/ink/ink383.xml" ContentType="application/inkml+xml"/>
  <Override PartName="/ppt/ink/ink384.xml" ContentType="application/inkml+xml"/>
  <Override PartName="/ppt/ink/ink385.xml" ContentType="application/inkml+xml"/>
  <Override PartName="/ppt/ink/ink386.xml" ContentType="application/inkml+xml"/>
  <Override PartName="/ppt/ink/ink387.xml" ContentType="application/inkml+xml"/>
  <Override PartName="/ppt/ink/ink388.xml" ContentType="application/inkml+xml"/>
  <Override PartName="/ppt/ink/ink389.xml" ContentType="application/inkml+xml"/>
  <Override PartName="/ppt/ink/ink390.xml" ContentType="application/inkml+xml"/>
  <Override PartName="/ppt/ink/ink391.xml" ContentType="application/inkml+xml"/>
  <Override PartName="/ppt/ink/ink392.xml" ContentType="application/inkml+xml"/>
  <Override PartName="/ppt/ink/ink393.xml" ContentType="application/inkml+xml"/>
  <Override PartName="/ppt/ink/ink394.xml" ContentType="application/inkml+xml"/>
  <Override PartName="/ppt/ink/ink395.xml" ContentType="application/inkml+xml"/>
  <Override PartName="/ppt/ink/ink396.xml" ContentType="application/inkml+xml"/>
  <Override PartName="/ppt/ink/ink397.xml" ContentType="application/inkml+xml"/>
  <Override PartName="/ppt/ink/ink398.xml" ContentType="application/inkml+xml"/>
  <Override PartName="/ppt/ink/ink399.xml" ContentType="application/inkml+xml"/>
  <Override PartName="/ppt/ink/ink400.xml" ContentType="application/inkml+xml"/>
  <Override PartName="/ppt/ink/ink401.xml" ContentType="application/inkml+xml"/>
  <Override PartName="/ppt/ink/ink402.xml" ContentType="application/inkml+xml"/>
  <Override PartName="/ppt/ink/ink403.xml" ContentType="application/inkml+xml"/>
  <Override PartName="/ppt/ink/ink404.xml" ContentType="application/inkml+xml"/>
  <Override PartName="/ppt/ink/ink405.xml" ContentType="application/inkml+xml"/>
  <Override PartName="/ppt/ink/ink406.xml" ContentType="application/inkml+xml"/>
  <Override PartName="/ppt/ink/ink407.xml" ContentType="application/inkml+xml"/>
  <Override PartName="/ppt/ink/ink408.xml" ContentType="application/inkml+xml"/>
  <Override PartName="/ppt/ink/ink409.xml" ContentType="application/inkml+xml"/>
  <Override PartName="/ppt/ink/ink410.xml" ContentType="application/inkml+xml"/>
  <Override PartName="/ppt/ink/ink411.xml" ContentType="application/inkml+xml"/>
  <Override PartName="/ppt/ink/ink412.xml" ContentType="application/inkml+xml"/>
  <Override PartName="/ppt/ink/ink413.xml" ContentType="application/inkml+xml"/>
  <Override PartName="/ppt/ink/ink414.xml" ContentType="application/inkml+xml"/>
  <Override PartName="/ppt/ink/ink415.xml" ContentType="application/inkml+xml"/>
  <Override PartName="/ppt/ink/ink416.xml" ContentType="application/inkml+xml"/>
  <Override PartName="/ppt/ink/ink417.xml" ContentType="application/inkml+xml"/>
  <Override PartName="/ppt/ink/ink418.xml" ContentType="application/inkml+xml"/>
  <Override PartName="/ppt/ink/ink419.xml" ContentType="application/inkml+xml"/>
  <Override PartName="/ppt/ink/ink420.xml" ContentType="application/inkml+xml"/>
  <Override PartName="/ppt/ink/ink421.xml" ContentType="application/inkml+xml"/>
  <Override PartName="/ppt/ink/ink422.xml" ContentType="application/inkml+xml"/>
  <Override PartName="/ppt/ink/ink423.xml" ContentType="application/inkml+xml"/>
  <Override PartName="/ppt/ink/ink424.xml" ContentType="application/inkml+xml"/>
  <Override PartName="/ppt/ink/ink425.xml" ContentType="application/inkml+xml"/>
  <Override PartName="/ppt/ink/ink426.xml" ContentType="application/inkml+xml"/>
  <Override PartName="/ppt/ink/ink427.xml" ContentType="application/inkml+xml"/>
  <Override PartName="/ppt/ink/ink428.xml" ContentType="application/inkml+xml"/>
  <Override PartName="/ppt/ink/ink429.xml" ContentType="application/inkml+xml"/>
  <Override PartName="/ppt/ink/ink430.xml" ContentType="application/inkml+xml"/>
  <Override PartName="/ppt/ink/ink431.xml" ContentType="application/inkml+xml"/>
  <Override PartName="/ppt/ink/ink432.xml" ContentType="application/inkml+xml"/>
  <Override PartName="/ppt/ink/ink433.xml" ContentType="application/inkml+xml"/>
  <Override PartName="/ppt/ink/ink434.xml" ContentType="application/inkml+xml"/>
  <Override PartName="/ppt/ink/ink435.xml" ContentType="application/inkml+xml"/>
  <Override PartName="/ppt/ink/ink436.xml" ContentType="application/inkml+xml"/>
  <Override PartName="/ppt/ink/ink437.xml" ContentType="application/inkml+xml"/>
  <Override PartName="/ppt/ink/ink438.xml" ContentType="application/inkml+xml"/>
  <Override PartName="/ppt/ink/ink439.xml" ContentType="application/inkml+xml"/>
  <Override PartName="/ppt/ink/ink440.xml" ContentType="application/inkml+xml"/>
  <Override PartName="/ppt/ink/ink441.xml" ContentType="application/inkml+xml"/>
  <Override PartName="/ppt/ink/ink442.xml" ContentType="application/inkml+xml"/>
  <Override PartName="/ppt/ink/ink443.xml" ContentType="application/inkml+xml"/>
  <Override PartName="/ppt/ink/ink444.xml" ContentType="application/inkml+xml"/>
  <Override PartName="/ppt/ink/ink445.xml" ContentType="application/inkml+xml"/>
  <Override PartName="/ppt/ink/ink446.xml" ContentType="application/inkml+xml"/>
  <Override PartName="/ppt/ink/ink447.xml" ContentType="application/inkml+xml"/>
  <Override PartName="/ppt/ink/ink448.xml" ContentType="application/inkml+xml"/>
  <Override PartName="/ppt/ink/ink449.xml" ContentType="application/inkml+xml"/>
  <Override PartName="/ppt/ink/ink450.xml" ContentType="application/inkml+xml"/>
  <Override PartName="/ppt/ink/ink451.xml" ContentType="application/inkml+xml"/>
  <Override PartName="/ppt/ink/ink452.xml" ContentType="application/inkml+xml"/>
  <Override PartName="/ppt/ink/ink453.xml" ContentType="application/inkml+xml"/>
  <Override PartName="/ppt/ink/ink454.xml" ContentType="application/inkml+xml"/>
  <Override PartName="/ppt/ink/ink455.xml" ContentType="application/inkml+xml"/>
  <Override PartName="/ppt/ink/ink456.xml" ContentType="application/inkml+xml"/>
  <Override PartName="/ppt/ink/ink457.xml" ContentType="application/inkml+xml"/>
  <Override PartName="/ppt/ink/ink458.xml" ContentType="application/inkml+xml"/>
  <Override PartName="/ppt/ink/ink459.xml" ContentType="application/inkml+xml"/>
  <Override PartName="/ppt/ink/ink460.xml" ContentType="application/inkml+xml"/>
  <Override PartName="/ppt/ink/ink461.xml" ContentType="application/inkml+xml"/>
  <Override PartName="/ppt/ink/ink462.xml" ContentType="application/inkml+xml"/>
  <Override PartName="/ppt/ink/ink463.xml" ContentType="application/inkml+xml"/>
  <Override PartName="/ppt/ink/ink464.xml" ContentType="application/inkml+xml"/>
  <Override PartName="/ppt/ink/ink465.xml" ContentType="application/inkml+xml"/>
  <Override PartName="/ppt/ink/ink466.xml" ContentType="application/inkml+xml"/>
  <Override PartName="/ppt/ink/ink467.xml" ContentType="application/inkml+xml"/>
  <Override PartName="/ppt/ink/ink468.xml" ContentType="application/inkml+xml"/>
  <Override PartName="/ppt/ink/ink469.xml" ContentType="application/inkml+xml"/>
  <Override PartName="/ppt/ink/ink470.xml" ContentType="application/inkml+xml"/>
  <Override PartName="/ppt/ink/ink471.xml" ContentType="application/inkml+xml"/>
  <Override PartName="/ppt/ink/ink472.xml" ContentType="application/inkml+xml"/>
  <Override PartName="/ppt/ink/ink473.xml" ContentType="application/inkml+xml"/>
  <Override PartName="/ppt/ink/ink474.xml" ContentType="application/inkml+xml"/>
  <Override PartName="/ppt/ink/ink475.xml" ContentType="application/inkml+xml"/>
  <Override PartName="/ppt/ink/ink476.xml" ContentType="application/inkml+xml"/>
  <Override PartName="/ppt/ink/ink477.xml" ContentType="application/inkml+xml"/>
  <Override PartName="/ppt/ink/ink478.xml" ContentType="application/inkml+xml"/>
  <Override PartName="/ppt/ink/ink479.xml" ContentType="application/inkml+xml"/>
  <Override PartName="/ppt/ink/ink480.xml" ContentType="application/inkml+xml"/>
  <Override PartName="/ppt/ink/ink481.xml" ContentType="application/inkml+xml"/>
  <Override PartName="/ppt/ink/ink482.xml" ContentType="application/inkml+xml"/>
  <Override PartName="/ppt/ink/ink483.xml" ContentType="application/inkml+xml"/>
  <Override PartName="/ppt/ink/ink484.xml" ContentType="application/inkml+xml"/>
  <Override PartName="/ppt/ink/ink485.xml" ContentType="application/inkml+xml"/>
  <Override PartName="/ppt/ink/ink486.xml" ContentType="application/inkml+xml"/>
  <Override PartName="/ppt/ink/ink487.xml" ContentType="application/inkml+xml"/>
  <Override PartName="/ppt/ink/ink488.xml" ContentType="application/inkml+xml"/>
  <Override PartName="/ppt/ink/ink489.xml" ContentType="application/inkml+xml"/>
  <Override PartName="/ppt/ink/ink490.xml" ContentType="application/inkml+xml"/>
  <Override PartName="/ppt/ink/ink491.xml" ContentType="application/inkml+xml"/>
  <Override PartName="/ppt/ink/ink492.xml" ContentType="application/inkml+xml"/>
  <Override PartName="/ppt/ink/ink493.xml" ContentType="application/inkml+xml"/>
  <Override PartName="/ppt/ink/ink494.xml" ContentType="application/inkml+xml"/>
  <Override PartName="/ppt/ink/ink495.xml" ContentType="application/inkml+xml"/>
  <Override PartName="/ppt/ink/ink496.xml" ContentType="application/inkml+xml"/>
  <Override PartName="/ppt/ink/ink497.xml" ContentType="application/inkml+xml"/>
  <Override PartName="/ppt/ink/ink498.xml" ContentType="application/inkml+xml"/>
  <Override PartName="/ppt/ink/ink499.xml" ContentType="application/inkml+xml"/>
  <Override PartName="/ppt/ink/ink500.xml" ContentType="application/inkml+xml"/>
  <Override PartName="/ppt/ink/ink501.xml" ContentType="application/inkml+xml"/>
  <Override PartName="/ppt/ink/ink502.xml" ContentType="application/inkml+xml"/>
  <Override PartName="/ppt/ink/ink503.xml" ContentType="application/inkml+xml"/>
  <Override PartName="/ppt/ink/ink504.xml" ContentType="application/inkml+xml"/>
  <Override PartName="/ppt/ink/ink505.xml" ContentType="application/inkml+xml"/>
  <Override PartName="/ppt/ink/ink506.xml" ContentType="application/inkml+xml"/>
  <Override PartName="/ppt/ink/ink507.xml" ContentType="application/inkml+xml"/>
  <Override PartName="/ppt/ink/ink508.xml" ContentType="application/inkml+xml"/>
  <Override PartName="/ppt/ink/ink509.xml" ContentType="application/inkml+xml"/>
  <Override PartName="/ppt/ink/ink510.xml" ContentType="application/inkml+xml"/>
  <Override PartName="/ppt/ink/ink511.xml" ContentType="application/inkml+xml"/>
  <Override PartName="/ppt/ink/ink512.xml" ContentType="application/inkml+xml"/>
  <Override PartName="/ppt/ink/ink513.xml" ContentType="application/inkml+xml"/>
  <Override PartName="/ppt/ink/ink514.xml" ContentType="application/inkml+xml"/>
  <Override PartName="/ppt/ink/ink515.xml" ContentType="application/inkml+xml"/>
  <Override PartName="/ppt/ink/ink516.xml" ContentType="application/inkml+xml"/>
  <Override PartName="/ppt/ink/ink517.xml" ContentType="application/inkml+xml"/>
  <Override PartName="/ppt/ink/ink518.xml" ContentType="application/inkml+xml"/>
  <Override PartName="/ppt/ink/ink519.xml" ContentType="application/inkml+xml"/>
  <Override PartName="/ppt/ink/ink520.xml" ContentType="application/inkml+xml"/>
  <Override PartName="/ppt/ink/ink521.xml" ContentType="application/inkml+xml"/>
  <Override PartName="/ppt/ink/ink522.xml" ContentType="application/inkml+xml"/>
  <Override PartName="/ppt/ink/ink523.xml" ContentType="application/inkml+xml"/>
  <Override PartName="/ppt/ink/ink524.xml" ContentType="application/inkml+xml"/>
  <Override PartName="/ppt/ink/ink525.xml" ContentType="application/inkml+xml"/>
  <Override PartName="/ppt/ink/ink526.xml" ContentType="application/inkml+xml"/>
  <Override PartName="/ppt/ink/ink527.xml" ContentType="application/inkml+xml"/>
  <Override PartName="/ppt/ink/ink528.xml" ContentType="application/inkml+xml"/>
  <Override PartName="/ppt/ink/ink529.xml" ContentType="application/inkml+xml"/>
  <Override PartName="/ppt/ink/ink530.xml" ContentType="application/inkml+xml"/>
  <Override PartName="/ppt/ink/ink531.xml" ContentType="application/inkml+xml"/>
  <Override PartName="/ppt/ink/ink532.xml" ContentType="application/inkml+xml"/>
  <Override PartName="/ppt/ink/ink533.xml" ContentType="application/inkml+xml"/>
  <Override PartName="/ppt/ink/ink534.xml" ContentType="application/inkml+xml"/>
  <Override PartName="/ppt/ink/ink535.xml" ContentType="application/inkml+xml"/>
  <Override PartName="/ppt/ink/ink536.xml" ContentType="application/inkml+xml"/>
  <Override PartName="/ppt/ink/ink537.xml" ContentType="application/inkml+xml"/>
  <Override PartName="/ppt/ink/ink538.xml" ContentType="application/inkml+xml"/>
  <Override PartName="/ppt/ink/ink539.xml" ContentType="application/inkml+xml"/>
  <Override PartName="/ppt/ink/ink540.xml" ContentType="application/inkml+xml"/>
  <Override PartName="/ppt/ink/ink541.xml" ContentType="application/inkml+xml"/>
  <Override PartName="/ppt/ink/ink542.xml" ContentType="application/inkml+xml"/>
  <Override PartName="/ppt/ink/ink543.xml" ContentType="application/inkml+xml"/>
  <Override PartName="/ppt/ink/ink544.xml" ContentType="application/inkml+xml"/>
  <Override PartName="/ppt/ink/ink545.xml" ContentType="application/inkml+xml"/>
  <Override PartName="/ppt/ink/ink546.xml" ContentType="application/inkml+xml"/>
  <Override PartName="/ppt/ink/ink547.xml" ContentType="application/inkml+xml"/>
  <Override PartName="/ppt/ink/ink548.xml" ContentType="application/inkml+xml"/>
  <Override PartName="/ppt/ink/ink549.xml" ContentType="application/inkml+xml"/>
  <Override PartName="/ppt/ink/ink550.xml" ContentType="application/inkml+xml"/>
  <Override PartName="/ppt/ink/ink551.xml" ContentType="application/inkml+xml"/>
  <Override PartName="/ppt/ink/ink552.xml" ContentType="application/inkml+xml"/>
  <Override PartName="/ppt/ink/ink553.xml" ContentType="application/inkml+xml"/>
  <Override PartName="/ppt/ink/ink554.xml" ContentType="application/inkml+xml"/>
  <Override PartName="/ppt/ink/ink555.xml" ContentType="application/inkml+xml"/>
  <Override PartName="/ppt/ink/ink556.xml" ContentType="application/inkml+xml"/>
  <Override PartName="/ppt/ink/ink557.xml" ContentType="application/inkml+xml"/>
  <Override PartName="/ppt/ink/ink558.xml" ContentType="application/inkml+xml"/>
  <Override PartName="/ppt/ink/ink559.xml" ContentType="application/inkml+xml"/>
  <Override PartName="/ppt/ink/ink560.xml" ContentType="application/inkml+xml"/>
  <Override PartName="/ppt/ink/ink561.xml" ContentType="application/inkml+xml"/>
  <Override PartName="/ppt/ink/ink562.xml" ContentType="application/inkml+xml"/>
  <Override PartName="/ppt/ink/ink563.xml" ContentType="application/inkml+xml"/>
  <Override PartName="/ppt/ink/ink564.xml" ContentType="application/inkml+xml"/>
  <Override PartName="/ppt/ink/ink565.xml" ContentType="application/inkml+xml"/>
  <Override PartName="/ppt/ink/ink566.xml" ContentType="application/inkml+xml"/>
  <Override PartName="/ppt/ink/ink567.xml" ContentType="application/inkml+xml"/>
  <Override PartName="/ppt/ink/ink568.xml" ContentType="application/inkml+xml"/>
  <Override PartName="/ppt/ink/ink569.xml" ContentType="application/inkml+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61" r:id="rId2"/>
    <p:sldMasterId id="2147483709" r:id="rId3"/>
  </p:sldMasterIdLst>
  <p:notesMasterIdLst>
    <p:notesMasterId r:id="rId24"/>
  </p:notesMasterIdLst>
  <p:sldIdLst>
    <p:sldId id="256" r:id="rId4"/>
    <p:sldId id="402" r:id="rId5"/>
    <p:sldId id="276" r:id="rId6"/>
    <p:sldId id="314" r:id="rId7"/>
    <p:sldId id="328" r:id="rId8"/>
    <p:sldId id="329" r:id="rId9"/>
    <p:sldId id="330" r:id="rId10"/>
    <p:sldId id="1209" r:id="rId11"/>
    <p:sldId id="331" r:id="rId12"/>
    <p:sldId id="1178" r:id="rId13"/>
    <p:sldId id="1179" r:id="rId14"/>
    <p:sldId id="1180" r:id="rId15"/>
    <p:sldId id="1210" r:id="rId16"/>
    <p:sldId id="1181" r:id="rId17"/>
    <p:sldId id="1182" r:id="rId18"/>
    <p:sldId id="1183" r:id="rId19"/>
    <p:sldId id="1208" r:id="rId20"/>
    <p:sldId id="1184" r:id="rId21"/>
    <p:sldId id="419" r:id="rId22"/>
    <p:sldId id="409" r:id="rId23"/>
  </p:sldIdLst>
  <p:sldSz cx="12188825" cy="6858000"/>
  <p:notesSz cx="6858000" cy="9144000"/>
  <p:embeddedFontLst>
    <p:embeddedFont>
      <p:font typeface="72 Monospace" panose="020B0509030603020204" pitchFamily="49" charset="0"/>
      <p:regular r:id="rId25"/>
      <p:bold r:id="rId26"/>
    </p:embeddedFont>
    <p:embeddedFont>
      <p:font typeface="Arial Black" panose="020B0A04020102020204" pitchFamily="34" charset="0"/>
      <p:regular r:id="rId27"/>
      <p:bold r:id="rId28"/>
    </p:embeddedFont>
    <p:embeddedFont>
      <p:font typeface="Cambria" panose="02040503050406030204" pitchFamily="18" charset="0"/>
      <p:regular r:id="rId29"/>
      <p:bold r:id="rId30"/>
      <p:italic r:id="rId31"/>
      <p:boldItalic r:id="rId32"/>
    </p:embeddedFont>
    <p:embeddedFont>
      <p:font typeface="Consolas" panose="020B0609020204030204" pitchFamily="49" charset="0"/>
      <p:regular r:id="rId33"/>
      <p:bold r:id="rId34"/>
      <p:italic r:id="rId35"/>
      <p:boldItalic r:id="rId36"/>
    </p:embeddedFont>
    <p:embeddedFont>
      <p:font typeface="Cooper Black" panose="0208090404030B020404" pitchFamily="18" charset="0"/>
      <p:regular r:id="rId37"/>
    </p:embeddedFont>
    <p:embeddedFont>
      <p:font typeface="Corben" panose="020B0604020202020204" charset="0"/>
      <p:bold r:id="rId38"/>
    </p:embeddedFont>
    <p:embeddedFont>
      <p:font typeface="Open Sans" panose="020B0606030504020204" pitchFamily="34" charset="0"/>
      <p:regular r:id="rId39"/>
      <p:bold r:id="rId40"/>
      <p:italic r:id="rId41"/>
      <p:boldItalic r:id="rId42"/>
    </p:embeddedFont>
    <p:embeddedFont>
      <p:font typeface="Quattrocento Sans" panose="020B0502050000020003" pitchFamily="34" charset="0"/>
      <p:regular r:id="rId43"/>
      <p:bold r:id="rId44"/>
      <p:italic r:id="rId45"/>
      <p:boldItalic r:id="rId46"/>
    </p:embeddedFont>
    <p:embeddedFont>
      <p:font typeface="Segoe UI" panose="020B0502040204020203" pitchFamily="34" charset="0"/>
      <p:regular r:id="rId47"/>
      <p:bold r:id="rId48"/>
      <p:italic r:id="rId49"/>
      <p:boldItalic r:id="rId50"/>
    </p:embeddedFont>
    <p:embeddedFont>
      <p:font typeface="Segoe UI Black" panose="020B0A02040204020203" pitchFamily="34" charset="0"/>
      <p:bold r:id="rId51"/>
      <p:boldItalic r:id="rId52"/>
    </p:embeddedFont>
    <p:embeddedFont>
      <p:font typeface="Segoe UI Light" panose="020B0502040204020203" pitchFamily="34" charset="0"/>
      <p:regular r:id="rId53"/>
      <p:italic r:id="rId5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39">
          <p15:clr>
            <a:srgbClr val="A4A3A4"/>
          </p15:clr>
        </p15:guide>
      </p15:sldGuideLst>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203" roundtripDataSignature="AMtx7mjDuvg+AJ5SXhqS019oXJCQRER+/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83E6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280" autoAdjust="0"/>
    <p:restoredTop sz="94660"/>
  </p:normalViewPr>
  <p:slideViewPr>
    <p:cSldViewPr snapToGrid="0">
      <p:cViewPr varScale="1">
        <p:scale>
          <a:sx n="104" d="100"/>
          <a:sy n="104" d="100"/>
        </p:scale>
        <p:origin x="612" y="108"/>
      </p:cViewPr>
      <p:guideLst>
        <p:guide orient="horz" pos="2160"/>
        <p:guide pos="3839"/>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font" Target="fonts/font2.fntdata"/><Relationship Id="rId39" Type="http://schemas.openxmlformats.org/officeDocument/2006/relationships/font" Target="fonts/font15.fntdata"/><Relationship Id="rId21" Type="http://schemas.openxmlformats.org/officeDocument/2006/relationships/slide" Target="slides/slide18.xml"/><Relationship Id="rId34" Type="http://schemas.openxmlformats.org/officeDocument/2006/relationships/font" Target="fonts/font10.fntdata"/><Relationship Id="rId42" Type="http://schemas.openxmlformats.org/officeDocument/2006/relationships/font" Target="fonts/font18.fntdata"/><Relationship Id="rId47" Type="http://schemas.openxmlformats.org/officeDocument/2006/relationships/font" Target="fonts/font23.fntdata"/><Relationship Id="rId50" Type="http://schemas.openxmlformats.org/officeDocument/2006/relationships/font" Target="fonts/font26.fntdata"/><Relationship Id="rId7" Type="http://schemas.openxmlformats.org/officeDocument/2006/relationships/slide" Target="slides/slide4.xml"/><Relationship Id="rId20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font" Target="fonts/font5.fntdata"/><Relationship Id="rId11" Type="http://schemas.openxmlformats.org/officeDocument/2006/relationships/slide" Target="slides/slide8.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font" Target="fonts/font13.fntdata"/><Relationship Id="rId40" Type="http://schemas.openxmlformats.org/officeDocument/2006/relationships/font" Target="fonts/font16.fntdata"/><Relationship Id="rId45" Type="http://schemas.openxmlformats.org/officeDocument/2006/relationships/font" Target="fonts/font21.fntdata"/><Relationship Id="rId53" Type="http://schemas.openxmlformats.org/officeDocument/2006/relationships/font" Target="fonts/font29.fntdata"/><Relationship Id="rId5" Type="http://schemas.openxmlformats.org/officeDocument/2006/relationships/slide" Target="slides/slide2.xml"/><Relationship Id="rId203" Type="http://customschemas.google.com/relationships/presentationmetadata" Target="metadata"/><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 Id="rId43" Type="http://schemas.openxmlformats.org/officeDocument/2006/relationships/font" Target="fonts/font19.fntdata"/><Relationship Id="rId48" Type="http://schemas.openxmlformats.org/officeDocument/2006/relationships/font" Target="fonts/font24.fntdata"/><Relationship Id="rId207" Type="http://schemas.openxmlformats.org/officeDocument/2006/relationships/tableStyles" Target="tableStyles.xml"/><Relationship Id="rId8" Type="http://schemas.openxmlformats.org/officeDocument/2006/relationships/slide" Target="slides/slide5.xml"/><Relationship Id="rId51" Type="http://schemas.openxmlformats.org/officeDocument/2006/relationships/font" Target="fonts/font27.fntdata"/><Relationship Id="rId206"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font" Target="fonts/font14.fntdata"/><Relationship Id="rId46" Type="http://schemas.openxmlformats.org/officeDocument/2006/relationships/font" Target="fonts/font22.fntdata"/><Relationship Id="rId20" Type="http://schemas.openxmlformats.org/officeDocument/2006/relationships/slide" Target="slides/slide17.xml"/><Relationship Id="rId41" Type="http://schemas.openxmlformats.org/officeDocument/2006/relationships/font" Target="fonts/font17.fntdata"/><Relationship Id="rId54" Type="http://schemas.openxmlformats.org/officeDocument/2006/relationships/font" Target="fonts/font30.fntdata"/><Relationship Id="rId1" Type="http://schemas.openxmlformats.org/officeDocument/2006/relationships/slideMaster" Target="slideMasters/slideMaster1.xml"/><Relationship Id="rId6" Type="http://schemas.openxmlformats.org/officeDocument/2006/relationships/slide" Target="slides/slide3.xml"/><Relationship Id="rId204" Type="http://schemas.openxmlformats.org/officeDocument/2006/relationships/presProps" Target="presProps.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font" Target="fonts/font4.fntdata"/><Relationship Id="rId36" Type="http://schemas.openxmlformats.org/officeDocument/2006/relationships/font" Target="fonts/font12.fntdata"/><Relationship Id="rId49" Type="http://schemas.openxmlformats.org/officeDocument/2006/relationships/font" Target="fonts/font25.fntdata"/><Relationship Id="rId10" Type="http://schemas.openxmlformats.org/officeDocument/2006/relationships/slide" Target="slides/slide7.xml"/><Relationship Id="rId31" Type="http://schemas.openxmlformats.org/officeDocument/2006/relationships/font" Target="fonts/font7.fntdata"/><Relationship Id="rId44" Type="http://schemas.openxmlformats.org/officeDocument/2006/relationships/font" Target="fonts/font20.fntdata"/><Relationship Id="rId52" Type="http://schemas.openxmlformats.org/officeDocument/2006/relationships/font" Target="fonts/font28.fntdata"/></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4:43:25.487"/>
    </inkml:context>
    <inkml:brush xml:id="br0">
      <inkml:brushProperty name="width" value="0.1" units="cm"/>
      <inkml:brushProperty name="height" value="0.1" units="cm"/>
    </inkml:brush>
  </inkml:definitions>
  <inkml:trace contextRef="#ctx0" brushRef="#br0">6 2705 6785 0 0,'0'0'13'0'0,"-1"-1"0"0"0,1 1-1 0 0,-1-1 1 0 0,1 1 0 0 0,0-1 0 0 0,-1 1 0 0 0,1-1 0 0 0,0 1 0 0 0,-1-1 0 0 0,1 1 0 0 0,0-1 0 0 0,0 1 0 0 0,-1-1 0 0 0,1 0 0 0 0,0 1 0 0 0,0-1 0 0 0,0 0 0 0 0,0 1 0 0 0,0-1 0 0 0,0 1 0 0 0,0-1 0 0 0,0 0 0 0 0,0 1 0 0 0,0-1 0 0 0,0-1-1 0 0,11-16 246 0 0,22-12 54 0 0,-1 9-273 0 0,2 2-1 0 0,0 1 0 0 0,45-17 1 0 0,-49 22-24 0 0,794-288 1855 0 0,22 68-820 0 0,14 50-865 0 0,-487 106-145 0 0,1206-241 47 0 0,-603 123 27 0 0,854-218-16 0 0,-1479 322-110 0 0,445-112-97 0 0,7 22-87 0 0,35 55 143 0 0,-687 107 57 0 0,-112 15 151 0 0,0-2 0 0 0,-1-1 0 0 0,0-3 0 0 0,-1 0 0 0 0,41-19 0 0 0,-78 29-136 0 0,0 0 0 0 0,1 0 0 0 0,-1 0 0 0 0,0 0 0 0 0,1 0 0 0 0,-1 0 0 0 0,0-1 0 0 0,0 1 0 0 0,1 0 0 0 0,-1 0 0 0 0,0 0 0 0 0,0 0 0 0 0,1 0 0 0 0,-1-1 0 0 0,0 1 0 0 0,0 0 0 0 0,1 0 0 0 0,-1 0 0 0 0,0-1 0 0 0,0 1 0 0 0,0 0 0 0 0,1 0 0 0 0,-1-1 0 0 0,0 1 0 0 0,0 0 0 0 0,0-1 0 0 0,0 1 0 0 0,0 0 0 0 0,0 0-1 0 0,0-1 1 0 0,0 1 0 0 0,0 0 0 0 0,0-1 0 0 0,0 1 0 0 0,0 0 0 0 0,0-1 0 0 0,0 1 0 0 0,-9-7 379 0 0,0 5-266 0 0,15 3-206 0 0,15 3 320 0 0,31 3 0 0 0,-44-7-202 0 0,0 0 0 0 0,0 0-1 0 0,0 0 1 0 0,0-1 0 0 0,0 0-1 0 0,-1-1 1 0 0,11-3 0 0 0,3-5 75 0 0,-19 8-136 0 0,1 1 1 0 0,0-1 0 0 0,-1 1 0 0 0,1 0-1 0 0,0 0 1 0 0,0 0 0 0 0,0 0 0 0 0,0 1-1 0 0,0-1 1 0 0,0 1 0 0 0,5-1 0 0 0,61 0-943 0 0,77-12-1 0 0,-145 13 868 0 0,0 0-1 0 0,0 0 0 0 0,1 0 0 0 0,-1 0 0 0 0,0 0 0 0 0,1-1 0 0 0,-1 1 1 0 0,0 0-1 0 0,0-1 0 0 0,1 1 0 0 0,-1-1 0 0 0,0 1 0 0 0,0-1 0 0 0,0 1 1 0 0,0-1-1 0 0,0 0 0 0 0,0 0 0 0 0,0 1 0 0 0,0-1 0 0 0,0 0 0 0 0,0 0 1 0 0,0 0-1 0 0,0 0 0 0 0,0 0 0 0 0,-1 0 0 0 0,1-1 0 0 0,-1 1 0 0 0,2-2 1 0 0,-2 1-48 0 0,0 0 1 0 0,1 0-1 0 0,0 0 1 0 0,-1 0-1 0 0,1 1 1 0 0,0-1-1 0 0,0 0 1 0 0,0 0-1 0 0,0 0 1 0 0,0 1-1 0 0,0-1 1 0 0,1 1-1 0 0,-1-1 1 0 0,0 1-1 0 0,1-1 1 0 0,-1 1 0 0 0,1 0-1 0 0,2-2 1 0 0,31-17-432 0 0,-30 18 496 0 0,-1 1 1 0 0,1 0-1 0 0,0 1 0 0 0,-1-1 0 0 0,1 1 0 0 0,0 0 0 0 0,0 0 0 0 0,-1 0 1 0 0,1 1-1 0 0,0 0 0 0 0,8 2 0 0 0,-8-2-30 0 0,-1 0 1 0 0,1 0-1 0 0,0 0 1 0 0,0-1-1 0 0,0 0 0 0 0,0 0 1 0 0,0 0-1 0 0,8-1 1 0 0,-5-2-260 0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4:43:24.068"/>
    </inkml:context>
    <inkml:brush xml:id="br0">
      <inkml:brushProperty name="width" value="0.1" units="cm"/>
      <inkml:brushProperty name="height" value="0.1" units="cm"/>
    </inkml:brush>
  </inkml:definitions>
  <inkml:trace contextRef="#ctx0" brushRef="#br0">1 52 4784 0 0,'70'18'2143'0'0,"-21"-6"-1844"0"0,1-2 0 0 0,0-2 0 0 0,72 2 1 0 0,155-13 480 0 0,-203 1-607 0 0,2128-34 2437 0 0,0 31-1457 0 0,-1958 5-1038 0 0,2076-31 279 0 0,-1013 7 545 0 0,-1090 21-752 0 0,594-3 310 0 0,-1 37-504 0 0,-516-3-35 0 0,-289-27 31 0 0,1 0 0 0 0,-1 1-1 0 0,1-1 1 0 0,-1 1 0 0 0,10 5-1 0 0,9 3-15 0 0,31 6 73 0 0,1-2 0 0 0,0-2 0 0 0,93 7 0 0 0,-143-19 11 0 0,1 1 1 0 0,0-1-1 0 0,0-1 0 0 0,0 1 0 0 0,7-2 1 0 0,-13 1-15 0 0,1 1 1 0 0,-1 0 0 0 0,0-1-1 0 0,1 1 1 0 0,-1-1 0 0 0,0 1-1 0 0,0-1 1 0 0,0 1 0 0 0,1-1-1 0 0,-1 0 1 0 0,0 0 0 0 0,0 0-1 0 0,0 1 1 0 0,0-1 0 0 0,0 0-1 0 0,-1 0 1 0 0,1-1 0 0 0,0 1-1 0 0,0 0 1 0 0,-1 0 0 0 0,1 0-1 0 0,0 0 1 0 0,-1-1 0 0 0,1 1-1 0 0,-1 0 1 0 0,0 0 0 0 0,1-1-1 0 0,-1 1 1 0 0,0 0 0 0 0,0-1-1 0 0,0-1 1 0 0,0 2-37 0 0,0 0 0 0 0,-1 0 0 0 0,1 0 0 0 0,0 0 0 0 0,-1 0 0 0 0,1 0 0 0 0,-1 0 0 0 0,1 0 0 0 0,-1 0 0 0 0,0 0 0 0 0,1 1 0 0 0,-1-1 0 0 0,0 0 0 0 0,1 0 0 0 0,-1 1 0 0 0,0-1 0 0 0,0 0 0 0 0,0 1 0 0 0,0-1 0 0 0,0 1 0 0 0,-1-2 0 0 0,-24-8-807 0 0,21 8 294 0 0,-32-7-4282 0 0,26 4 3352 0 0</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4:46:24.678"/>
    </inkml:context>
    <inkml:brush xml:id="br0">
      <inkml:brushProperty name="width" value="0.1" units="cm"/>
      <inkml:brushProperty name="height" value="0.1" units="cm"/>
    </inkml:brush>
  </inkml:definitions>
  <inkml:trace contextRef="#ctx0" brushRef="#br0">2 150 1724 0 0,'0'0'123'0'0,"-1"1"0"0"0,1-1 0 0 0,0 1 0 0 0,0-1 0 0 0,0 1 0 0 0,0-1-1 0 0,0 1 1 0 0,0-1 0 0 0,0 1 0 0 0,0-1 0 0 0,0 1 0 0 0,0-1 0 0 0,0 1 0 0 0,0-1 0 0 0,0 1-1 0 0,0-1 1 0 0,1 1 0 0 0,-1-1 0 0 0,0 1 0 0 0,0-1 0 0 0,0 1 0 0 0,1-1 0 0 0,-1 1 0 0 0,0-1-1 0 0,1 0 1 0 0,-1 1 0 0 0,0-1 0 0 0,1 1 0 0 0,-1-1 0 0 0,1 0 0 0 0,-1 0 0 0 0,0 1 0 0 0,2-1-1 0 0,4 1 1715 0 0,-6-1-1812 0 0,0-1-1 0 0,0 1 1 0 0,0 0-1 0 0,0 0 1 0 0,0 0-1 0 0,0 0 1 0 0,0-1-1 0 0,1 1 1 0 0,-1 0-1 0 0,0 0 1 0 0,0 0-1 0 0,0 0 1 0 0,0 0-1 0 0,0-1 1 0 0,0 1-1 0 0,0 0 1 0 0,0 0-1 0 0,1 0 1 0 0,-1 0-1 0 0,0 0 1 0 0,0 0-1 0 0,0 0 1 0 0,0 0-1 0 0,0-1 1 0 0,1 1-1 0 0,-1 0 1 0 0,0 0-1 0 0,0 0 1 0 0,0 0-1 0 0,0 0 1 0 0,1 0-1 0 0,-1 0 1 0 0,0 0-1 0 0,0 0 1 0 0,0 0-1 0 0,0 0 1 0 0,1 0 0 0 0,-1 0-1 0 0,0 0 1 0 0,0 0-1 0 0,0 0 1 0 0,0 0-1 0 0,1 0 1 0 0,-1 1-1 0 0,0-1 1 0 0,0 0-1 0 0,0 0 1 0 0,0 0-1 0 0,0 0 1 0 0,1 0-1 0 0,-1 0 1 0 0,0 0-1 0 0,0 0 1 0 0,0 1-1 0 0,0-1 1 0 0,0 0-1 0 0,0 0 1 0 0,0 0-1 0 0,1 0 1 0 0,-1 0-1 0 0,0 1 1 0 0,0-1-1 0 0,0 0 1 0 0,0 0-1 0 0,0 0 1 0 0,0 0-1 0 0,0 1 1 0 0,0-1-1 0 0,0 0 1 0 0,2 3 104 0 0,1-1-1 0 0,-1 0 1 0 0,1 0 0 0 0,0 0 0 0 0,0 0-1 0 0,0 0 1 0 0,0-1 0 0 0,0 1 0 0 0,0-1-1 0 0,0 0 1 0 0,0 0 0 0 0,1 0-1 0 0,-1 0 1 0 0,0 0 0 0 0,1-1 0 0 0,-1 0-1 0 0,1 0 1 0 0,-1 0 0 0 0,0 0 0 0 0,1 0-1 0 0,-1 0 1 0 0,1-1 0 0 0,5-1 0 0 0,9-3-44 0 0,-1 0 0 0 0,1-1 1 0 0,18-10-1 0 0,-24 11-19 0 0,26-15-45 0 0,-1 0 1 0 0,-1-3-1 0 0,40-33 1 0 0,-40 30-19 0 0,-36 25-4 0 0,1 1 1 0 0,-1 0 0 0 0,0 0 0 0 0,1-1 0 0 0,-1 1-1 0 0,0 0 1 0 0,1-1 0 0 0,-1 1 0 0 0,0 0 0 0 0,1 0 0 0 0,-1 0-1 0 0,0-1 1 0 0,1 1 0 0 0,-1 0 0 0 0,1 0 0 0 0,-1 0-1 0 0,1 0 1 0 0,-1 0 0 0 0,0 0 0 0 0,1 0 0 0 0,-1 0 0 0 0,1 0-1 0 0,-1 0 1 0 0,1 0 0 0 0,-1 0 0 0 0,0 0 0 0 0,1 0-1 0 0,-1 0 1 0 0,1 0 0 0 0,-1 0 0 0 0,1 1 0 0 0,-1-1 0 0 0,0 0-1 0 0,1 1 1 0 0,0 0-50 0 0,-1 0-1 0 0,1 0 1 0 0,-1 0-1 0 0,0 0 1 0 0,1 0 0 0 0,-1 0-1 0 0,0 0 1 0 0,0 1-1 0 0,0-1 1 0 0,0 0-1 0 0,0 0 1 0 0,0 0-1 0 0,0 2 1 0 0,-9 46-2384 0 0,7-40 1662 0 0,-2 7-499 0 0,0-1-147 0 0</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4:46:25.084"/>
    </inkml:context>
    <inkml:brush xml:id="br0">
      <inkml:brushProperty name="width" value="0.1" units="cm"/>
      <inkml:brushProperty name="height" value="0.1" units="cm"/>
    </inkml:brush>
  </inkml:definitions>
  <inkml:trace contextRef="#ctx0" brushRef="#br0">1 234 5236 0 0,'0'-2'63'0'0,"1"0"-1"0"0,0 0 1 0 0,0 0-1 0 0,0 0 0 0 0,0 1 1 0 0,0-1-1 0 0,0 0 1 0 0,1 0-1 0 0,-1 1 0 0 0,1-1 1 0 0,-1 1-1 0 0,1-1 1 0 0,-1 1-1 0 0,1 0 1 0 0,2-2-1 0 0,4-4 981 0 0,1 34 1235 0 0,-3-2-1456 0 0,-2-6-305 0 0,11 32 1 0 0,-14-46-461 0 0,1-1-1 0 0,0 0 1 0 0,0 0 0 0 0,0 1 0 0 0,0-1 0 0 0,1-1-1 0 0,0 1 1 0 0,0 0 0 0 0,0-1 0 0 0,0 1 0 0 0,1-1-1 0 0,5 5 1 0 0,-5-6-22 0 0,-1-1 0 0 0,1 1 0 0 0,-1-1 0 0 0,1 0 0 0 0,0 0 0 0 0,0 0 0 0 0,-1-1 0 0 0,1 1 0 0 0,0-1-1 0 0,0 0 1 0 0,0 0 0 0 0,0 0 0 0 0,-1 0 0 0 0,1-1 0 0 0,0 0 0 0 0,0 0 0 0 0,-1 0 0 0 0,1 0 0 0 0,0 0 0 0 0,3-2 0 0 0,10-6-21 0 0,0 1-1 0 0,29-22 1 0 0,-27 17-16 0 0,193-150-13 0 0,-97 69-166 0 0,-102 84 44 0 0,-2 1-378 0 0,0 0-1 0 0,1 1 1 0 0,19-10-1 0 0,-18 13-588 0 0</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4:46:27.941"/>
    </inkml:context>
    <inkml:brush xml:id="br0">
      <inkml:brushProperty name="width" value="0.1" units="cm"/>
      <inkml:brushProperty name="height" value="0.1" units="cm"/>
    </inkml:brush>
  </inkml:definitions>
  <inkml:trace contextRef="#ctx0" brushRef="#br0">37 14 7293 0 0,'-3'-13'7427'0'0,"26"16"-7329"0"0,-18-3 591 0 0,7 14-593 0 0,34 40 2 0 0,-35-40-16 0 0,-5 4 2 0 0,15 57-15 0 0,-20-72-63 0 0,0 0 0 0 0,0 1 0 0 0,0-1 1 0 0,-1 0-1 0 0,1 1 0 0 0,-1-1 0 0 0,0 1 0 0 0,0-1 0 0 0,0 1 0 0 0,0-1 0 0 0,-1 1 1 0 0,1-1-1 0 0,-1 0 0 0 0,0 1 0 0 0,0-1 0 0 0,-3 6 0 0 0,-2 8 29 0 0,5-13-21 0 0,0 0-1 0 0,-1 0 1 0 0,1 0 0 0 0,-1-1 0 0 0,1 1-1 0 0,-1 0 1 0 0,0-1 0 0 0,-5 6 0 0 0,6-8 50 0 0,-11 0-2 0 0,-37 0-28 0 0,46-1-34 0 0,0-1 1 0 0,0 0 0 0 0,0 0 0 0 0,0 0-1 0 0,0 0 1 0 0,1-1 0 0 0,-1 1-1 0 0,0-1 1 0 0,1 0 0 0 0,-1 0-1 0 0,1 0 1 0 0,-1 0 0 0 0,1 0-1 0 0,0 0 1 0 0,0-1 0 0 0,0 1-1 0 0,0 0 1 0 0,1-1 0 0 0,-1 0-1 0 0,-2-5 1 0 0,1 2-5 0 0,1 0 0 0 0,0-1 0 0 0,0 1 0 0 0,0 0 0 0 0,1-1 1 0 0,0 1-1 0 0,0-1 0 0 0,1 1 0 0 0,0-1 0 0 0,0 0 0 0 0,2-9 0 0 0,0 1-37 0 0,1 1 0 0 0,1-1 0 0 0,10-27 0 0 0,5 10-66 0 0,-9 31 40 0 0,31 3-4 0 0,-41-2 66 0 0,1 0 0 0 0,-1 0 0 0 0,1 0 0 0 0,-1 0 0 0 0,1 0 1 0 0,-1 1-1 0 0,1-1 0 0 0,-1 0 0 0 0,1 0 0 0 0,-1 0 0 0 0,1 0 0 0 0,-1 1 0 0 0,0-1 0 0 0,1 0 0 0 0,-1 0 0 0 0,1 1 0 0 0,-1-1 0 0 0,0 0 0 0 0,1 1 0 0 0,-1-1 0 0 0,1 0 0 0 0,-1 1 0 0 0,0-1 0 0 0,0 1 0 0 0,1-1 0 0 0,-1 1 0 0 0,0-1 0 0 0,0 0 0 0 0,0 1 0 0 0,1-1 0 0 0,-1 1 0 0 0,0-1 0 0 0,0 1 0 0 0,0 0 0 0 0,-4 17 305 0 0</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4:46:28.291"/>
    </inkml:context>
    <inkml:brush xml:id="br0">
      <inkml:brushProperty name="width" value="0.1" units="cm"/>
      <inkml:brushProperty name="height" value="0.1" units="cm"/>
    </inkml:brush>
  </inkml:definitions>
  <inkml:trace contextRef="#ctx0" brushRef="#br0">211 56 7133 0 0,'0'0'300'0'0,"7"-12"-2"0"0,-2 2-1288 0 0,16-23 6073 0 0,-22 38-3842 0 0,-12 31-440 0 0,-94 203 35 0 0,102-229-825 0 0,-13 28-17 0 0,-3 5-252 0 0,1 2-1 0 0,-23 80 0 0 0,28-93-2816 0 0,15-25 1476 0 0</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4:46:28.642"/>
    </inkml:context>
    <inkml:brush xml:id="br0">
      <inkml:brushProperty name="width" value="0.1" units="cm"/>
      <inkml:brushProperty name="height" value="0.1" units="cm"/>
    </inkml:brush>
  </inkml:definitions>
  <inkml:trace contextRef="#ctx0" brushRef="#br0">125 54 8297 0 0,'1'-1'53'0'0,"0"0"1"0"0,0 0-1 0 0,-1 0 1 0 0,1-1-1 0 0,0 1 1 0 0,0 0-1 0 0,0 0 1 0 0,0 0-1 0 0,0 1 1 0 0,0-1-1 0 0,0 0 1 0 0,1 0-1 0 0,-1 0 1 0 0,0 1-1 0 0,0-1 1 0 0,1 1-1 0 0,-1-1 1 0 0,0 1-1 0 0,1-1 1 0 0,-1 1-1 0 0,0 0 1 0 0,1 0-1 0 0,-1 0 1 0 0,1-1-1 0 0,-1 1 1 0 0,0 1-1 0 0,3-1 1 0 0,-2 0-32 0 0,1 0 1 0 0,-1 0 0 0 0,1 0-1 0 0,0 0 1 0 0,-1 0 0 0 0,1 1 0 0 0,-1-1-1 0 0,1 1 1 0 0,-1-1 0 0 0,0 1-1 0 0,1 0 1 0 0,-1 0 0 0 0,0 0 0 0 0,1 1-1 0 0,-1-1 1 0 0,0 0 0 0 0,0 1 0 0 0,0 0-1 0 0,2 2 1 0 0,-2-1-21 0 0,0 0 1 0 0,-1 0-1 0 0,1 0 0 0 0,-1 0 0 0 0,0 0 1 0 0,0 1-1 0 0,0-1 0 0 0,0 0 1 0 0,0 1-1 0 0,-1-1 0 0 0,0 1 1 0 0,1-1-1 0 0,-1 1 0 0 0,-1-1 1 0 0,1 1-1 0 0,0-1 0 0 0,-1 1 0 0 0,0-1 1 0 0,0 0-1 0 0,0 1 0 0 0,0-1 1 0 0,0 0-1 0 0,-1 0 0 0 0,1 0 1 0 0,-1 0-1 0 0,-4 5 0 0 0,3-3 1 0 0,0 0 0 0 0,-1 0 1 0 0,0-1-1 0 0,0 0 0 0 0,0 0 0 0 0,-1 0 0 0 0,1 0 0 0 0,-1 0 0 0 0,0-1 0 0 0,0 0 0 0 0,0 0 1 0 0,0-1-1 0 0,-1 1 0 0 0,1-1 0 0 0,-8 2 0 0 0,7-3 3 0 0,0 0-1 0 0,0-1 1 0 0,-1 1 0 0 0,1-1 0 0 0,-1-1-1 0 0,1 1 1 0 0,0-1 0 0 0,-1 0-1 0 0,1 0 1 0 0,0-1 0 0 0,0 0 0 0 0,0 0-1 0 0,-6-3 1 0 0,10 3-5 0 0,0 1-1 0 0,-1 0 0 0 0,1-1 1 0 0,0 1-1 0 0,1-1 1 0 0,-1 1-1 0 0,0-1 1 0 0,0 0-1 0 0,1 0 0 0 0,-1 0 1 0 0,1 0-1 0 0,-1 0 1 0 0,1 0-1 0 0,0-1 1 0 0,0 1-1 0 0,0 0 1 0 0,0 0-1 0 0,0-1 0 0 0,1 1 1 0 0,-1-1-1 0 0,1 1 1 0 0,0-1-1 0 0,-1 1 1 0 0,1-1-1 0 0,0 1 1 0 0,0-1-1 0 0,1 1 0 0 0,-1-1 1 0 0,0 1-1 0 0,1-1 1 0 0,0 1-1 0 0,-1 0 1 0 0,1-1-1 0 0,0 1 1 0 0,2-3-1 0 0,1-3 2 0 0,0 0 0 0 0,0 1 0 0 0,1-1 0 0 0,0 1 1 0 0,0 0-1 0 0,1 1 0 0 0,0-1 0 0 0,0 1 0 0 0,1 1 0 0 0,-1-1 0 0 0,1 1 1 0 0,13-8-1 0 0,-14 10 15 0 0,-1 0 1 0 0,1 0 0 0 0,0 1 0 0 0,0 0 0 0 0,0 0 0 0 0,0 0-1 0 0,0 0 1 0 0,0 1 0 0 0,1 0 0 0 0,-1 1 0 0 0,0-1 0 0 0,1 1-1 0 0,-1 1 1 0 0,0-1 0 0 0,1 1 0 0 0,-1 0 0 0 0,12 3 0 0 0,-17-3-23 0 0,0-1 1 0 0,0 1-1 0 0,0-1 1 0 0,0 1 0 0 0,0 0-1 0 0,0-1 1 0 0,0 1 0 0 0,-1 0-1 0 0,1-1 1 0 0,0 1-1 0 0,0 0 1 0 0,-1 0 0 0 0,1 0-1 0 0,0 0 1 0 0,-1 0-1 0 0,1 0 1 0 0,-1 0 0 0 0,0 0-1 0 0,1 0 1 0 0,-1 0-1 0 0,1 0 1 0 0,-1 0 0 0 0,0 0-1 0 0,0 0 1 0 0,0 0-1 0 0,0 0 1 0 0,0 0 0 0 0,0 1-1 0 0,0 0 1 0 0,-1 2-151 0 0,1-1 0 0 0,-1 0 0 0 0,0 0 1 0 0,0 1-1 0 0,0-1 0 0 0,0 0 0 0 0,0 0 0 0 0,-1 0 0 0 0,-1 2 1 0 0,-7 7-827 0 0</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4:46:29.188"/>
    </inkml:context>
    <inkml:brush xml:id="br0">
      <inkml:brushProperty name="width" value="0.1" units="cm"/>
      <inkml:brushProperty name="height" value="0.1" units="cm"/>
    </inkml:brush>
  </inkml:definitions>
  <inkml:trace contextRef="#ctx0" brushRef="#br0">49 113 5360 0 0,'5'-11'448'0'0,"1"1"-1"0"0,0 0 0 0 0,0 0 0 0 0,1 0 0 0 0,0 1 0 0 0,1 0 0 0 0,0 0 0 0 0,16-13 0 0 0,-22 21-317 0 0,0 0 1 0 0,-1-1-1 0 0,1 1 0 0 0,0 0 0 0 0,0 0 0 0 0,-1 0 0 0 0,1 0 1 0 0,0 0-1 0 0,0 1 0 0 0,0-1 0 0 0,0 0 0 0 0,0 1 1 0 0,0 0-1 0 0,0-1 0 0 0,0 1 0 0 0,1 0 0 0 0,2 0 0 0 0,-4 1-53 0 0,1-1-1 0 0,-1 1 1 0 0,0 0-1 0 0,0-1 0 0 0,1 1 1 0 0,-1 0-1 0 0,0 0 0 0 0,0 0 1 0 0,0 0-1 0 0,0 0 0 0 0,0 0 1 0 0,0 0-1 0 0,0 0 1 0 0,0 0-1 0 0,0 0 0 0 0,-1 1 1 0 0,1-1-1 0 0,0 0 0 0 0,-1 1 1 0 0,1-1-1 0 0,-1 0 0 0 0,1 1 1 0 0,-1-1-1 0 0,0 1 1 0 0,0-1-1 0 0,0 2 0 0 0,1 6 108 0 0,0 0 1 0 0,-1 0-1 0 0,0 0 0 0 0,-1 0 0 0 0,0 0 0 0 0,0-1 0 0 0,-1 1 0 0 0,0 0 0 0 0,-6 16 1 0 0,-6 7 156 0 0,-20 37 0 0 0,14-30-87 0 0,-1 1-22 0 0,2-4 60 0 0,2 0-1 0 0,-17 51 1 0 0,31-77-254 0 0,0 0 0 0 0,1 0 1 0 0,0 0-1 0 0,1 0 0 0 0,0 0 1 0 0,0 0-1 0 0,1 0 0 0 0,0 0 0 0 0,1 1 1 0 0,0-1-1 0 0,1 0 0 0 0,0 0 1 0 0,0 0-1 0 0,6 12 0 0 0,-5-15-43 0 0,1-1 0 0 0,0 1 0 0 0,0-1 0 0 0,0 0-1 0 0,1-1 1 0 0,0 1 0 0 0,0-1 0 0 0,1 0 0 0 0,-1 0 0 0 0,1-1-1 0 0,0 1 1 0 0,0-1 0 0 0,1-1 0 0 0,-1 1 0 0 0,1-1 0 0 0,-1 0-1 0 0,1 0 1 0 0,0-1 0 0 0,1 0 0 0 0,8 1 0 0 0,0 0-288 0 0,-1-1 0 0 0,0-1 1 0 0,1-1-1 0 0,-1 0 0 0 0,1-1 1 0 0,-1 0-1 0 0,0-1 0 0 0,24-7 0 0 0,-17 4-560 0 0,-17 4 596 0 0,-1 1 0 0 0,0-1 0 0 0,0 0 0 0 0,0 0-1 0 0,0-1 1 0 0,-1 1 0 0 0,1-1 0 0 0,0 0 0 0 0,0 0 0 0 0,-1 0-1 0 0,0-1 1 0 0,5-3 0 0 0,9-11-1487 0 0</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4:46:29.497"/>
    </inkml:context>
    <inkml:brush xml:id="br0">
      <inkml:brushProperty name="width" value="0.1" units="cm"/>
      <inkml:brushProperty name="height" value="0.1" units="cm"/>
    </inkml:brush>
  </inkml:definitions>
  <inkml:trace contextRef="#ctx0" brushRef="#br0">1 34 7709 0 0,'0'0'11'0'0,"0"0"0"0"0,0 0 0 0 0,0 0 0 0 0,1 0 0 0 0,-1 0 1 0 0,0 0-1 0 0,0 0 0 0 0,1 0 0 0 0,-1 0 0 0 0,0 0 0 0 0,0 0 0 0 0,0 0 1 0 0,1 0-1 0 0,-1 0 0 0 0,0 0 0 0 0,0 0 0 0 0,0 0 0 0 0,0 1 1 0 0,1-1-1 0 0,-1 0 0 0 0,0 0 0 0 0,0 0 0 0 0,0 0 0 0 0,0 1 0 0 0,0-1 1 0 0,1 0-1 0 0,-1 0 0 0 0,0 0 0 0 0,0 0 0 0 0,0 1 0 0 0,0-1 0 0 0,0 0 1 0 0,0 0-1 0 0,0 0 0 0 0,0 1 0 0 0,0-1 0 0 0,0 0 0 0 0,0 0 0 0 0,0 1 1 0 0,0-1-1 0 0,0 0 0 0 0,0 0 0 0 0,0 0 0 0 0,0 1 0 0 0,0-1 1 0 0,0 0-1 0 0,0 0 0 0 0,0 0 0 0 0,0 1 0 0 0,0-1 0 0 0,0 0 0 0 0,0 0 1 0 0,-1 0-1 0 0,1 1 0 0 0,0-1 0 0 0,0 0 0 0 0,0 0 0 0 0,0 0 0 0 0,0 0 1 0 0,-1 0-1 0 0,1 1 0 0 0,0-1 0 0 0,0 0 0 0 0,0 0 0 0 0,-1 0 0 0 0,1 0 1 0 0,0 0-1 0 0,100 8 2458 0 0,109 4-518 0 0,-181-13-2170 0 0,0 0 0 0 0,0-2 0 0 0,-1-1 0 0 0,1-1 0 0 0,38-13 0 0 0,-63 17-32 0 0,-1 0 0 0 0,1-1 0 0 0,0 1 1 0 0,0-1-1 0 0,-1 1 0 0 0,1-1 0 0 0,-1 0 0 0 0,1 0 0 0 0,-1 0 0 0 0,0 0 1 0 0,3-4-1 0 0,2-1-1219 0 0</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4:46:29.825"/>
    </inkml:context>
    <inkml:brush xml:id="br0">
      <inkml:brushProperty name="width" value="0.1" units="cm"/>
      <inkml:brushProperty name="height" value="0.1" units="cm"/>
    </inkml:brush>
  </inkml:definitions>
  <inkml:trace contextRef="#ctx0" brushRef="#br0">9 37 9465 0 0,'-4'-14'-64'0'0,"3"13"89"0"0,1 0 0 0 0,-1 0 0 0 0,1 0 0 0 0,-1 0 0 0 0,1-1 0 0 0,0 1 0 0 0,-1 0 0 0 0,1 0-1 0 0,0-1 1 0 0,0 1 0 0 0,0 0 0 0 0,0-1 0 0 0,0 1 0 0 0,0 0 0 0 0,1-2 0 0 0,2 1 1032 0 0,-1 8-452 0 0,0 14-31 0 0,-1-12-244 0 0,7 110 1974 0 0,-2-23-1089 0 0,-1 80-332 0 0,0-13-1640 0 0,-4-152 278 0 0,-1-1 0 0 0,-1 1-1 0 0,-3 17 1 0 0,0 13-4522 0 0</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4:46:30.123"/>
    </inkml:context>
    <inkml:brush xml:id="br0">
      <inkml:brushProperty name="width" value="0.1" units="cm"/>
      <inkml:brushProperty name="height" value="0.1" units="cm"/>
    </inkml:brush>
  </inkml:definitions>
  <inkml:trace contextRef="#ctx0" brushRef="#br0">147 58 7841 0 0,'16'-21'-63'0'0,"17"-15"1084"0"0,-108 102 558 0 0,-39 34-1555 0 0,107-92-6 0 0,12-11 67 0 0,19-9 218 0 0,-19 11-206 0 0,1 1 0 0 0,0 0-1 0 0,0 0 1 0 0,-1 1 0 0 0,1 0-1 0 0,0 0 1 0 0,-1 0 0 0 0,1 0-1 0 0,-1 1 1 0 0,1 0 0 0 0,-1 0-1 0 0,0 1 1 0 0,0-1 0 0 0,0 1-1 0 0,0 0 1 0 0,7 6 0 0 0,-5-4-56 0 0,-1 1-1 0 0,1-1 1 0 0,-1 1 0 0 0,-1 1 0 0 0,1-1 0 0 0,-1 1-1 0 0,0 0 1 0 0,0 0 0 0 0,-1 1 0 0 0,6 13 0 0 0,-5-12 182 0 0,-1-3-1175 0 0</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4:46:31.491"/>
    </inkml:context>
    <inkml:brush xml:id="br0">
      <inkml:brushProperty name="width" value="0.1" units="cm"/>
      <inkml:brushProperty name="height" value="0.1" units="cm"/>
    </inkml:brush>
  </inkml:definitions>
  <inkml:trace contextRef="#ctx0" brushRef="#br0">45 312 9097 0 0,'11'-36'-57'0'0,"-9"29"1141"0"0,-3-1-738 0 0,-2-26 74 0 0,3 25 1080 0 0,1 6-1372 0 0,5-12-33 0 0,-5 12-20 0 0,4 0-2 0 0,0 1-69 0 0,-1 0 0 0 0,1 0 0 0 0,-1 0 1 0 0,1 1-1 0 0,0-1 0 0 0,-1 1 0 0 0,1 1 1 0 0,0-1-1 0 0,5 0 0 0 0,-6 1-3 0 0,0 0 1 0 0,-1 0-1 0 0,1-1 0 0 0,0 0 0 0 0,0 0 0 0 0,0 0 0 0 0,-1 0 1 0 0,1 0-1 0 0,0-1 0 0 0,-1 0 0 0 0,6-3 0 0 0,-8 4-1 0 0,0 0 0 0 0,0 0 0 0 0,0 0 1 0 0,0 0-1 0 0,0-1 0 0 0,0 1 0 0 0,-1 0 0 0 0,1-1 0 0 0,0 1 0 0 0,-1-1 0 0 0,1 1 0 0 0,-1-1 1 0 0,0 1-1 0 0,1-1 0 0 0,-1 1 0 0 0,0-1 0 0 0,0 1 0 0 0,0-1 0 0 0,0 1 0 0 0,0-1 0 0 0,0 0 1 0 0,0 1-1 0 0,-1-1 0 0 0,1 1 0 0 0,0-1 0 0 0,-1 1 0 0 0,1 0 0 0 0,-1-1 0 0 0,0 1 0 0 0,-1-3 1 0 0,-3-4-1 0 0,0 0 0 0 0,0 0 0 0 0,0 0 0 0 0,-1 1 1 0 0,0 0-1 0 0,-12-10 0 0 0,-18-23-29 0 0,36 40 27 0 0,-1-1 0 0 0,1 0 1 0 0,-1 1-1 0 0,1-1 1 0 0,0 1-1 0 0,-1-1 0 0 0,1 1 1 0 0,-1-1-1 0 0,0 1 1 0 0,1 0-1 0 0,-1-1 1 0 0,1 1-1 0 0,-1-1 0 0 0,0 1 1 0 0,1 0-1 0 0,-1 0 1 0 0,1-1-1 0 0,-1 1 0 0 0,0 0 1 0 0,0 0-1 0 0,1 0 1 0 0,-1 0-1 0 0,0 0 1 0 0,1 0-1 0 0,-1 0 0 0 0,0 0 1 0 0,1 0-1 0 0,-2 0 1 0 0,0 1 1 0 0,1 0 0 0 0,-1 0 0 0 0,0-1 0 0 0,1 1 0 0 0,-1 0 0 0 0,0 1 1 0 0,1-1-1 0 0,0 0 0 0 0,-1 0 0 0 0,-1 3 0 0 0,-3 3 39 0 0,0 1 0 0 0,-9 16 0 0 0,15-23-39 0 0,-3 4 44 0 0,-1 1-1 0 0,2-1 0 0 0,-1 1 1 0 0,1 0-1 0 0,-1 0 0 0 0,2 0 1 0 0,-1 1-1 0 0,1-1 1 0 0,0 0-1 0 0,0 1 0 0 0,1-1 1 0 0,-1 1-1 0 0,1-1 0 0 0,1 0 1 0 0,0 1-1 0 0,-1-1 1 0 0,2 0-1 0 0,-1 1 0 0 0,1-1 1 0 0,0 0-1 0 0,0 0 0 0 0,1 0 1 0 0,0 0-1 0 0,0-1 1 0 0,0 1-1 0 0,0-1 0 0 0,1 0 1 0 0,0 0-1 0 0,0 0 0 0 0,1 0 1 0 0,-1-1-1 0 0,1 1 1 0 0,0-1-1 0 0,0-1 0 0 0,8 6 1 0 0,-5-5-44 0 0,0 0 0 0 0,1 0 0 0 0,-1 0 0 0 0,1-1 0 0 0,16 4 0 0 0,-20-6-27 0 0,-1 0 1 0 0,1 0 0 0 0,0-1 0 0 0,0 0-1 0 0,0 0 1 0 0,0 0 0 0 0,-1 0 0 0 0,1-1-1 0 0,0 1 1 0 0,0-1 0 0 0,-1-1 0 0 0,10-2-1 0 0,-12 2-38 0 0,1 1-1 0 0,-1-1 0 0 0,0 0 1 0 0,0 0-1 0 0,0 0 0 0 0,0 0 1 0 0,-1 0-1 0 0,1 0 0 0 0,0 0 1 0 0,-1-1-1 0 0,3-4 0 0 0,13-35-281 0 0,-8 18 278 0 0,37-97-1 0 0,-42 113 63 0 0,0 0 6 0 0,-1 0 0 0 0,1-1 0 0 0,-2 1 0 0 0,1-1 0 0 0,2-16 1 0 0,-29 52-86 0 0,14-1 100 0 0,10-25-13 0 0,0-1 0 0 0,0 1 0 0 0,-1 0 0 0 0,1 0 0 0 0,0-1 0 0 0,0 1 1 0 0,0 0-1 0 0,0-1 0 0 0,0 1 0 0 0,0 0 0 0 0,0 0 0 0 0,0-1 0 0 0,0 1 0 0 0,1 0 0 0 0,-1-1 1 0 0,0 1-1 0 0,0 0 0 0 0,1-1 0 0 0,-1 1 0 0 0,0 0 0 0 0,1-1 0 0 0,-1 1 0 0 0,0-1 1 0 0,1 1-1 0 0,-1 0 0 0 0,1-1 0 0 0,-1 1 0 0 0,1-1 0 0 0,0 0 0 0 0,-1 1 0 0 0,1-1 0 0 0,-1 1 1 0 0,1-1-1 0 0,1 1 0 0 0,-2-1 4 0 0,0 0 1 0 0,0 0 0 0 0,1 1-1 0 0,-1-1 1 0 0,0 0-1 0 0,0 0 1 0 0,1 0 0 0 0,-1 0-1 0 0,0 0 1 0 0,1 0-1 0 0,-1 0 1 0 0,0 0 0 0 0,1 1-1 0 0,-1-1 1 0 0,0 0-1 0 0,1 0 1 0 0,-1 0 0 0 0,0 0-1 0 0,0-1 1 0 0,1 1-1 0 0,-1 0 1 0 0,0 0 0 0 0,1 0-1 0 0,-1 0 1 0 0,0 0-1 0 0,1 0 1 0 0,-1 0 0 0 0,0 0-1 0 0,0-1 1 0 0,1 1-1 0 0,-1 0 1 0 0,0 0 0 0 0,0 0-1 0 0,1-1 1 0 0,-1 1-1 0 0,0 0 1 0 0,0 0 0 0 0,0-1-1 0 0,1 1 1 0 0,-1 0-1 0 0,0-1 1 0 0,3-2-16 0 0,-4 0-3 0 0,-8 3 42 0 0,6-3-9 0 0,3 2-22 0 0,-1 1 1 0 0,1-1-1 0 0,-1 0 0 0 0,1 1 0 0 0,-1-1 0 0 0,1 1 1 0 0,-1-1-1 0 0,1 1 0 0 0,-1-1 0 0 0,0 1 0 0 0,1 0 1 0 0,-1-1-1 0 0,0 1 0 0 0,1 0 0 0 0,-1-1 0 0 0,0 1 1 0 0,0 0-1 0 0,1 0 0 0 0,-1 0 0 0 0,0 0 0 0 0,0-1 1 0 0,-1 1-1 0 0,3 0 3 0 0,0 0 0 0 0,-1 0 1 0 0,1 0-1 0 0,0 0 0 0 0,-1 0 0 0 0,1-1 0 0 0,0 1 1 0 0,-1 0-1 0 0,1 0 0 0 0,0-1 0 0 0,-1 1 0 0 0,1-1 1 0 0,-1 1-1 0 0,1 0 0 0 0,0-1 0 0 0,-1 1 1 0 0,1-1-1 0 0,-1 0 0 0 0,0 1 0 0 0,1-1 0 0 0,-1 1 1 0 0,1-1-1 0 0,-1 1 0 0 0,0-1 0 0 0,0 0 1 0 0,1 1-1 0 0,-1-1 0 0 0,0-1 0 0 0,0 2 13 0 0,0 0-17 0 0,0 0-1 0 0,0 0 1 0 0,0 0-1 0 0,0 0 0 0 0,0 0 1 0 0,0 0-1 0 0,0 0 1 0 0,0 0-1 0 0,0 0 1 0 0,0 0-1 0 0,-1 0 0 0 0,1 0 1 0 0,0 0-1 0 0,0 0 1 0 0,0-1-1 0 0,0 1 1 0 0,0 0-1 0 0,0 0 1 0 0,0 0-1 0 0,0 0 0 0 0,0 0 1 0 0,0 0-1 0 0,0 0 1 0 0,0 0-1 0 0,0 0 1 0 0,0 0-1 0 0,0 0 1 0 0,0 0-1 0 0,0-1 0 0 0,0 1 1 0 0,0 0-1 0 0,0 0 1 0 0,0 0-1 0 0,0 0 1 0 0,0 0-1 0 0,0 0 0 0 0,0 0 1 0 0,0 0-1 0 0,0 0 1 0 0,0 0-1 0 0,0-1 1 0 0,0 1-1 0 0,0 0 1 0 0,0 0-1 0 0,0 0 0 0 0,0 0 1 0 0,0 0-1 0 0,0 0 1 0 0,0 0-1 0 0,0 0 1 0 0,0 0-1 0 0,0 0 1 0 0,0 0-1 0 0,0 0 0 0 0,0 0 1 0 0,1 0-1 0 0,-1-1 1 0 0,0 1-1 0 0,0 0 1 0 0,0 0-1 0 0,0 0 1 0 0,0 0-1 0 0,0 0 0 0 0,0 0 1 0 0,0 0-1 0 0,0 0 1 0 0,10-8 386 0 0,11-9 3063 0 0,-27 40-3296 0 0,5-17 585 0 0,3 4-604 0 0,1 1-86 0 0,-2-6 3 0 0,1 0-1 0 0,-1 0 1 0 0,-1 0 0 0 0,1-1 0 0 0,0 1-1 0 0,-1 5 1 0 0,9-2 29 0 0,-3-2-74 0 0,1-2 0 0 0,-1 1-1 0 0,1-1 1 0 0,0 0 0 0 0,0 0-1 0 0,8 3 1 0 0,-6-4-55 0 0,0 0 0 0 0,0-1 0 0 0,0 0 0 0 0,0 0 0 0 0,1-1 0 0 0,-1 0 1 0 0,17-2-1 0 0,-5-8-23 0 0,60-27 26 0 0,-63 26 18 0 0,-13 0-3 0 0,2-30-29 0 0,-6 30-7 0 0,-2 4 0 0 0,1 4 65 0 0,-4-14-44 0 0,1 14 49 0 0,-2 10 34 0 0,3-5 281 0 0,6 14-227 0 0,10 51 14 0 0,-10-51 387 0 0,10 41-393 0 0,40 178 4 0 0,-39-157-50 0 0,-14-50-6 0 0,-1-5-8 0 0,1 24 46 0 0,-2 0 0 0 0,-2 0 0 0 0,-1 0 0 0 0,-14 53 0 0 0,14-83-40 0 0,-12 29-1 0 0,14-41-25 0 0,-1 1 1 0 0,0-1-1 0 0,0 0 1 0 0,-1 0-1 0 0,0 0 0 0 0,0-1 1 0 0,-9 10-1 0 0,12-14-12 0 0,0 0 0 0 0,1-1 0 0 0,-1 1 0 0 0,0-1 0 0 0,0 1-1 0 0,0-1 1 0 0,0 1 0 0 0,0-1 0 0 0,-1 1 0 0 0,1-1-1 0 0,0 0 1 0 0,0 0 0 0 0,0 1 0 0 0,0-1 0 0 0,0 0 0 0 0,0 0-1 0 0,0 0 1 0 0,-1 0 0 0 0,1 0 0 0 0,0-1 0 0 0,-2 1-1 0 0,0-2 5 0 0,0 1-1 0 0,0 0 0 0 0,0-1 1 0 0,0 1-1 0 0,0-1 0 0 0,0 0 1 0 0,-4-3-1 0 0,0-2 5 0 0,-1 0 0 0 0,1 0 0 0 0,1-1 1 0 0,-8-11-1 0 0,5 5-17 0 0,1-2 0 0 0,1 1 0 0 0,0-1 0 0 0,1 0 1 0 0,1 0-1 0 0,0 0 0 0 0,1-1 0 0 0,1 0 0 0 0,1 1 0 0 0,-1-33 1 0 0,3 31-14 0 0,1-1 1 0 0,0 0 0 0 0,2 1-1 0 0,0-1 1 0 0,1 1 0 0 0,1 0 0 0 0,0 0-1 0 0,2 1 1 0 0,14-30 0 0 0,-18 41-46 0 0,1 1 1 0 0,0-1-1 0 0,0 1 1 0 0,0 0 0 0 0,1 0-1 0 0,0 0 1 0 0,0 0-1 0 0,0 1 1 0 0,0 0-1 0 0,1 0 1 0 0,-1 1-1 0 0,1-1 1 0 0,0 1 0 0 0,0 0-1 0 0,0 1 1 0 0,1 0-1 0 0,-1 0 1 0 0,0 0-1 0 0,1 0 1 0 0,0 1-1 0 0,-1 0 1 0 0,1 1 0 0 0,0 0-1 0 0,-1 0 1 0 0,1 0-1 0 0,0 1 1 0 0,-1-1-1 0 0,14 5 1 0 0,-19-5-111 0 0,0 1 1 0 0,1 0-1 0 0,-1-1 0 0 0,0 1 1 0 0,0 0-1 0 0,0 0 0 0 0,0 0 0 0 0,0 0 1 0 0,0 0-1 0 0,0 0 0 0 0,0 0 1 0 0,-1 0-1 0 0,1 0 0 0 0,0 0 1 0 0,0 1-1 0 0,-1-1 0 0 0,1 0 1 0 0,-1 1-1 0 0,1-1 0 0 0,-1 0 1 0 0,0 1-1 0 0,0-1 0 0 0,1 0 1 0 0,-1 1-1 0 0,0-1 0 0 0,0 0 1 0 0,0 1-1 0 0,0-1 0 0 0,-1 0 0 0 0,1 1 1 0 0,0-1-1 0 0,-1 3 0 0 0,-3 12-1912 0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4:43:24.390"/>
    </inkml:context>
    <inkml:brush xml:id="br0">
      <inkml:brushProperty name="width" value="0.1" units="cm"/>
      <inkml:brushProperty name="height" value="0.1" units="cm"/>
    </inkml:brush>
  </inkml:definitions>
  <inkml:trace contextRef="#ctx0" brushRef="#br0">20 8 7969 0 0,'-1'0'24'0'0,"1"0"0"0"0,-1 1 1 0 0,1-1-1 0 0,0 0 0 0 0,-1 1 1 0 0,1-1-1 0 0,-1 0 0 0 0,1 0 1 0 0,-1 1-1 0 0,1-1 1 0 0,-1 0-1 0 0,1 0 0 0 0,-1 0 1 0 0,1 0-1 0 0,-1 0 0 0 0,1 1 1 0 0,-1-1-1 0 0,0 0 0 0 0,1 0 1 0 0,-1-1-1 0 0,1 1 0 0 0,-1 0 1 0 0,1 0-1 0 0,-1 0 0 0 0,1 0 1 0 0,-1 0-1 0 0,1 0 0 0 0,-1-1 1 0 0,1 1-1 0 0,-1 0 0 0 0,1 0 1 0 0,-1-1-1 0 0,1 1 0 0 0,0 0 1 0 0,-1-1-1 0 0,1 1 0 0 0,-1-1 1 0 0,1 0-1 0 0,15-2 835 0 0,8 1-747 0 0,1 1 1 0 0,0 2-1 0 0,0 0 1 0 0,37 7-1 0 0,-13 2 128 0 0,57 20 1 0 0,-91-25-156 0 0,0 1 0 0 0,0 0-1 0 0,0 1 1 0 0,-1 1 0 0 0,0 0 0 0 0,0 0 0 0 0,-1 1 0 0 0,0 1 0 0 0,0 0 0 0 0,14 17 0 0 0,-20-19-39 0 0,0-1 1 0 0,-1 1-1 0 0,0 0 1 0 0,0 0-1 0 0,-1 0 0 0 0,0 1 1 0 0,0-1-1 0 0,-1 1 1 0 0,0 0-1 0 0,0 0 0 0 0,-1 0 1 0 0,-1 1-1 0 0,1-1 1 0 0,-1 0-1 0 0,-1 1 1 0 0,0-1-1 0 0,0 1 0 0 0,-2 10 1 0 0,-2-4-44 0 0,0-1-1 0 0,-1 0 1 0 0,0 0 0 0 0,-1 0 0 0 0,0-1-1 0 0,-2 0 1 0 0,0 0 0 0 0,0-1 0 0 0,-1 0 0 0 0,-1 0-1 0 0,0-1 1 0 0,0 0 0 0 0,-16 12 0 0 0,0-1-520 0 0,-2-2 0 0 0,-1 0 0 0 0,0-2 0 0 0,-62 29 0 0 0,27-18-712 0 0</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4:46:31.892"/>
    </inkml:context>
    <inkml:brush xml:id="br0">
      <inkml:brushProperty name="width" value="0.1" units="cm"/>
      <inkml:brushProperty name="height" value="0.1" units="cm"/>
    </inkml:brush>
  </inkml:definitions>
  <inkml:trace contextRef="#ctx0" brushRef="#br0">68 174 8529 0 0,'-68'-8'1047'0'0,"118"13"1339"0"0,167 10 395 0 0,955-31 4923 0 0,-1171 16-7694 0 0,280-23 1139 0 0,-225 16-1078 0 0,1-3-1 0 0,101-33 1 0 0,-155 42-76 0 0,5-1-7 0 0,0-1 0 0 0,0 0 0 0 0,-1 0 0 0 0,1-1-1 0 0,0 0 1 0 0,-1-1 0 0 0,0 1 0 0 0,7-7 0 0 0,-13 10-4 0 0,-1 1 0 0 0,1-1 0 0 0,-1 1-1 0 0,1-1 1 0 0,-1 1 0 0 0,1-1 0 0 0,-1 1 0 0 0,1-1-1 0 0,-1 0 1 0 0,0 1 0 0 0,1-1 0 0 0,-1 0 0 0 0,0 1-1 0 0,1-1 1 0 0,-1 0 0 0 0,0 0 0 0 0,0 1 0 0 0,0-1-1 0 0,0 0 1 0 0,0 0 0 0 0,0 1 0 0 0,0-1 0 0 0,0 0-1 0 0,0 0 1 0 0,0 1 0 0 0,0-1 0 0 0,-1 0 0 0 0,1-1-49 0 0,-1 1 0 0 0,0 0 0 0 0,0 0-1 0 0,0 0 1 0 0,0 0 0 0 0,0 0 0 0 0,0 0 0 0 0,0 0 0 0 0,0 0 0 0 0,0 1 0 0 0,0-1 0 0 0,0 0 0 0 0,-3 0 0 0 0,-2-2-329 0 0,0 1 0 0 0,0 0 0 0 0,0 0 0 0 0,0 1 0 0 0,-10-2 0 0 0,1 3-529 0 0,1 0 1 0 0,-1 1-1 0 0,1 1 0 0 0,-1 0 1 0 0,-24 7-1 0 0,-2 3-1344 0 0</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4:46:35.809"/>
    </inkml:context>
    <inkml:brush xml:id="br0">
      <inkml:brushProperty name="width" value="0.1" units="cm"/>
      <inkml:brushProperty name="height" value="0.1" units="cm"/>
    </inkml:brush>
  </inkml:definitions>
  <inkml:trace contextRef="#ctx0" brushRef="#br0">2962 716 5909 0 0,'-7'-18'187'0'0,"-8"-29"0"0"0,13 37-99 0 0,-1 0 0 0 0,0 0 0 0 0,0 0 1 0 0,-1 1-1 0 0,0 0 0 0 0,-1-1 0 0 0,0 2 0 0 0,0-1 0 0 0,-1 1 0 0 0,-10-12 0 0 0,3 8 105 0 0,0 1-1 0 0,-1 0 1 0 0,-1 1 0 0 0,-27-14-1 0 0,-67-25 915 0 0,43 24-739 0 0,-1 4-1 0 0,-1 2 1 0 0,0 3-1 0 0,-73-6 1 0 0,2 9 1 0 0,-146 5 0 0 0,183 10-29 0 0,0 4 0 0 0,-164 32 0 0 0,200-23-174 0 0,1 3-1 0 0,1 2 0 0 0,1 3 0 0 0,1 3 0 0 0,-61 36 0 0 0,-2 13 176 0 0,4 6 0 0 0,4 5 0 0 0,-136 129 0 0 0,213-178-185 0 0,1 1 1 0 0,2 2-1 0 0,2 2 1 0 0,-52 80-1 0 0,75-100-78 0 0,1 0 0 0 0,0 0 0 0 0,2 1 0 0 0,1 1 0 0 0,-7 30 0 0 0,11-35-14 0 0,1 0 0 0 0,1-1 0 0 0,1 1 0 0 0,1 0 0 0 0,0 0 0 0 0,2 0 0 0 0,6 33 0 0 0,-1-26 6 0 0,1 1 0 0 0,1-1 1 0 0,1 0-1 0 0,2-1 0 0 0,0 0 0 0 0,24 32 1 0 0,3-1 137 0 0,67 72 0 0 0,-60-79-137 0 0,3-2 1 0 0,1-2-1 0 0,3-2 1 0 0,1-3-1 0 0,104 59 1 0 0,-76-57-29 0 0,3-3 0 0 0,0-5 0 0 0,146 40 0 0 0,-81-39 10 0 0,220 22 0 0 0,150-22 177 0 0,300-38 818 0 0,-413-49-513 0 0,-306 30-310 0 0,191-67-1 0 0,-242 69-197 0 0,-1-2 1 0 0,-1-2-1 0 0,-1-3 1 0 0,-1-1-1 0 0,50-41 1 0 0,-69 47-28 0 0,-2-1 1 0 0,0-1 0 0 0,-2-1 0 0 0,0-1 0 0 0,-2-1 0 0 0,-1-1 0 0 0,-1-1 0 0 0,-2-1-1 0 0,17-39 1 0 0,-20 36-9 0 0,-2-1 1 0 0,-1 0-1 0 0,-2-1 0 0 0,-2 1 0 0 0,-1-2 1 0 0,-1 1-1 0 0,-1-38 0 0 0,-4 42 1 0 0,-2 0 1 0 0,-1 0-1 0 0,-2 1 0 0 0,0-1 0 0 0,-3 1 0 0 0,0 0 1 0 0,-2 0-1 0 0,-19-39 0 0 0,7 27-11 0 0,-2 0 1 0 0,-2 2-1 0 0,-2 1 0 0 0,-2 2 1 0 0,-1 0-1 0 0,-1 2 0 0 0,-69-56 1 0 0,12 22-4 0 0,-4 3 1 0 0,-117-62 0 0 0,-836-383 53 0 0,926 464-151 0 0,-2 5 1 0 0,-1 5-1 0 0,-162-27 0 0 0,229 57-548 0 0,-1 1-1 0 0,1 4 1 0 0,-1 1 0 0 0,0 4 0 0 0,0 1-1 0 0,1 3 1 0 0,0 3 0 0 0,0 2 0 0 0,-63 23-1 0 0,42-5-1303 0 0</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4:45:07.639"/>
    </inkml:context>
    <inkml:brush xml:id="br0">
      <inkml:brushProperty name="width" value="0.1" units="cm"/>
      <inkml:brushProperty name="height" value="0.1" units="cm"/>
    </inkml:brush>
  </inkml:definitions>
  <inkml:trace contextRef="#ctx0" brushRef="#br0">189 97 8593 0 0,'0'0'330'0'0,"-4"-3"-129"0"0,-15-11 3325 0 0,24 26-3435 0 0,18 39-23 0 0,-22-50-64 0 0,-1 1 1 0 0,1-1-1 0 0,-1 0 0 0 0,0 1 1 0 0,1-1-1 0 0,-1 0 0 0 0,0 1 1 0 0,0-1-1 0 0,0 1 0 0 0,0-1 1 0 0,0 0-1 0 0,0 1 0 0 0,0-1 0 0 0,-1 1 1 0 0,1-1-1 0 0,0 0 0 0 0,-1 1 1 0 0,1-1-1 0 0,-1 0 0 0 0,1 1 1 0 0,-1-1-1 0 0,0 0 0 0 0,0 0 0 0 0,1 1 1 0 0,-1-1-1 0 0,0 0 0 0 0,0 0 1 0 0,0 0-1 0 0,0 0 0 0 0,0 0 1 0 0,-3 1-1 0 0,-1 3 12 0 0,-2 1-8 0 0,-1 0-1 0 0,1-1 1 0 0,-1 0-1 0 0,0 0 1 0 0,0-1-1 0 0,0 0 1 0 0,-1 0 0 0 0,1-1-1 0 0,-1 0 1 0 0,0 0-1 0 0,0-1 1 0 0,0 0-1 0 0,0-1 1 0 0,-1 0-1 0 0,-11 0 1 0 0,20-1-6 0 0,0 0 1 0 0,-1 0-1 0 0,1-1 0 0 0,0 1 1 0 0,0 0-1 0 0,0 0 0 0 0,-1-1 1 0 0,1 1-1 0 0,0 0 1 0 0,0-1-1 0 0,0 0 0 0 0,0 1 1 0 0,0-1-1 0 0,0 1 0 0 0,0-1 1 0 0,0 0-1 0 0,0 0 0 0 0,0 0 1 0 0,0 1-1 0 0,0-1 1 0 0,1 0-1 0 0,-1 0 0 0 0,0 0 1 0 0,0-2-1 0 0,0 1 0 0 0,1-1-1 0 0,-1 1 1 0 0,1 0-1 0 0,-1-1 1 0 0,1 1-1 0 0,0 0 1 0 0,0-1-1 0 0,0 1 1 0 0,0 0 0 0 0,1-1-1 0 0,-1 1 1 0 0,1-3-1 0 0,2-4-4 0 0,1-1 0 0 0,-1 1-1 0 0,2-1 1 0 0,9-16 0 0 0,-4 11 8 0 0,-3 2-11 0 0,2-1-1 0 0,-1 2 1 0 0,1-1-1 0 0,1 1 1 0 0,1 1-1 0 0,-1 0 1 0 0,25-20 0 0 0,-35 31 5 0 0,0 0 0 0 0,1 0 0 0 0,-1 0 0 0 0,0 0 0 0 0,0 0 0 0 0,0 0 0 0 0,0 0 0 0 0,0 0 0 0 0,0 1 0 0 0,1-1 0 0 0,-1 0 1 0 0,0 0-1 0 0,0 0 0 0 0,0 0 0 0 0,0 0 0 0 0,0 0 0 0 0,0 0 0 0 0,0 0 0 0 0,0 0 0 0 0,0 0 0 0 0,1 0 0 0 0,-1 0 0 0 0,0 0 1 0 0,0 0-1 0 0,0 1 0 0 0,0-1 0 0 0,0 0 0 0 0,0 0 0 0 0,0 0 0 0 0,0 0 0 0 0,0 0 0 0 0,0 0 0 0 0,0 0 0 0 0,0 0 0 0 0,0 1 1 0 0,0-1-1 0 0,0 0 0 0 0,0 0 0 0 0,0 0 0 0 0,0 0 0 0 0,0 0 0 0 0,0 0 0 0 0,0 1 0 0 0,0-1 0 0 0,0 0 0 0 0,0 0 0 0 0,0 0 1 0 0,0 0-1 0 0,0 0 0 0 0,0 0 0 0 0,0 0 0 0 0,0 0 0 0 0,0 1 0 0 0,0-1 0 0 0,0 0 0 0 0,-3 15-270 0 0,-7 17-1057 0 0,-3-3-1942 0 0,12-22 2223 0 0</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4:45:07.965"/>
    </inkml:context>
    <inkml:brush xml:id="br0">
      <inkml:brushProperty name="width" value="0.1" units="cm"/>
      <inkml:brushProperty name="height" value="0.1" units="cm"/>
    </inkml:brush>
  </inkml:definitions>
  <inkml:trace contextRef="#ctx0" brushRef="#br0">408 1 5941 0 0,'-54'45'1840'0'0,"35"-26"-1236"0"0,1 0 0 0 0,1 2 1 0 0,-23 35-1 0 0,-34 74 902 0 0,13-22-1093 0 0,33-61-334 0 0,18-27-249 0 0,-1-1 0 0 0,-1-1-1 0 0,0 0 1 0 0,-27 29 0 0 0,26-32-2228 0 0</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4:45:08.274"/>
    </inkml:context>
    <inkml:brush xml:id="br0">
      <inkml:brushProperty name="width" value="0.1" units="cm"/>
      <inkml:brushProperty name="height" value="0.1" units="cm"/>
    </inkml:brush>
  </inkml:definitions>
  <inkml:trace contextRef="#ctx0" brushRef="#br0">59 0 7357 0 0,'3'3'135'0'0,"0"0"1"0"0,1 0-1 0 0,-1 0 1 0 0,0-1-1 0 0,1 1 1 0 0,0-1-1 0 0,-1 0 1 0 0,8 3 0 0 0,-7-4-9 0 0,-1 1 1 0 0,1-1-1 0 0,-1 1 1 0 0,0 0 0 0 0,1 0-1 0 0,-1 1 1 0 0,0-1-1 0 0,0 0 1 0 0,-1 1 0 0 0,1 0-1 0 0,0 0 1 0 0,-1 0-1 0 0,4 5 1 0 0,-5-6-108 0 0,0 0 0 0 0,0 0 0 0 0,-1 0 0 0 0,1 0-1 0 0,-1 0 1 0 0,1 0 0 0 0,-1 0 0 0 0,1 0 0 0 0,-1 0 0 0 0,0 0 0 0 0,0 0 0 0 0,0 0 0 0 0,0 0 0 0 0,-1 0-1 0 0,1 0 1 0 0,0 0 0 0 0,-1 0 0 0 0,0 0 0 0 0,0 3 0 0 0,-1-2 5 0 0,0 1 1 0 0,0-1-1 0 0,0 1 1 0 0,-1-1-1 0 0,1 0 1 0 0,-1 0-1 0 0,0 0 1 0 0,1 0-1 0 0,-7 4 1 0 0,4-4-17 0 0,1 0 1 0 0,-1 0-1 0 0,0 0 1 0 0,0 0-1 0 0,0-1 1 0 0,0 0-1 0 0,0 0 1 0 0,-1 0-1 0 0,1-1 1 0 0,0 0-1 0 0,-1 0 1 0 0,0 0-1 0 0,1 0 1 0 0,-11-1-1 0 0,14 0-7 0 0,1-1-1 0 0,-1 1 0 0 0,1 0 0 0 0,0 0 1 0 0,-1-1-1 0 0,1 1 0 0 0,0-1 0 0 0,-1 1 1 0 0,1-1-1 0 0,0 0 0 0 0,0 1 0 0 0,0-1 1 0 0,-1 0-1 0 0,1 0 0 0 0,0 0 0 0 0,0 0 1 0 0,0 0-1 0 0,-1-1 0 0 0,2 1-3 0 0,-1-1 1 0 0,1 1-1 0 0,0-1 0 0 0,0 1 1 0 0,-1-1-1 0 0,1 1 1 0 0,0-1-1 0 0,0 1 0 0 0,0-1 1 0 0,1 1-1 0 0,-1-1 0 0 0,0 1 1 0 0,1-1-1 0 0,-1 1 1 0 0,1-1-1 0 0,-1 1 0 0 0,1-1 1 0 0,0-1-1 0 0,4-5-9 0 0,-1 0 0 0 0,1 0-1 0 0,0 0 1 0 0,1 1 0 0 0,0 0 0 0 0,0 0-1 0 0,0 0 1 0 0,1 1 0 0 0,0 0 0 0 0,0 0-1 0 0,1 1 1 0 0,-1 0 0 0 0,1 0 0 0 0,0 1-1 0 0,1 0 1 0 0,-1 0 0 0 0,1 1 0 0 0,0 0-1 0 0,0 0 1 0 0,16-2 0 0 0,-25 5-126 0 0,1 0 0 0 0,-1 1 0 0 0,0-1 0 0 0,1 0 1 0 0,-1 0-1 0 0,1 0 0 0 0,-1 0 0 0 0,0 0 0 0 0,1 1 0 0 0,-1-1 0 0 0,1 0 0 0 0,-1 0 0 0 0,0 1 1 0 0,1-1-1 0 0,-1 1-137 0 0,0-1 137 0 0,1 0 0 0 0,-1 1 0 0 0,0-1 0 0 0,0 1 0 0 0,1-1 0 0 0,-1 0 1 0 0,0 1-1 0 0,0 3-891 0 0</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4:45:08.621"/>
    </inkml:context>
    <inkml:brush xml:id="br0">
      <inkml:brushProperty name="width" value="0.1" units="cm"/>
      <inkml:brushProperty name="height" value="0.1" units="cm"/>
    </inkml:brush>
  </inkml:definitions>
  <inkml:trace contextRef="#ctx0" brushRef="#br0">389 84 6973 0 0,'1'-13'51'0'0,"-1"12"-26"0"0,1-1 1 0 0,-1 0 0 0 0,0 1 0 0 0,1-1 0 0 0,-1 1 0 0 0,0-1-1 0 0,0 0 1 0 0,0 1 0 0 0,-1-1 0 0 0,1 0 0 0 0,0 1-1 0 0,0-1 1 0 0,-1 1 0 0 0,1-1 0 0 0,-1 1 0 0 0,0-1 0 0 0,1 1-1 0 0,-1-1 1 0 0,0 1 0 0 0,0 0 0 0 0,0-1 0 0 0,0 1-1 0 0,0 0 1 0 0,0 0 0 0 0,0-1 0 0 0,0 1 0 0 0,-1 0-1 0 0,1 0 1 0 0,0 0 0 0 0,-1 1 0 0 0,1-1 0 0 0,0 0 0 0 0,-3-1-1 0 0,-13-3 151 0 0,0 0 0 0 0,0 1 0 0 0,-1 0 0 0 0,1 2 0 0 0,-1 0 0 0 0,1 1 0 0 0,-1 1 0 0 0,1 0 0 0 0,-1 1 0 0 0,0 1 0 0 0,1 1 0 0 0,-24 7 0 0 0,34-7-44 0 0,0 0 0 0 0,0 0 0 0 0,0 1-1 0 0,1 0 1 0 0,0 0 0 0 0,0 1 0 0 0,0 0 0 0 0,0 0 0 0 0,1 0 0 0 0,0 1 0 0 0,0 0 0 0 0,0 0-1 0 0,1 0 1 0 0,-1 0 0 0 0,2 1 0 0 0,-1-1 0 0 0,1 1 0 0 0,0 0 0 0 0,0 0 0 0 0,-3 14-1 0 0,4-13-26 0 0,0-1 0 0 0,1 1-1 0 0,0 0 1 0 0,0-1-1 0 0,0 1 1 0 0,1 0-1 0 0,1 0 1 0 0,-1-1-1 0 0,1 1 1 0 0,0 0 0 0 0,1-1-1 0 0,0 1 1 0 0,0-1-1 0 0,0 1 1 0 0,1-1-1 0 0,0 0 1 0 0,1 0-1 0 0,0 0 1 0 0,0-1 0 0 0,6 9-1 0 0,-1-7-30 0 0,0 1 0 0 0,1-1 0 0 0,-1-1 0 0 0,2 1 0 0 0,-1-2 0 0 0,1 0 0 0 0,0 0 0 0 0,0-1 0 0 0,1 0 0 0 0,18 5 0 0 0,-17-7-125 0 0,1 1 0 0 0,0-2 0 0 0,0 0 0 0 0,0-1 0 0 0,0 0 0 0 0,0-1 0 0 0,1 0 0 0 0,-1-2 0 0 0,16-2-1 0 0,-27 3-187 0 0,1 1-1 0 0,0-1 1 0 0,0-1-1 0 0,-1 1 0 0 0,1 0 1 0 0,0-1-1 0 0,-1 0 1 0 0,0 0-1 0 0,1 0 0 0 0,-1 0 1 0 0,0 0-1 0 0,0-1 0 0 0,0 1 1 0 0,0-1-1 0 0,0 0 1 0 0,-1 0-1 0 0,1 0 0 0 0,-1 0 1 0 0,0 0-1 0 0,2-5 1 0 0,0-7-1058 0 0,4 0-127 0 0</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4:45:08.945"/>
    </inkml:context>
    <inkml:brush xml:id="br0">
      <inkml:brushProperty name="width" value="0.1" units="cm"/>
      <inkml:brushProperty name="height" value="0.1" units="cm"/>
    </inkml:brush>
  </inkml:definitions>
  <inkml:trace contextRef="#ctx0" brushRef="#br0">96 1 7133 0 0,'-16'6'571'0'0,"14"-5"-406"0"0,1-1 0 0 0,-1 1 0 0 0,0 0 0 0 0,1-1-1 0 0,-1 1 1 0 0,0 0 0 0 0,1 0 0 0 0,-1 0 0 0 0,1 0-1 0 0,-1 0 1 0 0,1 1 0 0 0,-2 0 0 0 0,-2 5 265 0 0,-1-1 1 0 0,1 1-1 0 0,-1 0 0 0 0,2 1 0 0 0,-1-1 1 0 0,1 1-1 0 0,1 0 0 0 0,-1 0 1 0 0,1 0-1 0 0,0 1 0 0 0,-1 8 1 0 0,2-2-74 0 0,0 0 1 0 0,1 1 0 0 0,0-1 0 0 0,2 0 0 0 0,2 24 0 0 0,-1-22-317 0 0,2 7-166 0 0,-2 0-1 0 0,0 0 0 0 0,-4 43 0 0 0,2-56-1009 0 0,-4 4-2086 0 0,4-10 1550 0 0</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4:45:09.462"/>
    </inkml:context>
    <inkml:brush xml:id="br0">
      <inkml:brushProperty name="width" value="0.1" units="cm"/>
      <inkml:brushProperty name="height" value="0.1" units="cm"/>
    </inkml:brush>
  </inkml:definitions>
  <inkml:trace contextRef="#ctx0" brushRef="#br0">360 491 7805 0 0,'2'-2'4'0'0,"0"1"-1"0"0,0-1 1 0 0,0 0 0 0 0,-1 0 0 0 0,1 0 0 0 0,-1 0-1 0 0,1 0 1 0 0,-1 0 0 0 0,1 0 0 0 0,-1 0 0 0 0,0-1-1 0 0,0 1 1 0 0,0-1 0 0 0,-1 1 0 0 0,1-1 0 0 0,0-4-1 0 0,0 1 152 0 0,0-1 0 0 0,-1 1-1 0 0,0-1 1 0 0,0 1-1 0 0,-1 0 1 0 0,1-1-1 0 0,-1 1 1 0 0,-1-1 0 0 0,1 1-1 0 0,-5-9 1 0 0,5 12-125 0 0,0 1 1 0 0,0-1-1 0 0,-1 1 1 0 0,1 0-1 0 0,-1-1 1 0 0,1 1-1 0 0,-1 0 1 0 0,0 0-1 0 0,0 0 1 0 0,0 0-1 0 0,0 0 1 0 0,-1 1-1 0 0,1-1 1 0 0,0 1-1 0 0,-1-1 1 0 0,1 1 0 0 0,-1 0-1 0 0,1 0 1 0 0,-1 0-1 0 0,0 0 1 0 0,1 0-1 0 0,-1 1 1 0 0,0-1-1 0 0,0 1 1 0 0,1 0-1 0 0,-4-1 1 0 0,-8 2 10 0 0,1 0 1 0 0,0 1-1 0 0,-1 1 1 0 0,1 0-1 0 0,0 0 1 0 0,0 2-1 0 0,1-1 1 0 0,0 2-1 0 0,-21 11 1 0 0,18-8 142 0 0,0 0 0 0 0,1 2 0 0 0,0 0 0 0 0,0 1 0 0 0,1 0 0 0 0,-20 25 0 0 0,27-30-77 0 0,1 1 1 0 0,0 0-1 0 0,0 0 0 0 0,1 0 1 0 0,0 1-1 0 0,0 0 0 0 0,1-1 0 0 0,-4 16 1 0 0,7-21-73 0 0,-1 1 1 0 0,1-1-1 0 0,-1 0 1 0 0,1 1-1 0 0,0-1 1 0 0,0 1 0 0 0,1-1-1 0 0,-1 1 1 0 0,1-1-1 0 0,-1 0 1 0 0,1 1-1 0 0,0-1 1 0 0,1 0-1 0 0,-1 0 1 0 0,0 0 0 0 0,1 0-1 0 0,0 0 1 0 0,0 0-1 0 0,0 0 1 0 0,0 0-1 0 0,0-1 1 0 0,0 1-1 0 0,1-1 1 0 0,-1 1 0 0 0,1-1-1 0 0,3 3 1 0 0,4 0-5 0 0,0 0 0 0 0,0 0 0 0 0,0-1 1 0 0,0 0-1 0 0,1-1 0 0 0,0 0 1 0 0,-1-1-1 0 0,1 0 0 0 0,21 1 0 0 0,-2-3-23 0 0,0 0 0 0 0,42-7 0 0 0,-55 5-28 0 0,-1-1 0 0 0,0-1-1 0 0,-1 0 1 0 0,1-1 0 0 0,-1-1-1 0 0,0 0 1 0 0,0-1 0 0 0,0 0-1 0 0,18-14 1 0 0,-25 15-25 0 0,-1 0 0 0 0,-1 0 0 0 0,1 0 0 0 0,-1-1 0 0 0,0 0 0 0 0,0 0 0 0 0,-1 0 0 0 0,0-1 0 0 0,-1 0 0 0 0,1 0 0 0 0,-1 0 1 0 0,-1-1-1 0 0,0 1 0 0 0,0-1 0 0 0,0 0 0 0 0,-1 1 0 0 0,-1-1 0 0 0,1-13 0 0 0,-1-2-14 0 0,-1 1-1 0 0,-2 0 1 0 0,-7-42 0 0 0,-22-69 61 0 0,17 83-18 0 0,-24-84-10 0 0,41 159 140 0 0,-2 1 0 0 0,-2 43 0 0 0,0-16 238 0 0,4 80 1051 0 0,5-1-1 0 0,31 155 0 0 0,-7-149-5791 0 0,-26-113 2585 0 0</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4:45:10.322"/>
    </inkml:context>
    <inkml:brush xml:id="br0">
      <inkml:brushProperty name="width" value="0.1" units="cm"/>
      <inkml:brushProperty name="height" value="0.1" units="cm"/>
    </inkml:brush>
  </inkml:definitions>
  <inkml:trace contextRef="#ctx0" brushRef="#br0">1 6 6753 0 0,'0'0'-1'0'0,"0"1"-9"0"0,1-2 158 0 0,0 0 1 0 0,0 1 0 0 0,0-1 0 0 0,0 0-1 0 0,0 1 1 0 0,0 0 0 0 0,0-1 0 0 0,0 1-1 0 0,0 0 1 0 0,0-1 0 0 0,0 1 0 0 0,0 0 0 0 0,0 0-1 0 0,0 0 1 0 0,0 0 0 0 0,1 0 0 0 0,-1 0-1 0 0,0 0 1 0 0,1 0 0 0 0,52 9 1269 0 0,1-4-1 0 0,62 0 1 0 0,25 1-1195 0 0,-77-3-253 0 0,-58-5-260 0 0,-10-2-327 0 0,-9-3-1281 0 0,8 5 772 0 0,-5 0-93 0 0</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4:45:10.787"/>
    </inkml:context>
    <inkml:brush xml:id="br0">
      <inkml:brushProperty name="width" value="0.1" units="cm"/>
      <inkml:brushProperty name="height" value="0.1" units="cm"/>
    </inkml:brush>
  </inkml:definitions>
  <inkml:trace contextRef="#ctx0" brushRef="#br0">1 0 6189 0 0,'66'12'2074'0'0,"145"-9"-124"0"0,-119-4-2004 0 0,-79 2-1762 0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4:43:27.702"/>
    </inkml:context>
    <inkml:brush xml:id="br0">
      <inkml:brushProperty name="width" value="0.1" units="cm"/>
      <inkml:brushProperty name="height" value="0.1" units="cm"/>
    </inkml:brush>
  </inkml:definitions>
  <inkml:trace contextRef="#ctx0" brushRef="#br0">9 39 6845 0 0,'-1'2'106'0'0,"0"1"1"0"0,-1-1 0 0 0,1 0 0 0 0,0 1 0 0 0,1-1-1 0 0,-1 1 1 0 0,0 0 0 0 0,1-1 0 0 0,-1 1-1 0 0,1 0 1 0 0,0-1 0 0 0,0 6 0 0 0,24 138 1236 0 0,-4-32-1383 0 0,30 164 835 0 0,-46-261-734 0 0,2 33 0 0 0,-6-44-38 0 0,0 1-1 0 0,0-1 0 0 0,0 1 1 0 0,-1-1-1 0 0,0 1 0 0 0,0-1 1 0 0,-1 0-1 0 0,-3 10 0 0 0,5-16-11 0 0,0 0-1 0 0,0 0 1 0 0,0 1-1 0 0,0-1 1 0 0,0 0-1 0 0,0 0 1 0 0,-1 1 0 0 0,1-1-1 0 0,0 0 1 0 0,0 0-1 0 0,0 1 1 0 0,0-1-1 0 0,-1 0 1 0 0,1 0-1 0 0,0 0 1 0 0,0 0-1 0 0,-1 1 1 0 0,1-1-1 0 0,0 0 1 0 0,0 0-1 0 0,-1 0 1 0 0,1 0-1 0 0,0 0 1 0 0,0 0 0 0 0,-1 0-1 0 0,1 0 1 0 0,0 0-1 0 0,-1 0 1 0 0,1 0-1 0 0,0 0 1 0 0,0 0-1 0 0,-1 0 1 0 0,1 0-1 0 0,0 0 1 0 0,0 0-1 0 0,-1 0 1 0 0,1 0-1 0 0,0 0 1 0 0,-1 0 0 0 0,1 0-1 0 0,0 0 1 0 0,0-1-1 0 0,-1 1 1 0 0,1 0-1 0 0,0 0 1 0 0,0 0-1 0 0,0 0 1 0 0,-1-1-1 0 0,1 1 1 0 0,0 0-1 0 0,0 0 1 0 0,0-1-1 0 0,0 1 1 0 0,-1 0-1 0 0,1 0 1 0 0,0-1 0 0 0,0 1-1 0 0,0 0 1 0 0,0 0-1 0 0,0-1 1 0 0,-8-17 472 0 0,5-53-324 0 0,3 1 0 0 0,17-127 0 0 0,-2 38-242 0 0,-13 123 42 0 0,-2 16 16 0 0,1 0 0 0 0,1-1-1 0 0,1 1 1 0 0,1 1 0 0 0,8-28 0 0 0,-11 44 19 0 0,1 0 0 0 0,0 0 0 0 0,0 0 0 0 0,0 0 0 0 0,1 0-1 0 0,-1 0 1 0 0,1 0 0 0 0,-1 0 0 0 0,1 1 0 0 0,0 0 0 0 0,0-1 0 0 0,0 1 0 0 0,0 0 0 0 0,1 1 0 0 0,-1-1 0 0 0,0 0 0 0 0,1 1 0 0 0,-1 0 0 0 0,1 0 0 0 0,0 0 0 0 0,-1 0 0 0 0,1 1 0 0 0,0-1 0 0 0,3 1 0 0 0,10-1-10 0 0,1 1 0 0 0,-1 1 0 0 0,33 6 1 0 0,-39-6 8 0 0,0 2 1 0 0,-1 0 0 0 0,1 0 0 0 0,-1 0-1 0 0,0 2 1 0 0,0-1 0 0 0,0 1 0 0 0,0 1-1 0 0,-1 0 1 0 0,0 0 0 0 0,13 12 0 0 0,-18-14 6 0 0,0 0 0 0 0,0 1 0 0 0,0-1 0 0 0,-1 1 0 0 0,1 0 0 0 0,-1 0 0 0 0,0 0 0 0 0,-1 1 0 0 0,1-1 0 0 0,-1 1 0 0 0,0-1 0 0 0,-1 1 0 0 0,1 0 0 0 0,-1-1 0 0 0,0 1 0 0 0,0 0 0 0 0,-1 0 1 0 0,0 0-1 0 0,0 0 0 0 0,0 0 0 0 0,-1 0 0 0 0,-2 11 0 0 0,0-8 2 0 0,0 0 1 0 0,0 0-1 0 0,-1 0 0 0 0,0 0 1 0 0,0-1-1 0 0,-1 1 1 0 0,0-1-1 0 0,0 0 1 0 0,-1-1-1 0 0,-1 1 0 0 0,1-1 1 0 0,-1 0-1 0 0,0-1 1 0 0,-10 8-1 0 0,-9 3 21 0 0,-1-1 0 0 0,0-1 0 0 0,-32 12 0 0 0,27-12-10 0 0,-56 33 0 0 0,86-46 2 0 0,-1 1-1 0 0,1-1 1 0 0,0 1-1 0 0,0 0 0 0 0,0 0 1 0 0,0 0-1 0 0,0 0 1 0 0,1 0-1 0 0,-1 0 0 0 0,1 1 1 0 0,0-1-1 0 0,0 0 1 0 0,0 1-1 0 0,0-1 0 0 0,1 1 1 0 0,-1-1-1 0 0,1 1 1 0 0,0-1-1 0 0,0 1 0 0 0,0-1 1 0 0,1 1-1 0 0,0 4 1 0 0,1 3 74 0 0,0 1 0 0 0,0-1 0 0 0,1 1 0 0 0,1-1 0 0 0,7 16 1 0 0,-4-12-123 0 0,1-1 0 0 0,0 0 0 0 0,1 0 0 0 0,0-1 0 0 0,1-1 0 0 0,1 0 1 0 0,0 0-1 0 0,1-1 0 0 0,0 0 0 0 0,0-1 0 0 0,1 0 0 0 0,0-1 0 0 0,1 0 1 0 0,0-2-1 0 0,1 1 0 0 0,-1-2 0 0 0,17 6 0 0 0,-18-8-367 0 0,0-1 0 0 0,0 1 0 0 0,0-2 0 0 0,0 0-1 0 0,17 0 1 0 0,10-3-741 0 0</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4:45:11.106"/>
    </inkml:context>
    <inkml:brush xml:id="br0">
      <inkml:brushProperty name="width" value="0.1" units="cm"/>
      <inkml:brushProperty name="height" value="0.1" units="cm"/>
    </inkml:brush>
  </inkml:definitions>
  <inkml:trace contextRef="#ctx0" brushRef="#br0">1 5 6625 0 0,'31'-4'1168'0'0,"132"9"1765"0"0,-67-4-2334 0 0,63-2-2002 0 0,-140 0 494 0 0</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4:45:12.445"/>
    </inkml:context>
    <inkml:brush xml:id="br0">
      <inkml:brushProperty name="width" value="0.1" units="cm"/>
      <inkml:brushProperty name="height" value="0.1" units="cm"/>
    </inkml:brush>
  </inkml:definitions>
  <inkml:trace contextRef="#ctx0" brushRef="#br0">3837 692 3784 0 0,'1'-9'21'0'0,"0"-1"-1"0"0,-1 1 0 0 0,0-1 1 0 0,-1 1-1 0 0,0 0 1 0 0,0 0-1 0 0,-1-1 0 0 0,0 1 1 0 0,-1 0-1 0 0,0 0 0 0 0,0 1 1 0 0,-7-13-1 0 0,4 12 4 0 0,0-1-1 0 0,-1 1 1 0 0,0 0-1 0 0,0 1 1 0 0,-1 0-1 0 0,0 0 1 0 0,-1 1-1 0 0,1-1 1 0 0,-20-10-1 0 0,-15-6 133 0 0,0 2-1 0 0,-1 2 1 0 0,-55-16-1 0 0,-146-32 537 0 0,214 60-606 0 0,-971-190 2227 0 0,953 189-2177 0 0,-100-13 436 0 0,-163-4 0 0 0,202 24-234 0 0,0 4 1 0 0,-134 22 0 0 0,165-11-148 0 0,1 3 1 0 0,1 4-1 0 0,-131 53 0 0 0,150-47-126 0 0,1 2-1 0 0,1 3 1 0 0,1 2-1 0 0,2 3 1 0 0,-61 54 0 0 0,71-50-58 0 0,2 2 1 0 0,1 2 0 0 0,3 1-1 0 0,1 2 1 0 0,3 2 0 0 0,1 1-1 0 0,-36 80 1 0 0,54-100 7 0 0,2 1-1 0 0,1 0 1 0 0,2 0-1 0 0,1 1 1 0 0,1 0 0 0 0,-3 53-1 0 0,9-63-4 0 0,1 0 0 0 0,1 0 0 0 0,1 0 0 0 0,1-1 0 0 0,1 1 1 0 0,0-1-1 0 0,2 0 0 0 0,1 0 0 0 0,0 0 0 0 0,20 36 0 0 0,-10-29-8 0 0,1-2 1 0 0,2 0-1 0 0,0-1 1 0 0,2-1 0 0 0,0-1-1 0 0,2 0 1 0 0,0-2-1 0 0,2-1 1 0 0,43 26-1 0 0,2-5 11 0 0,2-3-1 0 0,124 45 0 0 0,-2-15 29 0 0,3-9 1 0 0,2-8 0 0 0,2-9 0 0 0,2-8-1 0 0,1-10 1 0 0,397-5 0 0 0,-467-26-121 0 0,208-38-1 0 0,-240 24 19 0 0,-1-5-1 0 0,159-63 0 0 0,-191 59 30 0 0,-1-4 1 0 0,-1-2 0 0 0,-3-3 0 0 0,78-61-1 0 0,-96 62 21 0 0,-1-2-1 0 0,-3-2 0 0 0,-1-2 0 0 0,-3-2 1 0 0,68-101-1 0 0,-85 111 0 0 0,-2 0 1 0 0,-1-2-1 0 0,-2 0 1 0 0,-1-1-1 0 0,-2-1 0 0 0,-2 0 1 0 0,11-71-1 0 0,-20 90 10 0 0,-1 0 0 0 0,-1 0 1 0 0,0-1-1 0 0,-2 1 0 0 0,-1 0 0 0 0,0 0 0 0 0,-2 0 1 0 0,0 0-1 0 0,-2 1 0 0 0,0-1 0 0 0,-1 1 0 0 0,-1 1 0 0 0,-1-1 1 0 0,0 1-1 0 0,-2 1 0 0 0,-25-34 0 0 0,10 23-1 0 0,-1 1-1 0 0,-1 1 1 0 0,-2 2-1 0 0,0 0 1 0 0,-2 3-1 0 0,0 0 1 0 0,-2 2 0 0 0,-54-23-1 0 0,-29-5-157 0 0,-154-41 0 0 0,26 22-1279 0 0,-467-63-1 0 0,597 118 695 0 0,9 5-132 0 0</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4:46:44.444"/>
    </inkml:context>
    <inkml:brush xml:id="br0">
      <inkml:brushProperty name="width" value="0.1" units="cm"/>
      <inkml:brushProperty name="height" value="0.1" units="cm"/>
    </inkml:brush>
  </inkml:definitions>
  <inkml:trace contextRef="#ctx0" brushRef="#br0">595 108 6973 0 0,'-18'-2'-58'0'0,"-2"-1"100"0"0,7 0 115 0 0,1 1-1 0 0,0 1 1 0 0,-19 0-1 0 0,-9-2 138 0 0,-127-8 88 0 0,93 7 381 0 0,54 5-243 0 0,9-2-116 0 0,6 1-69 0 0,1 0-1 0 0,-1 0 0 0 0,1 0 1 0 0,-1 0-1 0 0,-5 2 0 0 0,10 0 438 0 0,6 0-284 0 0,8 0 10 0 0,201-5 2027 0 0,-74-1-1934 0 0,331 2 120 0 0,269-4-200 0 0,-691 5-483 0 0,528-30 172 0 0,-530 26-194 0 0,-28 4 3 0 0,0-1 0 0 0,36-9 0 0 0,-34 8 569 0 0,-54 0-713 0 0,-107-6-32 0 0,44 5-410 0 0,-143 12 0 0 0,191-4 442 0 0,-292 27-937 0 0,-77 5-29 0 0,-181 10 585 0 0,312-17 412 0 0,201-22 87 0 0,-170 6 82 0 0,290-29 643 0 0,62 2-349 0 0,140-3 0 0 0,-136 12-149 0 0,1368-33 523 0 0,-1032 32-559 0 0,-512 6-282 0 0,-1422 25-1827 0 0,1064-5 1431 0 0,584-20-256 0 0,1262-39 2032 0 0,-1117 33-1304 0 0,-296 6 18 0 0,-1 0 1 0 0,0 0 0 0 0,0 0-1 0 0,0 0 1 0 0,0 0 0 0 0,0 0-1 0 0,1 0 1 0 0,-1 0 0 0 0,0 1-1 0 0,0-1 1 0 0,0 0 0 0 0,1 0 0 0 0,-1 0-1 0 0,0 0 1 0 0,0 0 0 0 0,0 0-1 0 0,1 0 1 0 0,-1 0 0 0 0,0 0-1 0 0,0 0 1 0 0,0 0 0 0 0,0 0-1 0 0,1-1 1 0 0,-1 1 0 0 0,0 0-1 0 0,0 0 1 0 0,0 0 0 0 0,0 0-1 0 0,1 0 1 0 0,-1 0 0 0 0,0 0-1 0 0,0 0 1 0 0,0-1 0 0 0,0 1-1 0 0,0 0 1 0 0,1 0 0 0 0,-1 0-1 0 0,0 0 1 0 0,0 0 0 0 0,0-1-1 0 0,0 1 1 0 0,0 0 0 0 0,0 0-1 0 0,0 0 1 0 0,0 0 0 0 0,0-1-1 0 0,-9-4-596 0 0,-17-5-333 0 0,17 8 542 0 0,-1 1 0 0 0,1-1 0 0 0,-1 1 0 0 0,-14 1 0 0 0,-12-1-536 0 0,-10-5-135 0 0</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2T01:49:50.897"/>
    </inkml:context>
    <inkml:brush xml:id="br0">
      <inkml:brushProperty name="width" value="0.05" units="cm"/>
      <inkml:brushProperty name="height" value="0.05" units="cm"/>
      <inkml:brushProperty name="color" value="#F6630D"/>
    </inkml:brush>
  </inkml:definitions>
  <inkml:trace contextRef="#ctx0" brushRef="#br0">112 4 4192 0 0,'4'-3'2787'0'0,"-11"6"-2817"0"0,-19 13 93 0 0,20-12 281 0 0,4-4-335 0 0,1 0 0 0 0,-1 1 0 0 0,1-1 0 0 0,-1 1-1 0 0,1-1 1 0 0,-1 1 0 0 0,1 0 0 0 0,-1-1 0 0 0,1 1 0 0 0,0 0 0 0 0,-1 0 0 0 0,-1 2 0 0 0,0-1 9 0 0,-2 0 51 0 0,2 1-9 0 0,-4 4-49 0 0,0 0 0 0 0,0 0 0 0 0,1 1 0 0 0,-10 14 0 0 0,14-19 1010 0 0,17-6-837 0 0,4-4-54 0 0,-15 6 340 0 0,-1-1-511 0 0,11-6-13 0 0</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5:22:45.088"/>
    </inkml:context>
    <inkml:brush xml:id="br0">
      <inkml:brushProperty name="width" value="0.1" units="cm"/>
      <inkml:brushProperty name="height" value="0.1" units="cm"/>
    </inkml:brush>
  </inkml:definitions>
  <inkml:trace contextRef="#ctx0" brushRef="#br0">1234 443 3580 0 0,'17'-24'187'0'0,"-13"19"50"0"0,0-1 0 0 0,0 0 0 0 0,0 0 1 0 0,-1 0-1 0 0,4-9 0 0 0,5-14 715 0 0,-8 21-684 0 0,0 0-1 0 0,-1 0 1 0 0,3-14-1 0 0,-5 20-183 0 0,-1-1 1 0 0,0 0-1 0 0,0 0 0 0 0,0 1 0 0 0,0-1 1 0 0,0 0-1 0 0,0 0 0 0 0,-1 1 1 0 0,1-1-1 0 0,-1 0 0 0 0,0 1 1 0 0,0-1-1 0 0,0 0 0 0 0,0 1 0 0 0,-2-5 1 0 0,1 4-18 0 0,-1-1-1 0 0,1 0 1 0 0,-1 1 0 0 0,1 0 0 0 0,-1-1 0 0 0,0 1-1 0 0,0 0 1 0 0,-1 0 0 0 0,1 1 0 0 0,-1-1 0 0 0,1 1-1 0 0,-1 0 1 0 0,0 0 0 0 0,0 0 0 0 0,0 0 0 0 0,0 0-1 0 0,0 1 1 0 0,0 0 0 0 0,0 0 0 0 0,-7-1 0 0 0,-7 0 83 0 0,0 1 1 0 0,0 1 0 0 0,0 0-1 0 0,-1 1 1 0 0,2 1 0 0 0,-1 1-1 0 0,0 1 1 0 0,-30 10 0 0 0,-3 5 397 0 0,-76 38 0 0 0,76-31-111 0 0,2 1 1 0 0,1 3-1 0 0,-81 65 0 0 0,48-22 200 0 0,3 4 0 0 0,-99 125 0 0 0,148-163-437 0 0,2 2 1 0 0,2 1-1 0 0,2 1 0 0 0,1 0 1 0 0,3 2-1 0 0,1 1 0 0 0,3 0 1 0 0,1 1-1 0 0,3 0 0 0 0,-10 89 1 0 0,14-64-63 0 0,2-1 1 0 0,4 1-1 0 0,9 79 1 0 0,-4-124-86 0 0,1-1 0 0 0,1 1 1 0 0,2-2-1 0 0,17 43 0 0 0,-17-50-5 0 0,1-1 0 0 0,1 1 0 0 0,1-2 0 0 0,0 0 0 0 0,2 0 0 0 0,-1-1 0 0 0,20 17 0 0 0,4-1-20 0 0,1-1 0 0 0,2-2 0 0 0,1-2 0 0 0,0-1-1 0 0,2-2 1 0 0,1-3 0 0 0,1-1 0 0 0,80 23-1 0 0,-67-27 1 0 0,0-3-1 0 0,2-2 0 0 0,-1-3 0 0 0,1-3 0 0 0,0-2 0 0 0,100-10 0 0 0,-44-6-30 0 0,0-5-1 0 0,-2-5 0 0 0,0-6 1 0 0,-2-3-1 0 0,175-81 0 0 0,-233 88 4 0 0,-1-3-1 0 0,-1-2 0 0 0,-2-2 0 0 0,-2-2 0 0 0,-1-2 0 0 0,-1-2 0 0 0,-3-2 0 0 0,-1-2 0 0 0,-2-2 0 0 0,36-53 0 0 0,-40 46 0 0 0,-2-1 0 0 0,-2-2 0 0 0,-3-1 0 0 0,25-69 0 0 0,-42 93 2 0 0,-1 0-1 0 0,-2-1 0 0 0,-1 0 1 0 0,-2 0-1 0 0,-1 0 0 0 0,-1-1 1 0 0,-2 1-1 0 0,-2-1 0 0 0,-6-49 0 0 0,-3 35 0 0 0,-1-1 0 0 0,-3 2-1 0 0,-2 0 1 0 0,-2 0 0 0 0,-39-71-1 0 0,23 58-4 0 0,-3 1-1 0 0,-3 2 0 0 0,-68-75 0 0 0,83 105-13 0 0,0 1-1 0 0,-2 0 1 0 0,-1 3-1 0 0,-1 0 0 0 0,-1 2 1 0 0,0 1-1 0 0,-2 1 1 0 0,0 2-1 0 0,-60-23 1 0 0,44 25 2 0 0,0 2-1 0 0,0 3 1 0 0,-1 1 0 0 0,0 3 0 0 0,0 2-1 0 0,-98 4 1 0 0,84 5 2 0 0,0 3 0 0 0,0 3 0 0 0,2 2 1 0 0,-1 3-1 0 0,-58 24 0 0 0,84-28-756 0 0,2 2 1 0 0,0 2-1 0 0,1 1 0 0 0,-45 30 1 0 0,41-19-3683 0 0,27-19 2632 0 0</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5:22:46.071"/>
    </inkml:context>
    <inkml:brush xml:id="br0">
      <inkml:brushProperty name="width" value="0.1" units="cm"/>
      <inkml:brushProperty name="height" value="0.1" units="cm"/>
    </inkml:brush>
  </inkml:definitions>
  <inkml:trace contextRef="#ctx0" brushRef="#br0">0 428 6501 0 0,'1'-7'238'0'0,"-1"0"1"0"0,1-1-1 0 0,1 1 1 0 0,-1 0-1 0 0,1 0 1 0 0,0 0-1 0 0,1 0 1 0 0,6-13-1 0 0,-2 8 495 0 0,1 0 1 0 0,0 0-1 0 0,17-18 0 0 0,-3-2 626 0 0,-18 25-1047 0 0,1 0 0 0 0,0 0 0 0 0,0 0-1 0 0,8-8 1 0 0,-11 14-271 0 0,0-1 0 0 0,0 1 0 0 0,0-1 1 0 0,0 1-1 0 0,0 0 0 0 0,0 0 0 0 0,1 0 0 0 0,-1 0 0 0 0,0 0 0 0 0,0 0 0 0 0,1 0 1 0 0,-1 1-1 0 0,1-1 0 0 0,-1 1 0 0 0,1 0 0 0 0,-1 0 0 0 0,1 0 0 0 0,-1 0 1 0 0,4 1-1 0 0,-4-1-22 0 0,1 1 1 0 0,-1 0-1 0 0,0 0 1 0 0,0 0-1 0 0,0 0 1 0 0,0 0-1 0 0,0 1 1 0 0,0-1 0 0 0,0 1-1 0 0,0-1 1 0 0,0 1-1 0 0,-1-1 1 0 0,1 1-1 0 0,-1 0 1 0 0,1 0-1 0 0,-1 0 1 0 0,0 0-1 0 0,0 0 1 0 0,1 0-1 0 0,-1 0 1 0 0,-1 1-1 0 0,2 2 1 0 0,2 8 93 0 0,-1-1 0 0 0,4 24 0 0 0,-6-29-68 0 0,3 21-7 0 0,-2 0-1 0 0,-1 0 1 0 0,-1 0-1 0 0,-1 0 1 0 0,-2 0-1 0 0,-9 43 1 0 0,8-57-14 0 0,0-1 0 0 0,-2 0 0 0 0,1-1 0 0 0,-12 20 0 0 0,8-17 31 0 0,3-68 157 0 0,8 20-220 0 0,3 0 0 0 0,0 1 0 0 0,2-1 0 0 0,2 1 0 0 0,13-35 0 0 0,-10 30 15 0 0,1-1 3 0 0,2 0 0 0 0,1 1-1 0 0,1 1 1 0 0,40-60 0 0 0,-53 90-9 0 0,1 0 1 0 0,0 1-1 0 0,0-1 0 0 0,0 1 0 0 0,0 0 1 0 0,1 1-1 0 0,0-1 0 0 0,0 1 0 0 0,0 0 1 0 0,1 1-1 0 0,-1-1 0 0 0,1 1 0 0 0,0 1 1 0 0,0-1-1 0 0,0 1 0 0 0,0 0 0 0 0,0 1 1 0 0,0-1-1 0 0,1 1 0 0 0,-1 1 0 0 0,9 0 1 0 0,-13 0-3 0 0,-1 0 0 0 0,1 0 1 0 0,-1 0-1 0 0,1 0 1 0 0,0 1-1 0 0,-1-1 1 0 0,1 1-1 0 0,-1 0 1 0 0,0 0-1 0 0,1-1 1 0 0,-1 2-1 0 0,1-1 0 0 0,-1 0 1 0 0,0 0-1 0 0,0 1 1 0 0,0-1-1 0 0,2 3 1 0 0,-2-1 1 0 0,0-1 0 0 0,0 1 0 0 0,-1-1-1 0 0,1 1 1 0 0,-1 0 0 0 0,1 0 0 0 0,-1 0 0 0 0,0 0 0 0 0,0 0 0 0 0,-1 0 0 0 0,1 0 0 0 0,-1 0 0 0 0,1 1 0 0 0,-1 2 0 0 0,0 39 22 0 0,-1 0 1 0 0,-3-1 0 0 0,-2 0 0 0 0,-1 0-1 0 0,-24 77 1 0 0,30-117-22 0 0,0 1 4 0 0,-1 1 0 0 0,1-1-1 0 0,-1 0 1 0 0,0 0-1 0 0,-1 0 1 0 0,1 0-1 0 0,-1 0 1 0 0,0 0 0 0 0,-4 5-1 0 0,15-41 113 0 0,-2 14-118 0 0,33-88-44 0 0,-17 50 18 0 0,-11 25 13 0 0,1 2 0 0 0,2 0 1 0 0,1 0-1 0 0,2 1 1 0 0,28-36-1 0 0,-41 58 9 0 0,0 0-1 0 0,0 1 0 0 0,1-1 0 0 0,0 1 1 0 0,0 0-1 0 0,0 1 0 0 0,0-1 0 0 0,1 1 1 0 0,-1 0-1 0 0,1 0 0 0 0,0 1 0 0 0,0-1 1 0 0,0 1-1 0 0,0 1 0 0 0,0-1 1 0 0,0 1-1 0 0,0 0 0 0 0,1 0 0 0 0,-1 1 1 0 0,0 0-1 0 0,9 1 0 0 0,-14-1 6 0 0,0 1 0 0 0,1 0-1 0 0,-1-1 1 0 0,0 1 0 0 0,0 0-1 0 0,0 0 1 0 0,0 0 0 0 0,0 0-1 0 0,0 0 1 0 0,0 0 0 0 0,0 0-1 0 0,0 0 1 0 0,0 1 0 0 0,0-1-1 0 0,-1 0 1 0 0,1 0 0 0 0,0 1-1 0 0,-1-1 1 0 0,1 0 0 0 0,-1 1-1 0 0,0-1 1 0 0,1 1 0 0 0,-1-1-1 0 0,0 3 1 0 0,4 37 27 0 0,-13 244 693 0 0,8-267-1120 0 0,1 0 0 0 0,0 0 0 0 0,1 0 0 0 0,5 26 0 0 0,-6-43 156 0 0,1-1-1 0 0,-1 1 0 0 0,0 0 0 0 0,0 0 1 0 0,0 0-1 0 0,0-1 0 0 0,0 1 0 0 0,0 0 0 0 0,-1 0 1 0 0,1 0-1 0 0,0 0 0 0 0,0-1 0 0 0,-1 1 1 0 0,1 0-1 0 0,0 0 0 0 0,-1-1 0 0 0,1 1 1 0 0,0 0-1 0 0,-1 0 0 0 0,1-1 0 0 0,-1 1 0 0 0,0-1 1 0 0,0 2-1 0 0</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5:22:47.188"/>
    </inkml:context>
    <inkml:brush xml:id="br0">
      <inkml:brushProperty name="width" value="0.1" units="cm"/>
      <inkml:brushProperty name="height" value="0.1" units="cm"/>
    </inkml:brush>
  </inkml:definitions>
  <inkml:trace contextRef="#ctx0" brushRef="#br0">205 251 5817 0 0,'41'-90'1525'0'0,"-36"78"-1012"0"0,-2 0 1 0 0,0-1-1 0 0,2-16 1 0 0,-4 24-302 0 0,0-1 1 0 0,-1 0-1 0 0,0 1 1 0 0,-1-1 0 0 0,1 0-1 0 0,-1 1 1 0 0,0-1-1 0 0,0 0 1 0 0,-4-9 0 0 0,4 13-173 0 0,0 1 0 0 0,0-1 1 0 0,0 0-1 0 0,0 1 0 0 0,0-1 0 0 0,0 1 1 0 0,-1 0-1 0 0,1-1 0 0 0,0 1 0 0 0,-1 0 1 0 0,1 0-1 0 0,-1 0 0 0 0,0 0 0 0 0,1 0 1 0 0,-1 0-1 0 0,0 0 0 0 0,-2 0 0 0 0,0-1-13 0 0,-1 1 0 0 0,1 0 0 0 0,-1 1 0 0 0,0-1 0 0 0,1 1 0 0 0,-1 0 0 0 0,-4 0 0 0 0,-3 2 68 0 0,0 0 0 0 0,0 0-1 0 0,0 1 1 0 0,-21 8 0 0 0,28-8-24 0 0,0-1 0 0 0,0 1 0 0 0,0 0 0 0 0,0 0 0 0 0,0 1 0 0 0,1 0 0 0 0,0-1 1 0 0,0 2-1 0 0,0-1 0 0 0,0 0 0 0 0,-4 7 0 0 0,3-2 47 0 0,-1 0 0 0 0,1 0 1 0 0,1 1-1 0 0,0 0 0 0 0,-5 17 1 0 0,4-6-4 0 0,1 1-1 0 0,1 0 1 0 0,1 1 0 0 0,1-1 0 0 0,2 27-1 0 0,0-38-95 0 0,0-1-1 0 0,1 0 1 0 0,0 0 0 0 0,1 0-1 0 0,0 0 1 0 0,8 17-1 0 0,-10-24-16 0 0,1 0 0 0 0,-1-1 0 0 0,1 0 0 0 0,-1 1 0 0 0,1-1-1 0 0,0 0 1 0 0,0 0 0 0 0,0 0 0 0 0,0 0 0 0 0,0 0 0 0 0,1-1 0 0 0,-1 1-1 0 0,3 1 1 0 0,-3-3-1 0 0,0 1 0 0 0,0 0 0 0 0,0-1 0 0 0,0 0 0 0 0,0 1 0 0 0,1-1 0 0 0,-1 0 0 0 0,0 0 0 0 0,0 0 0 0 0,0 0 0 0 0,0-1 0 0 0,0 1 0 0 0,0 0 0 0 0,0-1 0 0 0,0 0 0 0 0,0 1 0 0 0,0-1 0 0 0,0 0 0 0 0,4-2 0 0 0,-1-1 0 0 0,0 1 0 0 0,0-1 0 0 0,0 0 1 0 0,-1 0-1 0 0,1-1 0 0 0,-1 1 0 0 0,0-1 1 0 0,0 0-1 0 0,-1 0 0 0 0,0-1 0 0 0,5-8 0 0 0,3-10 9 0 0,11-37 0 0 0,-8 21-6 0 0,1 0-3 0 0,-9 22-2 0 0,0 0 1 0 0,1 0-1 0 0,2 1 0 0 0,-1 0 1 0 0,16-22-1 0 0,-23 46-20 0 0,-1 1 0 0 0,-1-1 0 0 0,0 0 0 0 0,-1 8 0 0 0,-6 18 36 0 0,2 1 1 0 0,2 0-1 0 0,1 0 1 0 0,2 59-1 0 0,1-90-14 0 0,1-1 0 0 0,-1 1-1 0 0,0-1 1 0 0,1 1 0 0 0,-1-1-1 0 0,1 1 1 0 0,0-1 0 0 0,0 1 0 0 0,0-1-1 0 0,0 0 1 0 0,0 1 0 0 0,1-1 0 0 0,-1 0-1 0 0,1 0 1 0 0,-1 0 0 0 0,1 0 0 0 0,0 0-1 0 0,0-1 1 0 0,-1 1 0 0 0,1 0-1 0 0,1-1 1 0 0,2 3 0 0 0,-2-3 1 0 0,-1-1 1 0 0,1 1-1 0 0,0 0 1 0 0,0-1-1 0 0,0 1 1 0 0,0-1-1 0 0,0 0 1 0 0,0 0-1 0 0,0 0 1 0 0,0 0-1 0 0,0 0 1 0 0,0-1-1 0 0,-1 0 1 0 0,1 1-1 0 0,0-1 1 0 0,0 0-1 0 0,0 0 1 0 0,4-3-1 0 0,-2 2 1 0 0,-1 0-1 0 0,0 0 1 0 0,0 0-1 0 0,0 0 1 0 0,0-1-1 0 0,-1 0 1 0 0,1 0 0 0 0,0 0-1 0 0,-1 0 1 0 0,0 0-1 0 0,0-1 1 0 0,0 1-1 0 0,0-1 1 0 0,-1 0-1 0 0,1 0 1 0 0,-1 0 0 0 0,2-6-1 0 0,-2 5-9 0 0,0 0 0 0 0,-1-1 1 0 0,0 1-1 0 0,0-1 0 0 0,0 0 0 0 0,-1 1 0 0 0,0-1 1 0 0,-1-9-1 0 0,1 14 2 0 0,-4-34-38 0 0,1-36-1 0 0,3 62 41 0 0,0 0 0 0 0,1 0 0 0 0,0 0-1 0 0,1 0 1 0 0,0 0 0 0 0,0 0 0 0 0,1 0-1 0 0,0 0 1 0 0,6-11 0 0 0,-8 18-2 0 0,1 1 0 0 0,-1-1 0 0 0,1 1 0 0 0,-1-1 0 0 0,1 1 0 0 0,0 0 0 0 0,0 0 0 0 0,0 0 0 0 0,0 0 0 0 0,0 0 0 0 0,0 0 0 0 0,0 0 0 0 0,0 0 0 0 0,0 1 0 0 0,0-1 0 0 0,0 1 0 0 0,1 0 0 0 0,-1 0 0 0 0,0-1 0 0 0,0 1 0 0 0,0 1 0 0 0,1-1 0 0 0,-1 0 0 0 0,0 0 0 0 0,0 1 1 0 0,0 0-1 0 0,0-1 0 0 0,0 1 0 0 0,0 0 0 0 0,0 0 0 0 0,0 0 0 0 0,4 2 0 0 0,-4-1 8 0 0,0 0 1 0 0,0-1-1 0 0,-1 1 1 0 0,1 0-1 0 0,0 0 1 0 0,-1 0-1 0 0,1 0 1 0 0,-1 1-1 0 0,0-1 1 0 0,0 0-1 0 0,0 1 1 0 0,0-1-1 0 0,0 1 1 0 0,0-1-1 0 0,0 4 1 0 0,5 41 30 0 0,-6-41-37 0 0,1 33 6 0 0,-3-1-1 0 0,-1 1 1 0 0,-2-1 0 0 0,-13 50-1 0 0,16-77 6 0 0,-1-1 0 0 0,0 1 0 0 0,-1-1 0 0 0,-5 12 0 0 0,11-51 114 0 0,3-3-131 0 0,1 1-1 0 0,2 0 1 0 0,0 0 0 0 0,3 1 0 0 0,26-54-1 0 0,-27 65-6 0 0,-10 19 12 0 0,-1 5-10 0 0,1 1-1 0 0,-1-1 0 0 0,1 1 0 0 0,0-1 1 0 0,1 10-1 0 0,0-10 16 0 0,0 0 1 0 0,-1 0-1 0 0,1 0 1 0 0,-1 0-1 0 0,0 0 1 0 0,0 0 0 0 0,-2 9-1 0 0,0 12-1 0 0,0-13-87 0 0,1-10-1171 0 0</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5:22:47.587"/>
    </inkml:context>
    <inkml:brush xml:id="br0">
      <inkml:brushProperty name="width" value="0.1" units="cm"/>
      <inkml:brushProperty name="height" value="0.1" units="cm"/>
    </inkml:brush>
  </inkml:definitions>
  <inkml:trace contextRef="#ctx0" brushRef="#br0">267 34 6689 0 0,'7'0'-215'0'0,"3"-1"1210"0"0,-12-11 741 0 0,1 6-683 0 0,1 5-1035 0 0,0 1 0 0 0,1-1 0 0 0,-1 1 0 0 0,0-1 0 0 0,0 1 0 0 0,-1-1 0 0 0,1 1 0 0 0,0-1 1 0 0,0 1-1 0 0,0-1 0 0 0,0 1 0 0 0,0-1 0 0 0,0 1 0 0 0,-1-1 0 0 0,1 1 0 0 0,0-1 0 0 0,0 1 0 0 0,-1 0 0 0 0,1-1 0 0 0,0 1 0 0 0,-1-1 0 0 0,1 1 0 0 0,0 0 1 0 0,-1-1-1 0 0,1 1 0 0 0,-1 0 0 0 0,1-1 0 0 0,0 1 0 0 0,-1 0 0 0 0,1 0 0 0 0,-1-1 0 0 0,1 1 0 0 0,-1 0 0 0 0,1 0 0 0 0,-1 0 0 0 0,1 0 0 0 0,-1 0 0 0 0,1 0 1 0 0,-1 0-1 0 0,1 0 0 0 0,-1 0 0 0 0,1 0 0 0 0,-1 0 0 0 0,1 0 0 0 0,-1 0 0 0 0,1 0 0 0 0,-1 0 0 0 0,1 0 0 0 0,-1 0 0 0 0,1 1 0 0 0,-1-1 0 0 0,1 0 0 0 0,-1 0 1 0 0,1 1-1 0 0,-1 0 0 0 0,-26 13 13 0 0,8-2-15 0 0,19-12-14 0 0,-1 0 1 0 0,1 1-1 0 0,0-1 0 0 0,-1 0 0 0 0,1 1 1 0 0,0-1-1 0 0,0 1 0 0 0,-1-1 0 0 0,1 1 1 0 0,0-1-1 0 0,0 1 0 0 0,0-1 0 0 0,-1 1 0 0 0,1-1 1 0 0,0 1-1 0 0,0-1 0 0 0,0 1 0 0 0,0-1 1 0 0,0 1-1 0 0,0-1 0 0 0,0 1 0 0 0,0-1 1 0 0,0 1-1 0 0,0-1 0 0 0,1 1 0 0 0,-1-1 1 0 0,0 1-1 0 0,0-1 0 0 0,0 1 0 0 0,1-1 1 0 0,-1 1-1 0 0,0-1 0 0 0,1 1 0 0 0,0 0 1 0 0,12 20 28 0 0,-10-17-10 0 0,58 100 369 0 0,-59-99-327 0 0,1 0 1 0 0,-1 0-1 0 0,0 0 0 0 0,0 1 0 0 0,0-1 0 0 0,-1 0 0 0 0,0 1 0 0 0,0-1 0 0 0,0 0 0 0 0,-1 1 0 0 0,0-1 0 0 0,0 7 0 0 0,-1-9-29 0 0,1 0 0 0 0,-1 0-1 0 0,0 0 1 0 0,0-1 0 0 0,0 1 0 0 0,-1 0 0 0 0,1 0-1 0 0,0-1 1 0 0,-1 1 0 0 0,0-1 0 0 0,0 1-1 0 0,0-1 1 0 0,0 0 0 0 0,0 1 0 0 0,0-1-1 0 0,0 0 1 0 0,-1-1 0 0 0,1 1 0 0 0,-1 0 0 0 0,1-1-1 0 0,-1 1 1 0 0,0-1 0 0 0,-4 2 0 0 0,-4 1-70 0 0,-1 0 1 0 0,0 0 0 0 0,1-1-1 0 0,-1-1 1 0 0,0 0 0 0 0,-1-1-1 0 0,1 0 1 0 0,0-1 0 0 0,0 0-1 0 0,0-1 1 0 0,-18-3 0 0 0,-43-9-2449 0 0,46 8 1128 0 0</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5:22:41.595"/>
    </inkml:context>
    <inkml:brush xml:id="br0">
      <inkml:brushProperty name="width" value="0.1" units="cm"/>
      <inkml:brushProperty name="height" value="0.1" units="cm"/>
    </inkml:brush>
  </inkml:definitions>
  <inkml:trace contextRef="#ctx0" brushRef="#br0">1671 113 4044 0 0,'1'-5'18'0'0,"-1"4"27"0"0,1 0 1 0 0,-1 0-1 0 0,1 0 0 0 0,-1 0 0 0 0,0 0 0 0 0,0 0 0 0 0,1 0 1 0 0,-1 0-1 0 0,0 0 0 0 0,0 0 0 0 0,0 0 0 0 0,0 0 0 0 0,0 0 0 0 0,0 0 1 0 0,0 0-1 0 0,-1 0 0 0 0,1 0 0 0 0,0 0 0 0 0,-1 0 0 0 0,1 0 0 0 0,0 0 1 0 0,-1 1-1 0 0,1-1 0 0 0,-1 0 0 0 0,1 0 0 0 0,-1 0 0 0 0,0 0 0 0 0,1 0 1 0 0,-1 1-1 0 0,0-1 0 0 0,0 0 0 0 0,1 1 0 0 0,-2-2 0 0 0,-2-1 23 0 0,-15-13 1023 0 0,16 14-979 0 0,1 1-1 0 0,0-1 1 0 0,-1 1-1 0 0,1-1 1 0 0,0 0-1 0 0,0 0 1 0 0,-2-4-1 0 0,2 4-34 0 0,0 0 1 0 0,-1-1-1 0 0,1 1 1 0 0,0 0-1 0 0,-1 0 0 0 0,0 0 1 0 0,1 0-1 0 0,-1 1 1 0 0,0-1-1 0 0,0 1 0 0 0,0-1 1 0 0,0 1-1 0 0,0 0 0 0 0,-5-1 1 0 0,-49-5 269 0 0,36 6-190 0 0,-19-2 142 0 0,0 3 1 0 0,-1 1 0 0 0,1 2-1 0 0,-47 9 1 0 0,-156 48 523 0 0,189-45-544 0 0,1 3-1 0 0,1 2 0 0 0,1 2 1 0 0,-92 56-1 0 0,84-39 230 0 0,-84 74 0 0 0,117-89-391 0 0,1 1-1 0 0,1 1 1 0 0,1 2 0 0 0,2 0 0 0 0,-21 36 0 0 0,-26 58 468 0 0,-81 198 0 0 0,132-272-372 0 0,3 0-1 0 0,1 2 1 0 0,3-1-1 0 0,2 1 1 0 0,2 1-1 0 0,2-1 1 0 0,3 1-1 0 0,1 0 1 0 0,9 53-1 0 0,-5-77-137 0 0,1 0 1 0 0,1-1-1 0 0,1 1 0 0 0,2-2 0 0 0,1 1 0 0 0,0-1 0 0 0,2-1 1 0 0,1 0-1 0 0,1 0 0 0 0,1-1 0 0 0,31 36 0 0 0,-22-33-19 0 0,0-2 0 0 0,1 0 0 0 0,2-1 0 0 0,0-2 0 0 0,1-1 0 0 0,1-1 0 0 0,1-1 0 0 0,59 25 0 0 0,27-3 16 0 0,210 46 0 0 0,-226-67-52 0 0,0-4 0 0 0,0-5 0 0 0,1-4 0 0 0,0-4 0 0 0,0-5 0 0 0,194-31 0 0 0,-250 26-18 0 0,362-68-93 0 0,-318 54 60 0 0,0-4 0 0 0,124-53 0 0 0,-172 60 24 0 0,-2-2 0 0 0,0-2 1 0 0,-1-1-1 0 0,-2-2 0 0 0,0-2 0 0 0,-2-1 1 0 0,47-51-1 0 0,-55 50 5 0 0,-2 0 0 0 0,-1-2 1 0 0,-1-1-1 0 0,-2 0 0 0 0,-2-2 1 0 0,-1 0-1 0 0,-1-1 0 0 0,20-72 0 0 0,-24 61-10 0 0,-3-1-1 0 0,-1 0 1 0 0,-3 0-1 0 0,-2 0 0 0 0,-2 0 1 0 0,-5-53-1 0 0,0 70-6 0 0,0 0 0 0 0,-2 1 0 0 0,-1 0 0 0 0,-2 0 0 0 0,-1 0 0 0 0,-1 1 0 0 0,-1 1 1 0 0,-2 0-1 0 0,-1 1 0 0 0,-28-40 0 0 0,16 31-56 0 0,-1 2 1 0 0,-2 1 0 0 0,-1 1 0 0 0,-2 2-1 0 0,-1 1 1 0 0,-56-37 0 0 0,66 51 36 0 0,-145-82-123 0 0,86 56 150 0 0,-69-30-34 0 0,61 40 29 0 0,-2 4 0 0 0,-138-22 0 0 0,-255-13 7 0 0,466 60 0 0 0,0 1 0 0 0,1 0 0 0 0,-1 2 0 0 0,0 0 0 0 0,0 1 0 0 0,0 2 0 0 0,-19 5 0 0 0,38-9 11 0 0,-1 1 0 0 0,1 0-1 0 0,0 0 1 0 0,-1-1 0 0 0,1 1 0 0 0,0 0-1 0 0,0 0 1 0 0,0 1 0 0 0,-1-1-1 0 0,1 0 1 0 0,0 0 0 0 0,1 0-1 0 0,-1 1 1 0 0,0-1 0 0 0,0 0 0 0 0,0 1-1 0 0,1-1 1 0 0,-1 1 0 0 0,1-1-1 0 0,-1 1 1 0 0,1-1 0 0 0,0 1-1 0 0,-1-1 1 0 0,1 3 0 0 0,0 1-250 0 0,-1 0 1 0 0,1 1-1 0 0,1-1 1 0 0,-1 0-1 0 0,3 11 1 0 0,-2-15-79 0 0,0 0 0 0 0,-1 0 1 0 0,1 0-1 0 0,0 0 1 0 0,0 0-1 0 0,0 0 0 0 0,0 0 1 0 0,1 0-1 0 0,-1 0 1 0 0,0-1-1 0 0,0 1 0 0 0,0 0 1 0 0,1-1-1 0 0,-1 1 1 0 0,0-1-1 0 0,3 1 0 0 0,5-1-1359 0 0</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5:22:42.218"/>
    </inkml:context>
    <inkml:brush xml:id="br0">
      <inkml:brushProperty name="width" value="0.1" units="cm"/>
      <inkml:brushProperty name="height" value="0.1" units="cm"/>
    </inkml:brush>
  </inkml:definitions>
  <inkml:trace contextRef="#ctx0" brushRef="#br0">42 45 7101 0 0,'-1'0'32'0'0,"0"-1"0"0"0,1 1-1 0 0,-1 0 1 0 0,0-1 0 0 0,1 1 0 0 0,-1-1 0 0 0,1 0 0 0 0,-1 1 0 0 0,0-1 0 0 0,1 1 0 0 0,-1-1 0 0 0,1 0 0 0 0,-1 1 0 0 0,1-1 0 0 0,0 0 0 0 0,-1 0 0 0 0,1 1 0 0 0,0-1 0 0 0,0 0-1 0 0,-1 0 1 0 0,1 1 0 0 0,0-1 0 0 0,0 0 0 0 0,0 0 0 0 0,0 0 0 0 0,0 0 0 0 0,0 1 0 0 0,0-1 0 0 0,0 0 0 0 0,0 0 0 0 0,0 0 0 0 0,1 0 0 0 0,-3-5 756 0 0,-1-7 1142 0 0,5 11-939 0 0,5 4-188 0 0,-6 0-744 0 0,1-1-1 0 0,-1 1 1 0 0,0-1-1 0 0,0 1 1 0 0,1-1 0 0 0,-1 1-1 0 0,0 0 1 0 0,0-1-1 0 0,-1 1 1 0 0,1 0 0 0 0,0 0-1 0 0,-1 0 1 0 0,1 0-1 0 0,-1 0 1 0 0,1-1-1 0 0,-1 5 1 0 0,2 37 505 0 0,-2-35-407 0 0,-3 40 343 0 0,-1-1-1 0 0,-15 62 1 0 0,9-62-362 0 0,3 0-1 0 0,-2 62 1 0 0,9-105-247 0 0,0 0 0 0 0,0 0 0 0 0,0 0 0 0 0,0 0-1 0 0,1 0 1 0 0,0 0 0 0 0,0 0 0 0 0,0 0 0 0 0,0-1 0 0 0,0 1 0 0 0,1 0 0 0 0,0-1-1 0 0,-1 1 1 0 0,2-1 0 0 0,2 5 0 0 0,14 28-4972 0 0,-16-30 3425 0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4:43:28"/>
    </inkml:context>
    <inkml:brush xml:id="br0">
      <inkml:brushProperty name="width" value="0.1" units="cm"/>
      <inkml:brushProperty name="height" value="0.1" units="cm"/>
    </inkml:brush>
  </inkml:definitions>
  <inkml:trace contextRef="#ctx0" brushRef="#br0">19 91 7069 0 0,'0'-6'104'0'0,"0"0"1"0"0,0 0 0 0 0,0 0 0 0 0,1 0-1 0 0,0 0 1 0 0,0 0 0 0 0,1 0-1 0 0,4-9 1 0 0,-5 13-58 0 0,0 0 0 0 0,1 0 0 0 0,-1 0 0 0 0,1 0 0 0 0,-1 0 0 0 0,1 1 0 0 0,0-1 0 0 0,0 1-1 0 0,-1-1 1 0 0,1 1 0 0 0,0 0 0 0 0,0-1 0 0 0,1 1 0 0 0,-1 0 0 0 0,0 1 0 0 0,0-1 0 0 0,0 0 0 0 0,1 0 0 0 0,-1 1 0 0 0,0 0-1 0 0,1-1 1 0 0,-1 1 0 0 0,0 0 0 0 0,5 0 0 0 0,7 1 79 0 0,0 1 0 0 0,0 0 0 0 0,0 1 1 0 0,0 0-1 0 0,0 2 0 0 0,-1-1 0 0 0,1 1 0 0 0,-1 1 0 0 0,0 0 0 0 0,-1 1 0 0 0,0 1 0 0 0,0 0 1 0 0,15 13-1 0 0,-23-18-112 0 0,-1 1 1 0 0,1 0-1 0 0,-1 0 1 0 0,0 0 0 0 0,0 0-1 0 0,0 0 1 0 0,0 1-1 0 0,-1-1 1 0 0,0 1 0 0 0,0 0-1 0 0,0-1 1 0 0,-1 1-1 0 0,1 0 1 0 0,-1 0 0 0 0,1 8-1 0 0,-2-7 18 0 0,0 0 0 0 0,-1 0-1 0 0,1 0 1 0 0,-1 0 0 0 0,-1 0 0 0 0,1 0-1 0 0,-1 0 1 0 0,0 0 0 0 0,0-1 0 0 0,-1 1-1 0 0,1-1 1 0 0,-7 10 0 0 0,0-2 77 0 0,0-1 0 0 0,-1-1 0 0 0,-1 1 1 0 0,1-2-1 0 0,-17 13 0 0 0,-64 41 529 0 0,59-43-42 0 0,-43 36 1 0 0,73-56-542 0 0,0 1-1 0 0,0 0 1 0 0,0 0 0 0 0,0 0 0 0 0,1 0-1 0 0,-1 0 1 0 0,1 0 0 0 0,-1 1 0 0 0,1-1-1 0 0,0 1 1 0 0,0-1 0 0 0,0 1-1 0 0,0-1 1 0 0,0 1 0 0 0,0-1 0 0 0,1 4-1 0 0,0-4-20 0 0,0 0 0 0 0,0 0 0 0 0,0 0 0 0 0,1 0 0 0 0,-1 0 0 0 0,1 0 0 0 0,-1 0 0 0 0,1-1 0 0 0,0 1 0 0 0,0 0 0 0 0,0 0 0 0 0,0-1-1 0 0,0 1 1 0 0,0 0 0 0 0,1-1 0 0 0,-1 1 0 0 0,0-1 0 0 0,1 0 0 0 0,-1 1 0 0 0,1-1 0 0 0,0 0 0 0 0,2 2 0 0 0,11 6 59 0 0,1-1 1 0 0,0 0-1 0 0,0-1 0 0 0,29 8 1 0 0,72 13-8 0 0,-78-20-101 0 0,233 39-2454 0 0,-211-39 1052 0 0</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5:22:42.540"/>
    </inkml:context>
    <inkml:brush xml:id="br0">
      <inkml:brushProperty name="width" value="0.1" units="cm"/>
      <inkml:brushProperty name="height" value="0.1" units="cm"/>
    </inkml:brush>
  </inkml:definitions>
  <inkml:trace contextRef="#ctx0" brushRef="#br0">20 91 7069 0 0,'0'0'34'0'0,"-1"0"1"0"0,1 1 0 0 0,-1-1 0 0 0,1 0 0 0 0,-1 0-1 0 0,1 0 1 0 0,-1 0 0 0 0,0 1 0 0 0,1-1 0 0 0,-1 0-1 0 0,1 0 1 0 0,-1 0 0 0 0,0 0 0 0 0,1 0 0 0 0,-1-1-1 0 0,1 1 1 0 0,-1 0 0 0 0,1 0 0 0 0,-1 0 0 0 0,0 0-1 0 0,1-1 1 0 0,-1 1 0 0 0,1 0 0 0 0,-1 0 0 0 0,1-1-1 0 0,-1 1 1 0 0,1 0 0 0 0,-1-1 0 0 0,1 1 0 0 0,0-1-1 0 0,-1 1 1 0 0,1-1 0 0 0,0 1 0 0 0,-1-1 0 0 0,1 1-1 0 0,0-1 1 0 0,-1 1 0 0 0,1-1 0 0 0,0 1 0 0 0,0-1-1 0 0,0 1 1 0 0,-1-1 0 0 0,1 1 0 0 0,0-1 0 0 0,0-1-1 0 0,1 1 139 0 0,0 0 0 0 0,1-1-1 0 0,-1 1 1 0 0,0 0-1 0 0,1-1 1 0 0,-1 1-1 0 0,1 0 1 0 0,0 0-1 0 0,-1 0 1 0 0,1 1-1 0 0,0-1 1 0 0,-1 0-1 0 0,3 0 1 0 0,45-9 455 0 0,84-7-1 0 0,-51 9-483 0 0,52-4-1439 0 0,-128 12 911 0 0,0-1 0 0 0,0 0 1 0 0,-1-1-1 0 0,12-3 0 0 0,-8 2-439 0 0,3-1-499 0 0</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5:22:42.875"/>
    </inkml:context>
    <inkml:brush xml:id="br0">
      <inkml:brushProperty name="width" value="0.1" units="cm"/>
      <inkml:brushProperty name="height" value="0.1" units="cm"/>
    </inkml:brush>
  </inkml:definitions>
  <inkml:trace contextRef="#ctx0" brushRef="#br0">1 157 7421 0 0,'1'-5'20'0'0,"1"0"1"0"0,-1 0 0 0 0,1 1-1 0 0,0-1 1 0 0,1 0-1 0 0,-1 1 1 0 0,1-1 0 0 0,0 1-1 0 0,0 0 1 0 0,0 0 0 0 0,1 0-1 0 0,-1 0 1 0 0,1 0-1 0 0,0 1 1 0 0,0 0 0 0 0,1 0-1 0 0,-1 0 1 0 0,0 0 0 0 0,9-3-1 0 0,8-4 343 0 0,0 0 0 0 0,1 2-1 0 0,23-6 1 0 0,-18 6-237 0 0,2 1 0 0 0,-1 1 0 0 0,0 1 0 0 0,1 2 0 0 0,57 0 0 0 0,-81 4-402 0 0,1 0 0 0 0,-1-1 1 0 0,1 2-1 0 0,-1-1 0 0 0,1 1 0 0 0,-1 0 1 0 0,0 0-1 0 0,1 0 0 0 0,5 4 1 0 0,-5 0-791 0 0</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5:22:43.184"/>
    </inkml:context>
    <inkml:brush xml:id="br0">
      <inkml:brushProperty name="width" value="0.1" units="cm"/>
      <inkml:brushProperty name="height" value="0.1" units="cm"/>
    </inkml:brush>
  </inkml:definitions>
  <inkml:trace contextRef="#ctx0" brushRef="#br0">6 219 8201 0 0,'-2'-7'170'0'0,"2"6"-150"0"0,0 1 1 0 0,0-1-1 0 0,-1 1 1 0 0,1 0-1 0 0,0-1 1 0 0,0 1-1 0 0,0-1 1 0 0,0 1-1 0 0,0-1 1 0 0,0 1-1 0 0,-1-1 1 0 0,1 1-1 0 0,0-1 1 0 0,0 1-1 0 0,0-1 1 0 0,1 1-1 0 0,-1-1 1 0 0,0 1-1 0 0,0-1 1 0 0,0 1-1 0 0,0-1 1 0 0,0 1-1 0 0,0 0 1 0 0,1-1-1 0 0,-1 0 13 0 0,1 1 0 0 0,-1-1 0 0 0,1 1 0 0 0,-1 0 0 0 0,0-1 0 0 0,1 1 0 0 0,-1-1 0 0 0,0 1 0 0 0,1-1 0 0 0,-1 1 0 0 0,0-1 0 0 0,0 1 0 0 0,0-1 0 0 0,1 0 0 0 0,-1 1 0 0 0,0-1 0 0 0,0 1-1 0 0,0-1 1 0 0,0 1 0 0 0,0-1 0 0 0,0 0 0 0 0,0 1 0 0 0,0-1 0 0 0,0 1 0 0 0,0-1 0 0 0,0 1 0 0 0,-1-1 0 0 0,1 0 0 0 0,0 1 0 0 0,-1-1 0 0 0,-2-14 1777 0 0,7 18-1691 0 0,0 1-1 0 0,0 0 1 0 0,0 0-1 0 0,-1 1 1 0 0,4 6-1 0 0,0 7-105 0 0,0 0-1 0 0,-2 0 0 0 0,0 0 0 0 0,-2 0 0 0 0,0 1 0 0 0,1 20 0 0 0,-4 8-300 0 0,-3 0 0 0 0,-1 0 0 0 0,-3 0 0 0 0,-2-1 1 0 0,-15 50-1 0 0,22-84-143 0 0,2-10 278 0 0,0 0 0 0 0,0 0 0 0 0,0 1 0 0 0,-1-1-1 0 0,1 0 1 0 0,-1 0 0 0 0,1 0 0 0 0,-1 1 0 0 0,0-1-1 0 0,0 0 1 0 0,0 0 0 0 0,0 0 0 0 0,-2 3 0 0 0,1-10-75 0 0,1-1-1 0 0,0 1 1 0 0,1 0 0 0 0,-1-1 0 0 0,1-6-1 0 0,4-40-121 0 0,1-13 301 0 0,-3-78 0 0 0,-5 83 222 0 0,6-73 1 0 0,-1 104 135 0 0,2-1 1 0 0,2 1 0 0 0,0 0-1 0 0,15-41 1 0 0,-17 59-65 0 0,-3 8-114 0 0,0 0 0 0 0,0 1 0 0 0,0-1 0 0 0,0 0 0 0 0,0 1 0 0 0,1-1-1 0 0,-1 1 1 0 0,3-3 0 0 0,-3 4-94 0 0,0 1 0 0 0,-1-1-1 0 0,1 1 1 0 0,0-1 0 0 0,0 1-1 0 0,0 0 1 0 0,0-1 0 0 0,0 1 0 0 0,0 0-1 0 0,0-1 1 0 0,0 1 0 0 0,0 0-1 0 0,0 0 1 0 0,0 0 0 0 0,0 0-1 0 0,0 0 1 0 0,0 0 0 0 0,0 0 0 0 0,0 0-1 0 0,-1 1 1 0 0,1-1 0 0 0,0 0-1 0 0,0 1 1 0 0,0-1 0 0 0,0 0 0 0 0,0 1-1 0 0,0-1 1 0 0,1 2 0 0 0,8 3 82 0 0,0 1 1 0 0,0 1-1 0 0,0 0 1 0 0,-1 0-1 0 0,0 1 1 0 0,-1 0 0 0 0,1 0-1 0 0,-2 1 1 0 0,1 0-1 0 0,-1 1 1 0 0,-1-1-1 0 0,1 1 1 0 0,-2 1-1 0 0,1-1 1 0 0,5 19-1 0 0,-10-25-118 0 0,0 1 0 0 0,0 0 0 0 0,0-1 0 0 0,-1 1 0 0 0,0 0 0 0 0,0 0 0 0 0,0 0 0 0 0,-1-1 0 0 0,0 1 0 0 0,1 0 0 0 0,-2-1 0 0 0,1 1 0 0 0,0 0 0 0 0,-1-1 0 0 0,0 0 0 0 0,0 1 0 0 0,-1-1 0 0 0,1 0 0 0 0,-1 0 0 0 0,1 0 0 0 0,-1-1 0 0 0,-1 1 0 0 0,1 0 0 0 0,0-1 0 0 0,-1 0 0 0 0,-4 3 0 0 0,-3 2-296 0 0,0 0 0 0 0,-1-2 0 0 0,1 1 0 0 0,-1-1 1 0 0,-1-1-1 0 0,1 0 0 0 0,-1-1 0 0 0,-16 4 1 0 0,-7 2-1053 0 0</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5:22:38.637"/>
    </inkml:context>
    <inkml:brush xml:id="br0">
      <inkml:brushProperty name="width" value="0.1" units="cm"/>
      <inkml:brushProperty name="height" value="0.1" units="cm"/>
    </inkml:brush>
  </inkml:definitions>
  <inkml:trace contextRef="#ctx0" brushRef="#br0">933 189 5789 0 0,'-19'-4'140'0'0,"-1"0"0"0"0,1 2 1 0 0,-1 0-1 0 0,1 1 0 0 0,-24 2 1 0 0,8 2 21 0 0,2 2 0 0 0,-1 1 0 0 0,-38 13 0 0 0,52-13-70 0 0,8-3 34 0 0,-1 1 0 0 0,0 0 0 0 0,1 1 0 0 0,-1 0 0 0 0,1 1 0 0 0,1 1 0 0 0,-1 0 0 0 0,-19 15 0 0 0,6 4 179 0 0,-40 53 1 0 0,19-21-90 0 0,22-27-30 0 0,1 1-1 0 0,2 0 0 0 0,1 2 1 0 0,2 0-1 0 0,1 1 0 0 0,-13 41 1 0 0,-56 228 1271 0 0,67-228-1179 0 0,-43 240 882 0 0,55-256-876 0 0,2 1 0 0 0,3 0 0 0 0,8 76 0 0 0,-3-115-181 0 0,0-1 0 0 0,1 1 0 0 0,2-1 0 0 0,0 1 0 0 0,1-2-1 0 0,1 1 1 0 0,12 22 0 0 0,-11-28-45 0 0,0-1 0 0 0,1 0-1 0 0,1 0 1 0 0,0-1 0 0 0,0 0 0 0 0,2 0-1 0 0,-1-2 1 0 0,2 0 0 0 0,22 16-1 0 0,-9-11-14 0 0,0-2 0 0 0,0 0-1 0 0,2-2 1 0 0,0-1-1 0 0,31 8 1 0 0,-16-9-22 0 0,0-1 0 0 0,86 4 0 0 0,-36-13-18 0 0,1-4 1 0 0,154-26-1 0 0,-48-6-6 0 0,-2-10-1 0 0,262-94 1 0 0,-408 120 5 0 0,-1-2 0 0 0,-2-3 0 0 0,0-1 0 0 0,57-43 0 0 0,-73 44-1 0 0,-2-1-1 0 0,0-2 1 0 0,-2-1 0 0 0,-2-1 0 0 0,0-2 0 0 0,32-49 0 0 0,-40 50-2 0 0,-1 0 1 0 0,-2-1 0 0 0,-1-1 0 0 0,-2-1-1 0 0,-1 0 1 0 0,-1 0 0 0 0,-2-1 0 0 0,-2-1-1 0 0,-1 0 1 0 0,4-64 0 0 0,-10 48 0 0 0,-3 0 1 0 0,-1 1 0 0 0,-3-1-1 0 0,-3 1 1 0 0,-1 1-1 0 0,-3-1 1 0 0,-2 2-1 0 0,-2 0 1 0 0,-2 1-1 0 0,-2 1 1 0 0,-44-73 0 0 0,54 104-4 0 0,-23-37 3 0 0,-47-57 1 0 0,66 93-4 0 0,0 1-1 0 0,-1 1 1 0 0,-1 0 0 0 0,0 1-1 0 0,-1 1 1 0 0,-39-22 0 0 0,18 17-3 0 0,0 2 0 0 0,-2 1 0 0 0,1 2 0 0 0,-2 2 1 0 0,0 2-1 0 0,-66-7 0 0 0,38 11-16 0 0,-1 3 1 0 0,1 3-1 0 0,-86 13 0 0 0,33 7-179 0 0,-143 45 0 0 0,-53 11-101 0 0,295-72 129 0 0,-1-1 1 0 0,0-1-1 0 0,0-1 0 0 0,0-1 1 0 0,-48-5-1 0 0,63 1-631 0 0,0 1-1 0 0,-1-1 1 0 0,2-1-1 0 0,-12-4 1 0 0,16 6-584 0 0</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5:22:39.618"/>
    </inkml:context>
    <inkml:brush xml:id="br0">
      <inkml:brushProperty name="width" value="0.1" units="cm"/>
      <inkml:brushProperty name="height" value="0.1" units="cm"/>
    </inkml:brush>
  </inkml:definitions>
  <inkml:trace contextRef="#ctx0" brushRef="#br0">73 205 7517 0 0,'0'-1'2'0'0,"0"1"1"0"0,0 0-1 0 0,0 0 1 0 0,0-1-1 0 0,0 1 1 0 0,0 0-1 0 0,0 0 1 0 0,0 0-1 0 0,0-1 0 0 0,0 1 1 0 0,0 0-1 0 0,0 0 1 0 0,0 0-1 0 0,0-1 1 0 0,0 1-1 0 0,0 0 1 0 0,0 0-1 0 0,1 0 1 0 0,-1-1-1 0 0,0 1 1 0 0,0 0-1 0 0,0 0 1 0 0,0 0-1 0 0,0 0 1 0 0,1 0-1 0 0,-1-1 1 0 0,0 1-1 0 0,0 0 1 0 0,0 0-1 0 0,0 0 1 0 0,1 0-1 0 0,-1 0 0 0 0,0 0 1 0 0,0 0-1 0 0,0 0 1 0 0,1 0-1 0 0,-1 0 1 0 0,0 0-1 0 0,0 0 5 0 0,0 0-1 0 0,1 0 0 0 0,-1 0 1 0 0,0-1-1 0 0,0 1 1 0 0,0 0-1 0 0,0 0 0 0 0,0 0 1 0 0,0 0-1 0 0,0 0 0 0 0,0 0 1 0 0,0 0-1 0 0,0 0 0 0 0,0 0 1 0 0,1 0-1 0 0,-1 0 1 0 0,0 0-1 0 0,0 0 0 0 0,0 0 1 0 0,0 0-1 0 0,0 0 0 0 0,0 0 1 0 0,0 0-1 0 0,0 0 0 0 0,0 0 1 0 0,0 0-1 0 0,0-1 1 0 0,0 1-1 0 0,0 0 0 0 0,0 0 1 0 0,0 0-1 0 0,0 0 0 0 0,0 0 1 0 0,0 0-1 0 0,0 0 0 0 0,0 0 1 0 0,0 0-1 0 0,0 0 1 0 0,0 0-1 0 0,0-1 0 0 0,0 1 1 0 0,0 0-1 0 0,0 0 0 0 0,0 0 1 0 0,0 0-1 0 0,0 0 0 0 0,0 0 1 0 0,0 0-1 0 0,0 0 1 0 0,0 0-1 0 0,0 0 0 0 0,0 0 1 0 0,0 0-1 0 0,0-1 0 0 0,0 1 1 0 0,0 0-1 0 0,0 0 0 0 0,0 0 1 0 0,0 0-1 0 0,-1 0 1 0 0,1 0-1 0 0,0 0 0 0 0,0 0 1 0 0,0 0-1 0 0,0 0 0 0 0,0 0 1 0 0,0 0-1 0 0,8-15 5772 0 0,-8 15-5749 0 0,0 0 108 0 0,17 8 205 0 0,14 2-150 0 0,45 12 0 0 0,-66-20-187 0 0,0-1 0 0 0,0 0 0 0 0,0 0 0 0 0,-1-1 0 0 0,1 0 1 0 0,0 0-1 0 0,0-1 0 0 0,0-1 0 0 0,13-3 0 0 0,-19 4-2 0 0,0-1 0 0 0,1 1 0 0 0,-1-1 0 0 0,0 0 0 0 0,0-1 1 0 0,-1 1-1 0 0,1 0 0 0 0,0-1 0 0 0,-1 0 0 0 0,1 0 0 0 0,-1 0 1 0 0,0 0-1 0 0,0-1 0 0 0,0 1 0 0 0,-1-1 0 0 0,1 0 0 0 0,-1 0 1 0 0,0 0-1 0 0,0 0 0 0 0,0 0 0 0 0,-1 0 0 0 0,1 0 0 0 0,-1-1 0 0 0,0 1 1 0 0,0 0-1 0 0,-1-1 0 0 0,1 1 0 0 0,-1-1 0 0 0,0 1 0 0 0,0-1 1 0 0,0 1-1 0 0,-3-9 0 0 0,3 8-4 0 0,-2 0 1 0 0,1 1-1 0 0,0-1 1 0 0,-1 0-1 0 0,0 1 1 0 0,0-1-1 0 0,0 1 1 0 0,-1 0-1 0 0,0 0 1 0 0,1 0-1 0 0,-1 0 1 0 0,-1 0-1 0 0,1 1 1 0 0,0-1-1 0 0,-1 1 1 0 0,0 0-1 0 0,0 0 0 0 0,0 0 1 0 0,0 1-1 0 0,0-1 1 0 0,-1 1-1 0 0,1 0 1 0 0,0 0-1 0 0,-1 1 1 0 0,0-1-1 0 0,1 1 1 0 0,-1 0-1 0 0,0 0 1 0 0,0 1-1 0 0,-7-1 1 0 0,1 2-5 0 0,0 0 0 0 0,0 0 0 0 0,0 1 0 0 0,0 1 0 0 0,0 0 0 0 0,1 0 0 0 0,-1 1 0 0 0,-14 8 0 0 0,9-4 11 0 0,1 2 0 0 0,0 0 1 0 0,0 0-1 0 0,-19 19 0 0 0,26-21 55 0 0,1 0 0 0 0,0 0 0 0 0,0 1 0 0 0,1 0 0 0 0,0 0 0 0 0,1 0-1 0 0,0 1 1 0 0,1 0 0 0 0,0 0 0 0 0,0 0 0 0 0,1 0 0 0 0,0 1 0 0 0,1-1-1 0 0,0 1 1 0 0,0 19 0 0 0,1-19 49 0 0,1-1 0 0 0,1 0 0 0 0,0 1-1 0 0,0-1 1 0 0,1 0 0 0 0,1 0 0 0 0,-1 0 0 0 0,2 0 0 0 0,-1-1-1 0 0,1 1 1 0 0,1-1 0 0 0,0 0 0 0 0,0 0 0 0 0,1 0 0 0 0,0-1-1 0 0,10 12 1 0 0,-7-12-78 0 0,1 0-1 0 0,0 0 0 0 0,0-1 0 0 0,0 0 1 0 0,1 0-1 0 0,0-1 0 0 0,1-1 0 0 0,-1 0 1 0 0,1-1-1 0 0,0 0 0 0 0,0 0 0 0 0,0-2 0 0 0,1 1 1 0 0,20 0-1 0 0,-19-2-438 0 0,1-1 0 0 0,0 0 1 0 0,0-2-1 0 0,-1 1 0 0 0,1-2 0 0 0,-1 0 0 0 0,1-1 1 0 0,-1 0-1 0 0,0-1 0 0 0,-1 0 0 0 0,1-2 0 0 0,14-8 1 0 0,-8 1-1512 0 0</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5:22:51.488"/>
    </inkml:context>
    <inkml:brush xml:id="br0">
      <inkml:brushProperty name="width" value="0.1" units="cm"/>
      <inkml:brushProperty name="height" value="0.1" units="cm"/>
    </inkml:brush>
  </inkml:definitions>
  <inkml:trace contextRef="#ctx0" brushRef="#br0">35 39 3464 0 0,'0'0'184'0'0,"-13"-20"-48"0"0,-9 1-212 0 0</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5:22:52.902"/>
    </inkml:context>
    <inkml:brush xml:id="br0">
      <inkml:brushProperty name="width" value="0.1" units="cm"/>
      <inkml:brushProperty name="height" value="0.1" units="cm"/>
    </inkml:brush>
  </inkml:definitions>
  <inkml:trace contextRef="#ctx0" brushRef="#br0">253 112 3408 0 0,'0'0'2762'0'0,"-3"-1"-2705"0"0,-10-2-43 0 0,10 2 114 0 0,0 1-64 0 0,-4 0 45 0 0,0 1-1 0 0,1 1 1 0 0,-1-1 0 0 0,-6 4 0 0 0,9-4 21 0 0,0 0-308 0 0,-36 3 396 0 0,37-5 505 0 0,-2 0-645 0 0,-14-5-17 0 0,15 4 11 0 0,-1 0-12 0 0,-2-2-10 0 0,-1 0-1 0 0,1-1 1 0 0,-12-10-1 0 0,15 11 9 0 0,1 2-4 0 0,-29-31 37 0 0,29 30 528 0 0,2 1-607 0 0,1 1 0 0 0,-1-1 0 0 0,1 1 0 0 0,-1 0 0 0 0,0 0 0 0 0,0-1 0 0 0,1 1 0 0 0,-1 0 0 0 0,0 0 0 0 0,0 0 0 0 0,0 0 0 0 0,-2-1 0 0 0,2 1 9 0 0,-1-3 167 0 0,-7-13-168 0 0</inkml:trace>
</inkml:ink>
</file>

<file path=ppt/ink/ink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5:22:55.587"/>
    </inkml:context>
    <inkml:brush xml:id="br0">
      <inkml:brushProperty name="width" value="0.1" units="cm"/>
      <inkml:brushProperty name="height" value="0.1" units="cm"/>
    </inkml:brush>
  </inkml:definitions>
  <inkml:trace contextRef="#ctx0" brushRef="#br0">742 53 2556 0 0,'0'0'450'0'0,"-8"-5"-337"0"0,-22-14 12 0 0,23 14 525 0 0,1 2-565 0 0,-17-10-10 0 0,17 10-7 0 0,-24 0 72 0 0,24 2 220 0 0,-1 2-260 0 0,-18 6-18 0 0,18-6 240 0 0,0 2-243 0 0,-38 12 443 0 0,16-5-456 0 0,22-7 94 0 0,5-2-152 0 0,1-1 1 0 0,-1 0 0 0 0,0 1-1 0 0,1 0 1 0 0,-1-1 0 0 0,1 1-1 0 0,-1 0 1 0 0,1 0 0 0 0,-1 0 0 0 0,1 0-1 0 0,-1 0 1 0 0,-1 2 0 0 0,0 0 12 0 0,-2 0 217 0 0,0 0-252 0 0,-15 13 76 0 0,15-13 42 0 0,-5 7 19 0 0,-28 26-60 0 0,28-27 167 0 0,5-2-170 0 0,-1-2-46 0 0,4-2-6 0 0,-1-1 0 0 0,1 0 1 0 0,0 1-1 0 0,0 0 1 0 0,0-1-1 0 0,1 1 0 0 0,-1 0 1 0 0,0 0-1 0 0,1 0 1 0 0,0 0-1 0 0,-1 4 0 0 0,-20 40 46 0 0,17-35-113 0 0,3-3-146 0 0,0 3 174 0 0,2-6 31 0 0,-1-1 0 0 0,0 1 0 0 0,-1 0 0 0 0,1-1 0 0 0,-1 1 0 0 0,0-1 0 0 0,-4 8 0 0 0,-18 48 96 0 0,17-46 75 0 0,5-7-101 0 0,-1 2-58 0 0,1-4 0 0 0,0 0 0 0 0,0 0 0 0 0,0-1 0 0 0,-1 1 0 0 0,-3 6 0 0 0,-42 73 155 0 0,23-41-75 0 0,16-29-72 0 0,3-6 0 0 0,0 1 1 0 0,1 0 0 0 0,0 0 0 0 0,-5 16 0 0 0,-7 21 22 0 0,-22 90 0 0 0,14-4-44 0 0,8-63 59 0 0,10-30-44 0 0,0-4 17 0 0,2 0 0 0 0,-1 44-1 0 0,-5 120 42 0 0,11-176-61 0 0,0 0-1 0 0,2 0 1 0 0,1 0-1 0 0,10 41 1 0 0,-7-37-3 0 0,-1 1 0 0 0,2 48 1 0 0,-6-63-8 0 0,1 0 1 0 0,4 23 0 0 0,-3-23-5 0 0,-1 0 1 0 0,2 22 0 0 0,-3-23 8 0 0,1 0 1 0 0,1 0 0 0 0,0 0 0 0 0,1-1-1 0 0,8 20 1 0 0,-5-14-7 0 0,-2-5-4 0 0,-1-2 2 0 0,0 0 1 0 0,1 1-1 0 0,11 17 0 0 0,-7-17-3 0 0,1-2 0 0 0,0 1 1 0 0,1-1-1 0 0,0-1 0 0 0,1 0 0 0 0,0-1 0 0 0,14 8 1 0 0,-6-3 9 0 0,31 25 0 0 0,-32-21 2 0 0,0-1-1 0 0,0-1 1 0 0,24 12-1 0 0,-33-21-14 0 0,0-1 0 0 0,1 0-1 0 0,0-1 1 0 0,0 0 0 0 0,0-1 0 0 0,1 0-1 0 0,-1 0 1 0 0,19 0 0 0 0,-12-1-19 0 0,0 0 0 0 0,0 1 0 0 0,29 9 0 0 0,-19-4 7 0 0,1-2 0 0 0,0 0 0 0 0,48 2-1 0 0,-64-7 19 0 0,-1 0 0 0 0,1 1 0 0 0,22 7 0 0 0,-29-9 3 0 0,1 0 0 0 0,0 0 0 0 0,0 0 1 0 0,-1-1-1 0 0,1 0 0 0 0,0 0 0 0 0,-1-1 0 0 0,12-3 0 0 0,-4 1-13 0 0,0 1 0 0 0,1 1 0 0 0,-1 0 0 0 0,25 1 0 0 0,58 5-44 0 0,-95-3 56 0 0,27 1-3 0 0,144 7-54 0 0,-60-15-16 0 0,-24 0-24 0 0,93-13-225 0 0,-125 11 292 0 0,-33 6-1 0 0,0 2 1 0 0,0 1 0 0 0,33 5-1 0 0,-22-2-31 0 0,-17-4 27 0 0,0 0-1 0 0,0-1 1 0 0,32-7 0 0 0,-19 3 15 0 0,145-13 219 0 0,-136 17-329 0 0,-25 1 112 0 0,0 0 1 0 0,20-4 0 0 0,-28 2 19 0 0,117-24-38 0 0,-105 21 77 0 0,0-2-1 0 0,0 0 1 0 0,0-1-1 0 0,20-12 1 0 0,-17 8 57 0 0,29-11 0 0 0,6-3-77 0 0,-41 19-47 0 0,-12 6 22 0 0,-1 0-1 0 0,0 0 1 0 0,0 0-1 0 0,0-1 0 0 0,0 0 1 0 0,0 0-1 0 0,5-3 1 0 0,-1-2 20 0 0,-5 6-31 0 0,-1-1 0 0 0,1 1 0 0 0,0-1 0 0 0,-1 0-1 0 0,1 0 1 0 0,-1 1 0 0 0,0-1 0 0 0,0 0 0 0 0,0 0 0 0 0,0 0-1 0 0,1-3 1 0 0,2-3 12 0 0,0 0 0 0 0,0 0 0 0 0,0 0 0 0 0,1 1 0 0 0,8-10 0 0 0,-7 10-1 0 0,0-1 0 0 0,0 0 1 0 0,-1-1-1 0 0,5-11 0 0 0,11-15 62 0 0,-7 15 75 0 0,-1 4-71 0 0,-11 14-55 0 0,1 0-1 0 0,-1-1 1 0 0,0 1-1 0 0,0-1 1 0 0,-1 0-1 0 0,1 0 1 0 0,0 0 0 0 0,-1 1-1 0 0,2-6 1 0 0,23-67-62 0 0,-19 57 1 0 0,1 1-1 0 0,1 0 1 0 0,0 1-1 0 0,1 0 1 0 0,22-27 0 0 0,-32 43 53 0 0,41-49-252 0 0,-36 43 214 0 0,-1 0 0 0 0,1-1-1 0 0,-1 0 1 0 0,0 0 0 0 0,-1 0 0 0 0,4-10 0 0 0,3-27 152 0 0,4-37-167 0 0,-7 55-6 0 0,-3 0 0 0 0,0-1 0 0 0,-1 1-1 0 0,-2-53 1 0 0,-4 61 34 0 0,2 10-90 0 0,0 1-1 0 0,0-1 1 0 0,1 1 0 0 0,-1-1 0 0 0,2 0 0 0 0,-1 1-1 0 0,1-1 1 0 0,0 1 0 0 0,5-15 0 0 0,4-11-123 0 0,-7 21-120 0 0,0 0 1 0 0,1 1-1 0 0,1-1 0 0 0,6-11 1 0 0,-4 15 54 0 0</inkml:trace>
</inkml:ink>
</file>

<file path=ppt/ink/ink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5:23:01.125"/>
    </inkml:context>
    <inkml:brush xml:id="br0">
      <inkml:brushProperty name="width" value="0.1" units="cm"/>
      <inkml:brushProperty name="height" value="0.1" units="cm"/>
    </inkml:brush>
  </inkml:definitions>
  <inkml:trace contextRef="#ctx0" brushRef="#br0">3526 968 4192 0 0,'-19'-25'232'0'0,"10"19"-46"0"0,8 6-171 0 0,0-1-1 0 0,1 1 1 0 0,-1-1-1 0 0,0 1 0 0 0,0-1 1 0 0,1 0-1 0 0,-1 1 0 0 0,0-1 1 0 0,1 0-1 0 0,-1 1 1 0 0,1-1-1 0 0,-1 0 0 0 0,1 0 1 0 0,-1 0-1 0 0,0-1 0 0 0,-1-3-3 0 0,1 0-1 0 0,0 0 1 0 0,0 0-1 0 0,0-1 1 0 0,0 1-1 0 0,1-1 0 0 0,0 1 1 0 0,0 0-1 0 0,1-10 1 0 0,-1-28-562 0 0,-1 33 556 0 0,-1 0 0 0 0,-1 0 0 0 0,0 1 0 0 0,0-1 0 0 0,-1 1 0 0 0,0 0 0 0 0,-1 0 0 0 0,0 0 0 0 0,0 1-1 0 0,-1 0 1 0 0,0 0 0 0 0,-1 0 0 0 0,-12-12 0 0 0,4 6 225 0 0,1-1 1 0 0,0-1-1 0 0,2 0 1 0 0,0-1-1 0 0,0 0 0 0 0,-14-31 1 0 0,19 29-174 0 0,-8-33 0 0 0,13 42-16 0 0,-1 0-1 0 0,1 0 1 0 0,-2 0 0 0 0,1 1 0 0 0,-1-1 0 0 0,-1 1 0 0 0,0 0 0 0 0,0 0 0 0 0,0 0 0 0 0,-1 1 0 0 0,-8-8 0 0 0,11 12-46 0 0,-1 0 1 0 0,0 0-1 0 0,1 0 1 0 0,0-1 0 0 0,0 0-1 0 0,0 1 1 0 0,1-1-1 0 0,-1 0 1 0 0,1 0 0 0 0,0 0-1 0 0,1-1 1 0 0,-1 1 0 0 0,1 0-1 0 0,0-1 1 0 0,1 1-1 0 0,-1-10 1 0 0,1 12-71 0 0,0-1-1 0 0,-1 0 1 0 0,1 1-1 0 0,-1-1 1 0 0,0 1 0 0 0,0-1-1 0 0,0 1 1 0 0,0-1 0 0 0,-1 1-1 0 0,1 0 1 0 0,-1-1 0 0 0,0 1-1 0 0,0 0 1 0 0,0 0-1 0 0,0 0 1 0 0,-1 1 0 0 0,1-1-1 0 0,-1 0 1 0 0,1 1 0 0 0,-1 0-1 0 0,0-1 1 0 0,0 1 0 0 0,-4-2-1 0 0,-7-3-81 0 0,-1 1 0 0 0,0 0-1 0 0,0 1 1 0 0,-19-5 0 0 0,-20-6 238 0 0,12-3-22 0 0,-1 2 0 0 0,-1 2 0 0 0,0 2 0 0 0,-49-7-1 0 0,-25 3 62 0 0,39 4-213 0 0,0 3 0 0 0,-130 2 0 0 0,182 10-357 0 0,-35 9 0 0 0,35-6 5 0 0,-35 3-1 0 0,-7-1 1178 0 0,45-4-217 0 0,-1-1-1 0 0,1-1 0 0 0,-31-2 1 0 0,22-2-333 0 0,0 2 0 0 0,1 1 0 0 0,-51 7 1 0 0,-96 29 405 0 0,35-7-648 0 0,76-18 24 0 0,12-4-239 0 0,40-5 143 0 0,1-1 0 0 0,0 2 0 0 0,-29 8 1 0 0,35-8 102 0 0,1 2 0 0 0,-1-1 0 0 0,-13 11 1 0 0,-21 10-44 0 0,-96 36 640 0 0,112-48-571 0 0,0 2 0 0 0,0 1 1 0 0,-29 25-1 0 0,-32 19-11 0 0,33-25-133 0 0,-97 82 0 0 0,144-109-56 0 0,1 0 0 0 0,-1 0 0 0 0,1 0 0 0 0,0 1 0 0 0,1 0 0 0 0,0 0 0 0 0,1 0 0 0 0,-9 19 0 0 0,3 3-676 0 0,-13 50 0 0 0,18-54 739 0 0,-1-1 0 0 0,-2 0 0 0 0,-17 36 0 0 0,20-51 139 0 0,-19 36 2 0 0,-27 71 0 0 0,18-8-19 0 0,-9 23 122 0 0,33-106 155 0 0,2 0 0 0 0,0 0 0 0 0,2 1 0 0 0,1 0 0 0 0,1 0 0 0 0,0 28 0 0 0,8 24 589 0 0,16 97 0 0 0,-14-138-451 0 0,-1-14-341 0 0,1-1 1 0 0,0 0 0 0 0,2 0 0 0 0,1-1 0 0 0,1 0 0 0 0,1-1 0 0 0,1 0 0 0 0,26 36 0 0 0,-29-41-63 0 0,0 0 0 0 0,0 0 0 0 0,-2 1 0 0 0,0 0 0 0 0,-1 1 0 0 0,-1-1-1 0 0,-1 1 1 0 0,-1 0 0 0 0,0 1 0 0 0,-1-1 0 0 0,-1 26 0 0 0,-1-33 11 0 0,0 0 0 0 0,1 0 0 0 0,1 0 0 0 0,0 0 0 0 0,1 0 0 0 0,5 13 0 0 0,-6-17-6 0 0,1-1 0 0 0,1 0 0 0 0,0-1-1 0 0,0 1 1 0 0,0-1 0 0 0,0 1 0 0 0,1-1 0 0 0,0-1-1 0 0,1 1 1 0 0,10 8 0 0 0,-1-1-11 0 0,0 0 0 0 0,-1 1 0 0 0,-1 1 0 0 0,0 0 0 0 0,-1 1 0 0 0,13 22 1 0 0,-20-31 22 0 0,-2-1-6 0 0,0-1 0 0 0,1 1 0 0 0,0 0 0 0 0,0-1 0 0 0,1 0 0 0 0,-1 0 0 0 0,7 5 1 0 0,-8-8-1 0 0,0 0 0 0 0,1 0 0 0 0,-1 0 0 0 0,0 0 0 0 0,1 0 0 0 0,-1-1 0 0 0,1 1 0 0 0,0-1 0 0 0,-1 0 0 0 0,1 0 0 0 0,0 0 0 0 0,6 0 0 0 0,8 0-8 0 0,0 1-1 0 0,0 0 1 0 0,0 1 0 0 0,0 2-1 0 0,-1 0 1 0 0,24 9 0 0 0,-4 4 13 0 0,-26-12 1 0 0,1 0 0 0 0,0-1 0 0 0,0 0 0 0 0,0-1 1 0 0,1 0-1 0 0,0-1 0 0 0,19 2 0 0 0,77 8 41 0 0,-76-8-46 0 0,91 17-44 0 0,-75-11 34 0 0,0-3 0 0 0,82 4 1 0 0,352 8-92 0 0,-411-11 110 0 0,2-3 1 0 0,-1-3 0 0 0,1-4-1 0 0,75-10 1 0 0,329-30 131 0 0,-444 39-136 0 0,0-1 1 0 0,0-3-1 0 0,-1 0 1 0 0,1-2-1 0 0,-2-1 1 0 0,1-2-1 0 0,-2-1 1 0 0,1-2-1 0 0,49-30 1 0 0,-66 37-34 0 0,-1 0 0 0 0,32-9 0 0 0,-37 14 12 0 0,0-1-1 0 0,1 0 1 0 0,-1-1-1 0 0,0 0 1 0 0,0 0 0 0 0,-1-1-1 0 0,1 0 1 0 0,-1-1-1 0 0,0 1 1 0 0,10-11-1 0 0,50-64 21 0 0,30-30-1 0 0,2 7 211 0 0,-87 88-232 0 0,-1-1-1 0 0,-1 0 1 0 0,-1 0-1 0 0,0-1 1 0 0,10-25-1 0 0,22-41-263 0 0,-28 59 205 0 0,18-46-1 0 0,-29 62 59 0 0,0-1-1 0 0,-1 0 1 0 0,0 0 0 0 0,0 0-1 0 0,-1 0 1 0 0,0 0 0 0 0,-1 0-1 0 0,0-1 1 0 0,-1-11 0 0 0,-15-63-97 0 0,-1-21-142 0 0,0-8-49 0 0,13 68 259 0 0,-2 0 0 0 0,-2 0 0 0 0,-25-81 0 0 0,-6 22 83 0 0,7 20-85 0 0,5-13 56 0 0,19 63-16 0 0,-2 1-1 0 0,-16-40 1 0 0,21 65 7 0 0,0 0-1 0 0,0 0 1 0 0,-1 0 0 0 0,-12-13 0 0 0,11 14 2 0 0,1-1 0 0 0,-1 0 0 0 0,1 0 1 0 0,-6-13-1 0 0,-61-146-24 0 0,49 84-11 0 0,19 73 31 0 0,0 1 1 0 0,-1-1-1 0 0,1 1 0 0 0,-2 0 1 0 0,1 0-1 0 0,-1 1 0 0 0,-1 0 0 0 0,0 0 1 0 0,0 1-1 0 0,0 0 0 0 0,-1 0 1 0 0,0 1-1 0 0,0 0 0 0 0,0 0 1 0 0,-16-6-1 0 0,16 7-23 0 0,-1-1 1 0 0,1 0 0 0 0,1-1-1 0 0,-1 0 1 0 0,1 0-1 0 0,0 0 1 0 0,-13-17-1 0 0,12 15 7 0 0,-1 1-1 0 0,0 0 0 0 0,0 1 0 0 0,-1 0 0 0 0,0 1 1 0 0,-1 0-1 0 0,-19-7 0 0 0,-8-4-36 0 0,19 8-12 0 0,0 2 1 0 0,-40-11-1 0 0,34 12-81 0 0,-32-13 1 0 0,22 5-16 0 0,-1 2 1 0 0,0 2-1 0 0,-51-8 1 0 0,-116-5 77 0 0,21 14 93 0 0,-192 13 0 0 0,100 28 2 0 0,178-19 46 0 0,64-8-57 0 0,0 1-1 0 0,0 2 1 0 0,1 1-1 0 0,-1 1 1 0 0,-48 24-1 0 0,18-6 264 0 0,-22 12 245 0 0,67-30-451 0 0,-260 158 17 0 0,225-130-45 0 0,-88 80 0 0 0,6 34-3 0 0,103-114 79 0 0,20-24-35 0 0,0 0 0 0 0,1 1 0 0 0,0 1 0 0 0,1-1 0 0 0,1 2 0 0 0,0-1 0 0 0,-9 26 0 0 0,11-17-61 0 0,-121 438 646 0 0,117-393-544 0 0,3 1 1 0 0,3 121 0 0 0,-4 40-51 0 0,10-208-64 0 0,1-1 1 0 0,2 0-1 0 0,0 1 0 0 0,1-2 1 0 0,1 1-1 0 0,2 0 0 0 0,0-1 1 0 0,1-1-1 0 0,1 1 0 0 0,22 33 1 0 0,4-2-3 0 0,2-3 0 0 0,77 81 0 0 0,-100-116 1 0 0,1-1 1 0 0,0 0-1 0 0,2-2 1 0 0,-1 1-1 0 0,2-2 0 0 0,-1-1 1 0 0,40 16-1 0 0,13 9 9 0 0,-51-24-11 0 0,2 0 1 0 0,-1-2-1 0 0,30 9 1 0 0,130 43 95 0 0,-116-37-155 0 0,84 20-1 0 0,-88-31 31 0 0,0-3 0 0 0,1-2 0 0 0,66-1 0 0 0,-80-7 6 0 0,458-6-66 0 0,-405 3 71 0 0,-10 1 44 0 0,-1-3 0 0 0,92-18 0 0 0,-131 12-17 0 0,202-46 70 0 0,-211 45-49 0 0,-1-2 0 0 0,-1-2 0 0 0,75-40 0 0 0,-90 39-24 0 0,0-1 0 0 0,-2-1 0 0 0,0-1 0 0 0,-1-1-1 0 0,-1-1 1 0 0,-1-1 0 0 0,33-48 0 0 0,-23 29-19 0 0,42-65-39 0 0,-13 3 42 0 0,71-139-54 0 0,-119 217-79 0 0,-1-1 0 0 0,-2 0 1 0 0,-1-1-1 0 0,-1 0 1 0 0,-1 0-1 0 0,-2 0 1 0 0,0-30-1 0 0,-3-18-86 0 0,-14-106 0 0 0,-37-115 264 0 0,36 222-26 0 0,-17-61-184 0 0,24 112 124 0 0,0 0 1 0 0,-1 1 0 0 0,-21-36-1 0 0,26 53 22 0 0,-71-111-266 0 0,63 100 284 0 0,-2 1 0 0 0,0 0 0 0 0,-1 1 0 0 0,-26-21 0 0 0,-49-27 93 0 0,80 56-80 0 0,1 0-1 0 0,0-1 1 0 0,1 0 0 0 0,-12-14-1 0 0,12 13-26 0 0,0 0 0 0 0,-1 1 0 0 0,1 0 1 0 0,-16-11-1 0 0,-117-65-75 0 0,-175-75 1 0 0,261 138 107 0 0,0 3-1 0 0,-1 2 1 0 0,-58-8-1 0 0,-96-28-4 0 0,171 41 36 0 0,-1 1 0 0 0,0 2 0 0 0,-75-4 0 0 0,-77 11 211 0 0,86 3-183 0 0,65-2-14 0 0,-343 8 935 0 0,344-5-869 0 0,0 3 0 0 0,0 1 0 0 0,-56 18 0 0 0,-109 53 400 0 0,184-69-420 0 0,-41 17 263 0 0,-91 53 1 0 0,142-71-271 0 0,1 1-1 0 0,-1 0 1 0 0,1 0 0 0 0,1 1 0 0 0,-14 18 0 0 0,14-16-85 0 0,-1 0-1 0 0,0-1 1 0 0,-1-1-1 0 0,-12 11 1 0 0,-206 151-223 0 0,207-155 372 0 0,0 2-1 0 0,2 0 0 0 0,-22 26 1 0 0,33-35-88 0 0,2 0 0 0 0,-1 1 0 0 0,1 0 0 0 0,1 0 0 0 0,0 1 0 0 0,1-1 0 0 0,0 1 0 0 0,1 1 0 0 0,-4 15 0 0 0,2 17 112 0 0,2 1 0 0 0,2-1 0 0 0,4 59 0 0 0,0 43-152 0 0,-20 240 51 0 0,18-225-28 0 0,3-135-42 0 0,0 1 0 0 0,2 0 0 0 0,14 46 0 0 0,-13-53-17 0 0,5 36-1 0 0,-2-8 10 0 0,-2-19 11 0 0,2 16-4 0 0,2 0-1 0 0,3-1 0 0 0,31 71 0 0 0,-33-89 2 0 0,12 42 0 0 0,-17-46-6 0 0,2 1 0 0 0,0-1 0 0 0,13 23-1 0 0,-15-34 5 0 0,-4-5-2 0 0,1 0 1 0 0,0 0-1 0 0,0 0 0 0 0,1-1 1 0 0,0 0-1 0 0,0 0 0 0 0,0 0 1 0 0,1 0-1 0 0,0-1 0 0 0,0 0 1 0 0,13 8-1 0 0,-7-5-4 0 0,-1-1-1 0 0,-1 1 0 0 0,1 1 1 0 0,-1 0-1 0 0,-1 0 1 0 0,0 1-1 0 0,9 12 1 0 0,-9-10 4 0 0,1-1 1 0 0,1 0 0 0 0,0 0 0 0 0,0-1-1 0 0,15 10 1 0 0,20 10-33 0 0,-26-16-12 0 0,1 0-1 0 0,1-2 1 0 0,34 15-1 0 0,-12-10-96 0 0,89 21 0 0 0,-88-28 120 0 0,45 19 1 0 0,-47-15 7 0 0,52 11 1 0 0,-60-19 17 0 0,1-2-1 0 0,-1-2 0 0 0,66-4 0 0 0,110-24-8 0 0,-175 21 6 0 0,1019-179-459 0 0,-483 78-153 0 0,-48 28-296 0 0,-502 75 848 0 0,263-36-771 0 0</inkml:trace>
</inkml:ink>
</file>

<file path=ppt/ink/ink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5:23:03.903"/>
    </inkml:context>
    <inkml:brush xml:id="br0">
      <inkml:brushProperty name="width" value="0.1" units="cm"/>
      <inkml:brushProperty name="height" value="0.1" units="cm"/>
    </inkml:brush>
  </inkml:definitions>
  <inkml:trace contextRef="#ctx0" brushRef="#br0">1 384 1972 0 0,'6'-2'3'0'0,"0"-1"-1"0"0,0 1 1 0 0,0 1 0 0 0,1-1-1 0 0,-1 1 1 0 0,1 0-1 0 0,-1 0 1 0 0,10 1 0 0 0,11 3 132 0 0,-22-2-116 0 0,-1-1 0 0 0,0 1-1 0 0,0-1 1 0 0,1 0 0 0 0,-1 0-1 0 0,7-1 1 0 0,23 0 2 0 0,-28 1-17 0 0,0 0 0 0 0,0 0 0 0 0,0-1 0 0 0,0 1 0 0 0,6-3 0 0 0,162-34 240 0 0,108-7 389 0 0,-246 40-506 0 0,-27 3-107 0 0,0 1 1 0 0,1-2 0 0 0,-1 1-1 0 0,0-1 1 0 0,0-1-1 0 0,0 0 1 0 0,14-6 0 0 0,-10 2-32 0 0,0 2 1 0 0,1 0 0 0 0,-1 0-1 0 0,1 1 1 0 0,0 1 0 0 0,23-2-1 0 0,33-10 10 0 0,40-10-12 0 0,-84 16-4 0 0,-22 8 14 0 0,0-1 0 0 0,1 1 0 0 0,-1-1 0 0 0,0 1 0 0 0,0 0 1 0 0,8 0-1 0 0,22-7 47 0 0,14-2-66 0 0,107-12-8 0 0,-130 19 34 0 0,0-1 1 0 0,0-1 0 0 0,24-8-1 0 0,-31 8-21 0 0,0 1 1 0 0,23-1-1 0 0,11-3 33 0 0,-21 1-16 0 0,-11 2 8 0 0,1 1 1 0 0,-1 1 0 0 0,28-1 0 0 0,-27 4-4 0 0,-2 1-3 0 0,1-2 0 0 0,31-3 0 0 0,18-13-29 0 0,-59 14 28 0 0,0 1 0 0 0,0 1-1 0 0,1 0 1 0 0,10 0 0 0 0,9-1 6 0 0,-7 0-5 0 0,128-9 20 0 0,-129 12-17 0 0,23-1 64 0 0,-42 0-106 0 0,0-1 1 0 0,0 1-1 0 0,0 0 1 0 0,-1-1 0 0 0,1 0-1 0 0,0 0 1 0 0,0 0-1 0 0,0 0 1 0 0,-1 0 0 0 0,1-1-1 0 0,-1 1 1 0 0,3-2-1 0 0,0-3-181 0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4:44:13.917"/>
    </inkml:context>
    <inkml:brush xml:id="br0">
      <inkml:brushProperty name="width" value="0.1" units="cm"/>
      <inkml:brushProperty name="height" value="0.1" units="cm"/>
    </inkml:brush>
  </inkml:definitions>
  <inkml:trace contextRef="#ctx0" brushRef="#br0">299 311 6065 0 0,'9'-10'776'0'0,"0"1"0"0"0,0-1 1 0 0,9-15-1 0 0,-16 22-493 0 0,-1 2-228 0 0,0 0 0 0 0,-1 1 0 0 0,1-1 0 0 0,-1 0 0 0 0,1 0 0 0 0,-1 0 0 0 0,1 0 0 0 0,-1 0 0 0 0,0 0 0 0 0,1 0 0 0 0,-1 0 0 0 0,0 0 0 0 0,0 0 0 0 0,0 0 0 0 0,1 0 1 0 0,-1 0-1 0 0,0 0 0 0 0,-1 0 0 0 0,1 0 0 0 0,0 0 0 0 0,0 0 0 0 0,0 0 0 0 0,0 0 0 0 0,-1 0 0 0 0,1 0 0 0 0,-1-1 0 0 0,-1 0-1 0 0,1 0 0 0 0,0 1 1 0 0,-1-1-1 0 0,0 1 0 0 0,1-1 0 0 0,-1 1 1 0 0,0-1-1 0 0,0 1 0 0 0,0 0 0 0 0,0 0 1 0 0,-3-2-1 0 0,-2 1-22 0 0,0-1 0 0 0,0 1 0 0 0,-1 0 0 0 0,1 1 0 0 0,0 0 0 0 0,-14-1 0 0 0,12 3-1 0 0,0 0-1 0 0,-1 1 0 0 0,1 0 0 0 0,0 0 0 0 0,0 1 0 0 0,1 0 1 0 0,-1 1-1 0 0,1 0 0 0 0,-1 0 0 0 0,1 1 0 0 0,0 0 0 0 0,1 0 0 0 0,-1 1 1 0 0,1 0-1 0 0,0 0 0 0 0,1 0 0 0 0,-8 10 0 0 0,-2 4 74 0 0,2 1-1 0 0,0 0 1 0 0,1 1-1 0 0,1 1 1 0 0,-9 25 0 0 0,17-40-77 0 0,1 1 1 0 0,1 0-1 0 0,-1-1 1 0 0,2 1-1 0 0,-1 0 1 0 0,1 0-1 0 0,0 15 1 0 0,1-21-16 0 0,0 0 1 0 0,0 0 0 0 0,0 0 0 0 0,1 0 0 0 0,-1 0-1 0 0,1 0 1 0 0,0 0 0 0 0,0 0 0 0 0,0-1 0 0 0,0 1-1 0 0,0 0 1 0 0,1 0 0 0 0,-1-1 0 0 0,1 1 0 0 0,0 0-1 0 0,0-1 1 0 0,0 0 0 0 0,0 1 0 0 0,0-1-1 0 0,0 0 1 0 0,0 0 0 0 0,1 0 0 0 0,-1-1 0 0 0,1 1-1 0 0,3 1 1 0 0,0-1 0 0 0,0 0 0 0 0,0-1 0 0 0,1 0 0 0 0,-1 0-1 0 0,0-1 1 0 0,1 1 0 0 0,-1-1 0 0 0,0-1 0 0 0,1 1 0 0 0,-1-1 0 0 0,0 0-1 0 0,0 0 1 0 0,0-1 0 0 0,0 0 0 0 0,0 0 0 0 0,0-1 0 0 0,6-3 0 0 0,12-6-51 0 0,-1-2 0 0 0,35-26 1 0 0,-55 38 31 0 0,11-9-30 0 0,0-1 0 0 0,-1 0 0 0 0,0-1 0 0 0,0-1 0 0 0,-2 0 0 0 0,0 0 0 0 0,0-1 0 0 0,-2 0 0 0 0,13-26 0 0 0,-11 14 11 0 0,-1 0-1 0 0,-1 0 0 0 0,-1-1 1 0 0,-2 0-1 0 0,4-35 1 0 0,3-80-47 0 0,-28 250 99 0 0,9-50-2 0 0,0-15 43 0 0,1 76 0 0 0,5-103-104 0 0,1 0 0 0 0,1 0 0 0 0,0 0 0 0 0,1-1-1 0 0,0 1 1 0 0,2-1 0 0 0,-1 0 0 0 0,12 22 0 0 0,-14-30-288 0 0,1-1 1 0 0,0 0 0 0 0,0-1-1 0 0,0 1 1 0 0,1 0 0 0 0,-1-1-1 0 0,1 0 1 0 0,0 0 0 0 0,1 0-1 0 0,-1 0 1 0 0,10 6-1 0 0,-1-4-864 0 0</inkml:trace>
</inkml:ink>
</file>

<file path=ppt/ink/ink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5:23:04.321"/>
    </inkml:context>
    <inkml:brush xml:id="br0">
      <inkml:brushProperty name="width" value="0.1" units="cm"/>
      <inkml:brushProperty name="height" value="0.1" units="cm"/>
    </inkml:brush>
  </inkml:definitions>
  <inkml:trace contextRef="#ctx0" brushRef="#br0">0 8 3492 0 0,'3'7'476'0'0,"2"-12"647"0"0,-4 4-1051 0 0,0 0 0 0 0,0 1 1 0 0,0-1-1 0 0,0 0 0 0 0,0 0 1 0 0,0 1-1 0 0,0-1 0 0 0,0 0 0 0 0,0 1 1 0 0,0-1-1 0 0,0 1 0 0 0,2-1 1 0 0,7 1 0 0 0,0 0 0 0 0,0 1 0 0 0,0 0 1 0 0,-1 0-1 0 0,1 1 0 0 0,0 1 0 0 0,-1 0 1 0 0,1 0-1 0 0,-1 0 0 0 0,16 10 1 0 0,-14-7-12 0 0,0 0 0 0 0,-1 1 0 0 0,1 0 0 0 0,-2 1 0 0 0,1 0 1 0 0,-1 1-1 0 0,0 0 0 0 0,9 12 0 0 0,-17-18-24 0 0,1 0 1 0 0,0 0-1 0 0,-1-1 1 0 0,0 1-1 0 0,0 0 0 0 0,0 1 1 0 0,0-1-1 0 0,0 0 0 0 0,0 0 1 0 0,-1 0-1 0 0,0 0 1 0 0,1 0-1 0 0,-1 1 0 0 0,0-1 1 0 0,-1 0-1 0 0,1 0 1 0 0,0 0-1 0 0,-1 1 0 0 0,0-1 1 0 0,0 0-1 0 0,0 0 0 0 0,0 0 1 0 0,0 0-1 0 0,-1 0 1 0 0,1-1-1 0 0,-3 5 0 0 0,-3 2-96 0 0,0 1 1 0 0,0-1-1 0 0,-1-1 0 0 0,0 1 0 0 0,-1-1 0 0 0,-11 8 0 0 0,-18 12-528 0 0</inkml:trace>
</inkml:ink>
</file>

<file path=ppt/ink/ink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5:23:12.504"/>
    </inkml:context>
    <inkml:brush xml:id="br0">
      <inkml:brushProperty name="width" value="0.1" units="cm"/>
      <inkml:brushProperty name="height" value="0.1" units="cm"/>
    </inkml:brush>
  </inkml:definitions>
  <inkml:trace contextRef="#ctx0" brushRef="#br0">168 2216 1724 0 0,'28'32'1018'0'0,"-1"-14"-234"0"0,-22-16-683 0 0,-1 0 0 0 0,0 1 0 0 0,0-1-1 0 0,0 1 1 0 0,6 5 0 0 0,17 19 549 0 0,39 30-1 0 0,-61-52-613 0 0,0 0-1 0 0,0 0 1 0 0,0 0-1 0 0,-1 1 0 0 0,4 6 1 0 0,-5-8-16 0 0,0 0 0 0 0,-1 0 0 0 0,2 0 1 0 0,-1 0-1 0 0,0 0 0 0 0,1-1 0 0 0,0 1 1 0 0,0-1-1 0 0,0 0 0 0 0,8 5 0 0 0,191 93 105 0 0,-180-89-75 0 0,-12-8-22 0 0,0 0 1 0 0,0-1 0 0 0,1 0-1 0 0,-1-1 1 0 0,1 0-1 0 0,0 0 1 0 0,-1-2-1 0 0,16 0 1 0 0,-8 1 8 0 0,37 5 0 0 0,-52-6-36 0 0,25 6 28 0 0,0 1 0 0 0,0 1 0 0 0,48 20 0 0 0,-58-19-20 0 0,106 46-22 0 0,-60-29-13 0 0,48 14 77 0 0,-76-32-24 0 0,0-2 0 0 0,60 2 0 0 0,-61-6-64 0 0,-1 1-1 0 0,1 2 0 0 0,36 10 1 0 0,86 21-99 0 0,-75-17 298 0 0,0-4 0 0 0,131 7 0 0 0,-134-15-181 0 0,359-1-104 0 0,-414-6 116 0 0,390-22 155 0 0,-394 20-118 0 0,1-1 0 0 0,-1-1 0 0 0,0-1 0 0 0,-1-1 0 0 0,1 0 0 0 0,-1-2 0 0 0,0 0 0 0 0,32-20 0 0 0,-28 10-49 0 0,25-24 1 0 0,-27 23 19 0 0,13-13-5 0 0,1-1-13 0 0,78-53 0 0 0,-87 74 6 0 0,-22 10 16 0 0,0 0 0 0 0,0 0 0 0 0,-1-1 0 0 0,9-5 0 0 0,5-8 1 0 0,0-1 0 0 0,-2-1 0 0 0,0-1 0 0 0,-1 0 0 0 0,18-32 0 0 0,17-21 5 0 0,92-120-21 0 0,-135 179 20 0 0,0 0-1 0 0,-1 0 1 0 0,0-1 0 0 0,6-24-1 0 0,-1 6 4 0 0,-8 20-15 0 0,-1 0-1 0 0,0-1 1 0 0,-1 1-1 0 0,-1 0 0 0 0,1-1 1 0 0,-4-18-1 0 0,2-8-79 0 0,2-48-181 0 0,-3-93-207 0 0,-1 159 518 0 0,-1 0 1 0 0,-1 0 0 0 0,-1 0-1 0 0,-1 1 1 0 0,-10-21-1 0 0,-9-29-99 0 0,5-11-7 0 0,14 49 35 0 0,-12-34 0 0 0,3 20 20 0 0,6 17-3 0 0,-1 0 0 0 0,-23-43 0 0 0,14 37 6 0 0,-5-10-11 0 0,-32-41 0 0 0,43 66-14 0 0,10 15 15 0 0,1-1 0 0 0,-1 1 1 0 0,0 0-1 0 0,0 0 0 0 0,-1 0 1 0 0,1 1-1 0 0,-11-8 1 0 0,2 2-23 0 0,0 0 1 0 0,1-1 0 0 0,0-1 0 0 0,0 0-1 0 0,-16-23 1 0 0,12 15-3 0 0,-24-24-1 0 0,20 24 22 0 0,-31-43-1 0 0,37 44 8 0 0,-2 0 0 0 0,0 1 0 0 0,-26-23 0 0 0,-2 8-6 0 0,-1 2-1 0 0,-1 2 1 0 0,-2 2-1 0 0,-1 3 0 0 0,-99-36 1 0 0,69 34 59 0 0,-154-27 1 0 0,-183-32 474 0 0,284 46-424 0 0,-7-1-126 0 0,54 22 27 0 0,-1 4 0 0 0,-1 4 0 0 0,0 3 1 0 0,-95 6-1 0 0,-28 20 15 0 0,67-5-57 0 0,98-9 0 0 0,0 2-1 0 0,0 3 1 0 0,1 1 0 0 0,0 2 0 0 0,-44 20 0 0 0,39-13 125 0 0,-145 63 214 0 0,82-19-93 0 0,97-53-139 0 0,0 0-1 0 0,0 1 1 0 0,1 0 0 0 0,-22 26 0 0 0,31-31-70 0 0,0-1 0 0 0,1 1 1 0 0,0 0-1 0 0,1 0 1 0 0,-1 1-1 0 0,1-1 0 0 0,1 1 1 0 0,0 0-1 0 0,-2 8 1 0 0,0 9-38 0 0,-1 39 1 0 0,2-12 88 0 0,3-52-46 0 0,-5 57 136 0 0,-19 77 1 0 0,4-77-17 0 0,14-44-67 0 0,1 0 1 0 0,0 0-1 0 0,-3 19 1 0 0,-17 172 144 0 0,19-157-138 0 0,1 1 0 0 0,2 0 0 0 0,3 0 0 0 0,2 0 0 0 0,12 81 0 0 0,-10-99-54 0 0,-3 0 1 0 0,-2 51 0 0 0,0 21-11 0 0,3-72 10 0 0,1 0 1 0 0,1-1-1 0 0,1 1 1 0 0,2-1-1 0 0,15 42 0 0 0,-5-32 15 0 0,-10-27-13 0 0,-1 1-1 0 0,-1-1 1 0 0,6 25 0 0 0,-7-9-34 0 0,-4-21 28 0 0,1-1 0 0 0,0 1-1 0 0,0-1 1 0 0,5 13 0 0 0,-3-11 1 0 0,2 0-1 0 0,-1 0 1 0 0,1-1 0 0 0,0 1-1 0 0,0-1 1 0 0,13 12 0 0 0,45 38-9 0 0,-17-18-1 0 0,-14-8-16 0 0,25 23 56 0 0,72 52 0 0 0,-97-83-23 0 0,41 21 1 0 0,-59-36-9 0 0,1-2-1 0 0,0 1 1 0 0,0-2 0 0 0,0 0-1 0 0,28 4 1 0 0,15 3 7 0 0,0 2 1 0 0,88 34-1 0 0,-85-29 12 0 0,0-4 1 0 0,74 9-1 0 0,-126-22-16 0 0,74 7 87 0 0,132-2-1 0 0,-82-5-79 0 0,26 17-10 0 0,-81-7 17 0 0,-49-8-1 0 0,43 6-20 0 0,79 0 0 0 0,-73-12-9 0 0,1-3 1 0 0,135-26-1 0 0,-154 17 10 0 0,-1-2 1 0 0,0-3-1 0 0,-1-2 1 0 0,57-31 0 0 0,-33 17-7 0 0,-65 29 0 0 0,-1 0 0 0 0,1-1-1 0 0,-2-1 1 0 0,1 0 0 0 0,-1-1 0 0 0,0-1-1 0 0,-1 0 1 0 0,20-19 0 0 0,3-14-69 0 0,43-64 0 0 0,3-5-55 0 0,-62 88 127 0 0,-1-1 0 0 0,-2 0 0 0 0,0-1 0 0 0,21-46 0 0 0,-32 58 1 0 0,-1-1 0 0 0,-1 0 0 0 0,-1 0 0 0 0,0 0 1 0 0,-1-1-1 0 0,-1 1 0 0 0,1-22 0 0 0,0-6-29 0 0,10-66 1 0 0,-7 70 24 0 0,-1 3-11 0 0,-1 0 0 0 0,-3 0 0 0 0,-4-66 0 0 0,0 80 20 0 0,0 0 0 0 0,-2 0 0 0 0,-1 1 0 0 0,0 0 1 0 0,-1 0-1 0 0,-2 0 0 0 0,-15-27 0 0 0,-27-41-25 0 0,-63-118 49 0 0,36 63-34 0 0,74 139 7 0 0,0 0 0 0 0,0 0 0 0 0,0 0 0 0 0,0 0-1 0 0,-1 1 1 0 0,0-1 0 0 0,0 1 0 0 0,0 1-1 0 0,0-1 1 0 0,-8-4 0 0 0,-5 0-29 0 0,-1 0 1 0 0,-19-5-1 0 0,26 10 15 0 0,0-1-1 0 0,1 0 1 0 0,-1-1 0 0 0,1-1-1 0 0,0 1 1 0 0,0-2-1 0 0,-16-11 1 0 0,-24-26 22 0 0,-36-36-8 0 0,56 48-10 0 0,-1 1 1 0 0,-1 2-1 0 0,-2 1 1 0 0,-1 2-1 0 0,-1 1 0 0 0,-1 2 1 0 0,-1 2-1 0 0,-1 1 1 0 0,-44-15-1 0 0,-298-79 88 0 0,275 87-128 0 0,-1 5 0 0 0,-124-10 0 0 0,148 27 32 0 0,0 3 0 0 0,-116 12 0 0 0,65 4 7 0 0,-107 15 360 0 0,187-20-132 0 0,0 3-1 0 0,1 2 1 0 0,-87 34 0 0 0,62-13 256 0 0,2 3 0 0 0,-109 72 0 0 0,171-97-409 0 0,0 1-1 0 0,1 1 0 0 0,0 0 1 0 0,1 1-1 0 0,1 0 1 0 0,-11 18-1 0 0,-34 43 47 0 0,-6 7-21 0 0,27-35-28 0 0,24-29-21 0 0,0 0 0 0 0,1 0 0 0 0,1 1 0 0 0,1 0 0 0 0,-11 39 0 0 0,-10 23-8 0 0,-38 101 22 0 0,60-155-44 0 0,1 0 1 0 0,1 0-1 0 0,2 1 0 0 0,-1 47 0 0 0,14 167 24 0 0,-9-235-33 0 0,22 279 40 0 0,-21-277-40 0 0,1 1-1 0 0,0-1 1 0 0,0 1 0 0 0,2-1 0 0 0,-1 0-1 0 0,1 0 1 0 0,1-1 0 0 0,9 17-1 0 0,6 4 25 0 0,32 39 0 0 0,-30-42 15 0 0,26 43 0 0 0,-39-58-35 0 0,0 0 1 0 0,1-1 0 0 0,0 0-1 0 0,18 16 1 0 0,3 3 27 0 0,-7-6-4 0 0,-18-21-30 0 0,-1 0 0 0 0,-1 1-1 0 0,1 0 1 0 0,-1 0 0 0 0,1 0 0 0 0,-1 0-1 0 0,-1 1 1 0 0,1-1 0 0 0,-1 1 0 0 0,0 0-1 0 0,-1 0 1 0 0,1 0 0 0 0,2 10 0 0 0,-3 4-13 0 0,-2-15 12 0 0,1-1 1 0 0,-1 1-1 0 0,1 0 0 0 0,0-1 0 0 0,2 7 0 0 0,-2-10 2 0 0,-1 0-1 0 0,1 1 1 0 0,0-1 0 0 0,0 0 0 0 0,-1 0 0 0 0,1 0 0 0 0,0 0-1 0 0,0 0 1 0 0,0 0 0 0 0,0 0 0 0 0,0 0 0 0 0,1 0 0 0 0,-1 0 0 0 0,0 0-1 0 0,0-1 1 0 0,0 1 0 0 0,1 0 0 0 0,-1-1 0 0 0,0 1 0 0 0,1-1-1 0 0,-1 0 1 0 0,2 1 0 0 0,3 0 3 0 0,0 1 0 0 0,0 0 0 0 0,0 0 0 0 0,0 1 0 0 0,-1 0 0 0 0,1 0 0 0 0,-1 0 0 0 0,0 0 0 0 0,8 7 1 0 0,40 43 6 0 0,-44-43-10 0 0,43 50-23 0 0,0 14 24 0 0,-36-58-42 0 0,1-2-1 0 0,1 0 1 0 0,25 16 0 0 0,-14-14-143 0 0,59 24-1 0 0,-68-32-23 0 0,119 42-332 0 0,-117-44 546 0 0,1-1 1 0 0,0-1-1 0 0,0-1 0 0 0,31 0 0 0 0,10-1-95 0 0,123 18-1 0 0,-136-14 60 0 0,98-1-1 0 0,-55-4 32 0 0,-41 0-200 0 0,-1-3 1 0 0,71-10-1 0 0,-93 6 124 0 0,-21 4 68 0 0,-1 0 1 0 0,1 0-1 0 0,15 0 1 0 0,38 1 22 0 0,67-9 1 0 0,-114 6-31 0 0,-14 4 14 0 0,-1-1 1 0 0,1 1-1 0 0,0 0 0 0 0,-1 0 0 0 0,1-1 0 0 0,0 1 0 0 0,-1 0 1 0 0,1-1-1 0 0,0 1 0 0 0,-1 0 0 0 0,1-1 0 0 0,-1 1 0 0 0,1-1 1 0 0,-1 1-1 0 0,1-1 0 0 0,-1 1 0 0 0,1-1 0 0 0,-1 0 1 0 0,0 1-1 0 0,1-1 0 0 0,-1 0 0 0 0,1-1 0 0 0,-1 2-2 0 0,0 0 0 0 0,0-1-1 0 0,0 1 1 0 0,0 0 0 0 0,1 0 0 0 0,-1-1-1 0 0,0 1 1 0 0,0 0 0 0 0,0-1 0 0 0,0 1-1 0 0,1 0 1 0 0,-1 0 0 0 0,0-1-1 0 0,0 1 1 0 0,1 0 0 0 0,-1 0 0 0 0,0-1-1 0 0,0 1 1 0 0,1 0 0 0 0,-1 0 0 0 0,0 0-1 0 0,1 0 1 0 0,-1-1 0 0 0,0 1 0 0 0,1 0-1 0 0,-1 0 1 0 0,0 0 0 0 0,1 0-1 0 0,-1 0 1 0 0,1 0 0 0 0,18-1-65 0 0,23 8 10 0 0,-36-6 57 0 0,5 0 0 0 0,0-1-1 0 0,0 0 1 0 0,0 0 0 0 0,0-1 0 0 0,0-1 0 0 0,-1 0 0 0 0,1 0 0 0 0,0-1 0 0 0,18-8 0 0 0,-11 5 4 0 0,1 0-1 0 0,24-3 0 0 0,319-67-108 0 0,-4-28-199 0 0,-132 35-320 0 0,298-91-1845 0 0,-373 111 1500 0 0</inkml:trace>
</inkml:ink>
</file>

<file path=ppt/ink/ink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5:23:13.690"/>
    </inkml:context>
    <inkml:brush xml:id="br0">
      <inkml:brushProperty name="width" value="0.1" units="cm"/>
      <inkml:brushProperty name="height" value="0.1" units="cm"/>
    </inkml:brush>
  </inkml:definitions>
  <inkml:trace contextRef="#ctx0" brushRef="#br0">0 2 3752 0 0,'0'1'28'0'0,"1"-1"-1"0"0,-1 1 0 0 0,0-1 0 0 0,1 1 1 0 0,-1-1-1 0 0,0 0 0 0 0,0 1 0 0 0,1-1 1 0 0,-1 1-1 0 0,1-1 0 0 0,-1 0 0 0 0,0 1 1 0 0,1-1-1 0 0,-1 0 0 0 0,1 1 0 0 0,-1-1 1 0 0,1 0-1 0 0,-1 0 0 0 0,1 0 1 0 0,-1 1-1 0 0,1-1 0 0 0,-1 0 0 0 0,1 0 1 0 0,-1 0-1 0 0,1 0 0 0 0,0 0 0 0 0,27 3 434 0 0,30-5-192 0 0,33-6-294 0 0,130 6-1 0 0,88 26 40 0 0,-299-23-36 0 0,-1 0-1 0 0,0 1 1 0 0,0 0-1 0 0,0 0 1 0 0,0 1-1 0 0,0 0 1 0 0,-1 0-1 0 0,1 1 1 0 0,10 7-1 0 0,-18-11 20 0 0,-1 1 0 0 0,1-1-1 0 0,0 1 1 0 0,-1-1-1 0 0,1 1 1 0 0,0 0 0 0 0,-1-1-1 0 0,1 1 1 0 0,-1 0-1 0 0,1 0 1 0 0,-1-1 0 0 0,1 1-1 0 0,-1 0 1 0 0,0 0-1 0 0,1 0 1 0 0,-1 0 0 0 0,0 0-1 0 0,0-1 1 0 0,1 1-1 0 0,-1 0 1 0 0,0 0 0 0 0,0 0-1 0 0,0 0 1 0 0,0 0-1 0 0,0 0 1 0 0,-1 0 0 0 0,1 0-1 0 0,0-1 1 0 0,0 1-1 0 0,0 0 1 0 0,-1 0-1 0 0,1 0 1 0 0,0 0 0 0 0,-1-1-1 0 0,1 1 1 0 0,-1 0-1 0 0,1 0 1 0 0,-1-1 0 0 0,0 1-1 0 0,1 0 1 0 0,-1-1-1 0 0,1 1 1 0 0,-1 0 0 0 0,0-1-1 0 0,0 1 1 0 0,1-1-1 0 0,-2 1 1 0 0,-4 3-7 0 0,1 0 0 0 0,-1 0 0 0 0,0-1 0 0 0,1 0 0 0 0,-8 3-1 0 0,-228 69-451 0 0,204-64 332 0 0,-40 11-150 0 0</inkml:trace>
</inkml:ink>
</file>

<file path=ppt/ink/ink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5:23:14.759"/>
    </inkml:context>
    <inkml:brush xml:id="br0">
      <inkml:brushProperty name="width" value="0.1" units="cm"/>
      <inkml:brushProperty name="height" value="0.1" units="cm"/>
    </inkml:brush>
  </inkml:definitions>
  <inkml:trace contextRef="#ctx0" brushRef="#br0">1 577 1780 0 0,'1'1'14'0'0,"-1"1"1"0"0,1-1-1 0 0,0 0 0 0 0,0 1 0 0 0,0-1 0 0 0,0 0 0 0 0,1 1 1 0 0,-1-1-1 0 0,0 0 0 0 0,0 0 0 0 0,1 0 0 0 0,-1 0 0 0 0,1 0 1 0 0,-1 0-1 0 0,1-1 0 0 0,-1 1 0 0 0,1 0 0 0 0,-1-1 0 0 0,1 1 1 0 0,0-1-1 0 0,-1 1 0 0 0,1-1 0 0 0,0 0 0 0 0,-1 0 0 0 0,1 0 1 0 0,0 0-1 0 0,-1 0 0 0 0,1 0 0 0 0,0 0 0 0 0,-1-1 0 0 0,1 1 1 0 0,2-1-1 0 0,11-1-41 0 0,46-7-86 0 0,112-33 1 0 0,-108 25 63 0 0,481-132-103 0 0,-159 59 166 0 0,5 22 77 0 0,-224 40-95 0 0,150-18-50 0 0,-4 1 52 0 0,79-27-55 0 0,-388 71 150 0 0,1-1-1 0 0,0 1 0 0 0,-1-1 1 0 0,10-4-1 0 0,-47 8 1409 0 0,25-2-1518 0 0,10 1 28 0 0,-2-2-47 0 0,-1 1-1 0 0,0-1 0 0 0,1 1 0 0 0,-1-1 1 0 0,0 1-1 0 0,0 0 0 0 0,1-1 0 0 0,-1 1 0 0 0,0-1 1 0 0,0 1-1 0 0,0-1 0 0 0,0 1 0 0 0,0-1 1 0 0,0 1-1 0 0,0-1 0 0 0,0 1 0 0 0,0-1 1 0 0,0 0-1 0 0,0 1 0 0 0,0-1 0 0 0,0 1 1 0 0,0-1-1 0 0,0 1 0 0 0,0-1 0 0 0,0 1 0 0 0,-1-1 1 0 0,1 0-1 0 0,-2-3-282 0 0</inkml:trace>
</inkml:ink>
</file>

<file path=ppt/ink/ink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5:23:15.162"/>
    </inkml:context>
    <inkml:brush xml:id="br0">
      <inkml:brushProperty name="width" value="0.1" units="cm"/>
      <inkml:brushProperty name="height" value="0.1" units="cm"/>
    </inkml:brush>
  </inkml:definitions>
  <inkml:trace contextRef="#ctx0" brushRef="#br0">12 1 1780 0 0,'-1'0'8'0'0,"1"0"-1"0"0,0 0 0 0 0,-1 0 1 0 0,1 0-1 0 0,-1 0 1 0 0,1 0-1 0 0,0 0 1 0 0,-1 0-1 0 0,1 0 0 0 0,-1 0 1 0 0,1 0-1 0 0,0 0 1 0 0,-1 0-1 0 0,1 0 1 0 0,0 1-1 0 0,-1-1 0 0 0,1 0 1 0 0,0 0-1 0 0,-1 0 1 0 0,1 1-1 0 0,0-1 1 0 0,-1 0-1 0 0,1 0 0 0 0,0 1 1 0 0,0-1-1 0 0,-1 0 1 0 0,1 1-1 0 0,0-1 1 0 0,0 0-1 0 0,0 1 0 0 0,-1-1 1 0 0,1 0-1 0 0,0 1 1 0 0,0-1-1 0 0,0 0 1 0 0,0 1-1 0 0,0-1 0 0 0,0 1 1 0 0,0-1-1 0 0,0 0 1 0 0,0 1-1 0 0,0-1 1 0 0,0 0-1 0 0,0 1 0 0 0,0-1 1 0 0,0 1-1 0 0,0-1 1 0 0,0 0-1 0 0,0 1 1 0 0,0-1-1 0 0,1 0 0 0 0,-1 1 1 0 0,0-1-1 0 0,0 0 1 0 0,0 1-1 0 0,1-1 1 0 0,-1 0-1 0 0,0 1 0 0 0,0-1 1 0 0,1 0-1 0 0,-1 0 1 0 0,0 1-1 0 0,1-1 1 0 0,1 2 51 0 0,0 0 1 0 0,0-1 0 0 0,0 0 0 0 0,0 1 0 0 0,0-1-1 0 0,0 0 1 0 0,0 0 0 0 0,0 0 0 0 0,5 1 0 0 0,144 19 844 0 0,-17-3-623 0 0,-110-14-194 0 0,0 2 1 0 0,0 1-1 0 0,31 13 0 0 0,-51-19-28 0 0,-1 1 0 0 0,0-1 0 0 0,0 1 0 0 0,1 0 0 0 0,-1 0 0 0 0,-1 0 0 0 0,1 1 0 0 0,5 4 0 0 0,-8-7-37 0 0,1 1-1 0 0,-1-1 1 0 0,0 1-1 0 0,1-1 0 0 0,-1 1 1 0 0,0 0-1 0 0,0-1 1 0 0,1 1-1 0 0,-1-1 0 0 0,0 1 1 0 0,0-1-1 0 0,0 1 1 0 0,0 0-1 0 0,0-1 0 0 0,0 1 1 0 0,0 0-1 0 0,0-1 1 0 0,0 1-1 0 0,0-1 0 0 0,0 1 1 0 0,0 0-1 0 0,-1 0 1 0 0,0 0 7 0 0,1 0 0 0 0,-1 1 1 0 0,0-1-1 0 0,0 0 0 0 0,0 0 1 0 0,0 0-1 0 0,0 0 0 0 0,0 0 1 0 0,0 0-1 0 0,-1 0 0 0 0,1 0 1 0 0,0-1-1 0 0,-2 2 1 0 0,-47 21 9 0 0,-1-2 1 0 0,-66 19 0 0 0,66-23-347 0 0,-23 8-284 0 0,-4-3-117 0 0</inkml:trace>
</inkml:ink>
</file>

<file path=ppt/ink/ink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5:23:16.088"/>
    </inkml:context>
    <inkml:brush xml:id="br0">
      <inkml:brushProperty name="width" value="0.1" units="cm"/>
      <inkml:brushProperty name="height" value="0.1" units="cm"/>
    </inkml:brush>
  </inkml:definitions>
  <inkml:trace contextRef="#ctx0" brushRef="#br0">213 1 1972 0 0,'-32'13'1399'0'0,"-37"21"39"0"0,60-28-1322 0 0,1 0-1 0 0,-1 0 1 0 0,2 1-1 0 0,-1 0 1 0 0,1 0-1 0 0,0 1 0 0 0,0 0 1 0 0,1 0-1 0 0,0 0 1 0 0,1 1-1 0 0,-1 0 1 0 0,2 0-1 0 0,-1 0 1 0 0,1 1-1 0 0,1-1 1 0 0,0 1-1 0 0,0 0 1 0 0,-1 15-1 0 0,3-23-105 0 0,1 0 1 0 0,0 0-1 0 0,0 1 0 0 0,0-1 0 0 0,0 0 0 0 0,1 0 0 0 0,-1 1 0 0 0,1-1 0 0 0,-1 0 0 0 0,1 0 1 0 0,0 0-1 0 0,-1 0 0 0 0,1 0 0 0 0,0 0 0 0 0,1 0 0 0 0,-1 0 0 0 0,0 0 0 0 0,0 0 0 0 0,1 0 0 0 0,-1-1 1 0 0,1 1-1 0 0,0-1 0 0 0,-1 1 0 0 0,1-1 0 0 0,0 0 0 0 0,0 1 0 0 0,0-1 0 0 0,0 0 0 0 0,0 0 1 0 0,0 0-1 0 0,0-1 0 0 0,0 1 0 0 0,0 0 0 0 0,1-1 0 0 0,-1 0 0 0 0,0 1 0 0 0,4-1 0 0 0,2 1 18 0 0,0-1-1 0 0,0 0 0 0 0,-1-1 0 0 0,1 1 1 0 0,0-1-1 0 0,0-1 0 0 0,-1 0 1 0 0,1 0-1 0 0,12-5 0 0 0,-10 2-57 0 0,1 0-1 0 0,-1-1 1 0 0,-1 0-1 0 0,1 0 1 0 0,-1-1 0 0 0,0-1-1 0 0,9-8 1 0 0,-16 13 9 0 0,1 1 0 0 0,-1-1 0 0 0,0 0 0 0 0,0 0 1 0 0,0 0-1 0 0,0 0 0 0 0,0 0 0 0 0,-1 0 0 0 0,0-1 1 0 0,1 1-1 0 0,-1-1 0 0 0,0 1 0 0 0,-1-1 0 0 0,1 1 0 0 0,-1-1 1 0 0,1 1-1 0 0,-1-1 0 0 0,0 1 0 0 0,0-1 0 0 0,-1 0 1 0 0,1 1-1 0 0,-1-1 0 0 0,1 1 0 0 0,-1-1 0 0 0,0 1 0 0 0,-3-6 1 0 0,2 6 18 0 0,0-1 1 0 0,-1 1-1 0 0,1 1 0 0 0,-1-1 1 0 0,1 0-1 0 0,-1 1 1 0 0,0-1-1 0 0,0 1 1 0 0,0 0-1 0 0,0-1 1 0 0,0 2-1 0 0,-1-1 1 0 0,1 0-1 0 0,0 1 0 0 0,-1-1 1 0 0,0 1-1 0 0,1 0 1 0 0,-1 0-1 0 0,-5 0 1 0 0,-1-1-13 0 0,-1 1 0 0 0,0 0 1 0 0,0 1-1 0 0,1 0 0 0 0,-19 3 0 0 0,-14 7-578 0 0,24-3-24 0 0</inkml:trace>
</inkml:ink>
</file>

<file path=ppt/ink/ink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5:23:17.557"/>
    </inkml:context>
    <inkml:brush xml:id="br0">
      <inkml:brushProperty name="width" value="0.1" units="cm"/>
      <inkml:brushProperty name="height" value="0.1" units="cm"/>
    </inkml:brush>
  </inkml:definitions>
  <inkml:trace contextRef="#ctx0" brushRef="#br0">0 312 1780 0 0,'1'1'40'0'0,"-1"0"-1"0"0,1-1 0 0 0,-1 1 1 0 0,1 0-1 0 0,-1 0 0 0 0,1-1 1 0 0,-1 1-1 0 0,0 0 0 0 0,1 0 1 0 0,-1 0-1 0 0,0-1 1 0 0,0 1-1 0 0,0 0 0 0 0,0 0 1 0 0,1 0-1 0 0,-1 0 0 0 0,0 0 1 0 0,-1 0-1 0 0,1-1 1 0 0,0 2-1 0 0,-1 6 955 0 0,1-9-841 0 0,0 0 0 0 0,-1 0 0 0 0,1 0 0 0 0,0 0 0 0 0,-1 0 0 0 0,1 0 1 0 0,0 0-1 0 0,0 0 0 0 0,0 0 0 0 0,0 0 0 0 0,0 0 0 0 0,0 0 0 0 0,0 0 0 0 0,1 0 1 0 0,-1-1-1 0 0,1 1-120 0 0,-1 0 1 0 0,1 0 0 0 0,-1 1 0 0 0,1-1 0 0 0,-1 0-1 0 0,1 1 1 0 0,0-1 0 0 0,-1 0 0 0 0,1 1-1 0 0,0-1 1 0 0,0 1 0 0 0,0-1 0 0 0,-1 1 0 0 0,1 0-1 0 0,0-1 1 0 0,0 1 0 0 0,0 0 0 0 0,0-1-1 0 0,0 1 1 0 0,1 0 0 0 0,50-12 141 0 0,-35 7-204 0 0,0 0 0 0 0,30-15 0 0 0,263-129 88 0 0,-233 112-74 0 0,77-31 74 0 0,-141 62 47 0 0,-13 6-96 0 0,0 0 0 0 0,1 0-1 0 0,-1 0 1 0 0,0 0 0 0 0,0-1 0 0 0,0 1 0 0 0,0 0 0 0 0,0 0-1 0 0,0 0 1 0 0,0 0 0 0 0,0-1 0 0 0,0 1 0 0 0,0 0 0 0 0,0 0 0 0 0,0 0-1 0 0,0-1 1 0 0,0 1 0 0 0,0 0 0 0 0,0 0 0 0 0,0 0 0 0 0,0 0 0 0 0,0-1-1 0 0,0 1 1 0 0,0 0 0 0 0,0 0 0 0 0,0 0 0 0 0,0-1 0 0 0,0 1 0 0 0,0 0-1 0 0,0 0 1 0 0,0 0 0 0 0,-1 0 0 0 0,1 0 0 0 0,0-1 0 0 0,0 1-1 0 0,0 0 1 0 0,0 0 0 0 0,0 0 0 0 0,-1 0 0 0 0,1 0 0 0 0,0 0 0 0 0,0 0-1 0 0,0-1 1 0 0,0 1 0 0 0,-1 0 0 0 0,1 0 0 0 0,0 0 0 0 0,0 0 0 0 0,0 0-1 0 0,0 0 1 0 0,-1 0 0 0 0,1 0 0 0 0,0 0 0 0 0,0 0 0 0 0,0 0-1 0 0,-1 0 1 0 0,1 0 0 0 0,0 0 0 0 0,-1 0 14 0 0,0 0 1 0 0,0 0-1 0 0,0 0 1 0 0,0 0-1 0 0,0 0 0 0 0,0 0 1 0 0,0 0-1 0 0,0 0 1 0 0,0 1-1 0 0,0-1 1 0 0,0 0-1 0 0,0 0 0 0 0,0 1 1 0 0,0-1-1 0 0,1 1 1 0 0,-1-1-1 0 0,0 1 0 0 0,0-1 1 0 0,0 1-1 0 0,-1 1 1 0 0,2-2-27 0 0,-1 1 1 0 0,1-1-1 0 0,-1 0 1 0 0,1 1 0 0 0,-1-1-1 0 0,1 1 1 0 0,-1-1-1 0 0,1 1 1 0 0,0-1 0 0 0,-1 1-1 0 0,1-1 1 0 0,0 1 0 0 0,-1-1-1 0 0,1 1 1 0 0,0-1-1 0 0,0 1 1 0 0,0 0 0 0 0,-1-1-1 0 0,1 1 1 0 0,0-1-1 0 0,0 1 1 0 0,0 0 0 0 0,0-1-1 0 0,0 1 1 0 0,0-1 0 0 0,0 1-1 0 0,0 0 1 0 0,1-1-1 0 0,-1 1 1 0 0,0-1 0 0 0,0 1-1 0 0,0 0 1 0 0,1 0-1 0 0,0-1-92 0 0,0 0-1 0 0,-1-1 0 0 0,1 1 0 0 0,0-1 0 0 0,-1 1 0 0 0,1-1 0 0 0,0 1 0 0 0,-1-1 1 0 0,1 1-1 0 0,-1-1 0 0 0,1 0 0 0 0,-1 1 0 0 0,1-1 0 0 0,-1 0 0 0 0,1 1 1 0 0,-1-1-1 0 0,0 0 0 0 0,1 1 0 0 0,-1-1 0 0 0,0 0 0 0 0,0 0 0 0 0,1 0 0 0 0,-1 1 1 0 0,0-1-1 0 0,0 0 0 0 0,0 0 0 0 0,0-1 0 0 0,-1-2-590 0 0,7 1-109 0 0</inkml:trace>
</inkml:ink>
</file>

<file path=ppt/ink/ink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5:23:18.098"/>
    </inkml:context>
    <inkml:brush xml:id="br0">
      <inkml:brushProperty name="width" value="0.1" units="cm"/>
      <inkml:brushProperty name="height" value="0.1" units="cm"/>
    </inkml:brush>
  </inkml:definitions>
  <inkml:trace contextRef="#ctx0" brushRef="#br0">16 0 2952 0 0,'-15'18'2993'0'0,"15"-20"-2787"0"0,1-3 193 0 0,1 5-131 0 0,-1 4-139 0 0,-1-3-127 0 0,0 0 0 0 0,0-1 0 0 0,0 1 1 0 0,0 0-1 0 0,1-1 0 0 0,-1 1 0 0 0,0 0 1 0 0,0-1-1 0 0,1 1 0 0 0,-1 0 0 0 0,0-1 1 0 0,1 1-1 0 0,-1 0 0 0 0,1-1 0 0 0,-1 1 1 0 0,1-1-1 0 0,-1 1 0 0 0,1-1 0 0 0,-1 1 1 0 0,1-1-1 0 0,-1 0 0 0 0,1 1 0 0 0,0-1 1 0 0,-1 0-1 0 0,1 1 0 0 0,0-1 0 0 0,-1 0 1 0 0,1 0-1 0 0,0 0 0 0 0,-1 1 0 0 0,1-1 1 0 0,0 0-1 0 0,0 0 0 0 0,1 0 0 0 0,69 12 23 0 0,-51-7-25 0 0,0-1-1 0 0,38 2 0 0 0,-65-7 35 0 0,5 1 84 0 0,1 0 0 0 0,-1 0 0 0 0,0 0 1 0 0,1 0-1 0 0,-1 0 0 0 0,1 0 0 0 0,-1 1 1 0 0,0-1-1 0 0,1 0 0 0 0,-1 1 0 0 0,1 0 0 0 0,-1-1 1 0 0,1 1-1 0 0,-1 0 0 0 0,1-1 0 0 0,0 1 1 0 0,-1 0-1 0 0,1 0 0 0 0,-2 2 0 0 0,-2 2-57 0 0,1 1 0 0 0,0-1 0 0 0,0 1 0 0 0,0 0 1 0 0,1 0-1 0 0,0 0 0 0 0,0 0 0 0 0,1 1 0 0 0,-1-1 0 0 0,1 1 0 0 0,1-1 0 0 0,-1 1 0 0 0,1 0 0 0 0,0 8 0 0 0,-1-7-405 0 0,0-1 0 0 0,0 1 0 0 0,-1-1 0 0 0,0 0-1 0 0,-7 11 1 0 0,7-12-716 0 0</inkml:trace>
</inkml:ink>
</file>

<file path=ppt/ink/ink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5:23:20.646"/>
    </inkml:context>
    <inkml:brush xml:id="br0">
      <inkml:brushProperty name="width" value="0.1" units="cm"/>
      <inkml:brushProperty name="height" value="0.1" units="cm"/>
    </inkml:brush>
  </inkml:definitions>
  <inkml:trace contextRef="#ctx0" brushRef="#br0">61 141 4136 0 0,'2'-11'676'0'0,"-2"10"-605"0"0,0 0 0 0 0,0 0 0 0 0,0 0 0 0 0,0 1 0 0 0,0-1 0 0 0,0 0 0 0 0,0 0 0 0 0,0 1 0 0 0,0-1 0 0 0,0 0 0 0 0,1 0 0 0 0,-1 1-1 0 0,0-1 1 0 0,1 0 0 0 0,-1 0 0 0 0,0 1 0 0 0,2-2 0 0 0,-2 45 3949 0 0,0-36-3387 0 0,-1 4-542 0 0,-3 30 4 0 0,3-31 4 0 0,-1-1-28 0 0,2-7-76 0 0,-3 20 54 0 0,-10 30-1 0 0,5-33-98 0 0,6-15-18 0 0,8-9-561 0 0,0-1 612 0 0,-3 4 6 0 0,0-1-1 0 0,0 1 0 0 0,0 0 1 0 0,0 0-1 0 0,0 0 1 0 0,0 0-1 0 0,7-2 1 0 0,44-23 43 0 0,-50 24-76 0 0,-24 0-953 0 0,15 1 972 0 0,0 1-57 0 0,1-2 20 0 0,-10-10 23 0 0,13 13 36 0 0,0-1 0 0 0,1 0-1 0 0,-1 0 1 0 0,0 1 0 0 0,1-1 0 0 0,-1 0 0 0 0,1 0 0 0 0,-1 1 0 0 0,1-1 0 0 0,-1 0 0 0 0,1 0-1 0 0,-1 0 1 0 0,1 0 0 0 0,0 0 0 0 0,-1 0 0 0 0,1 0 0 0 0,0 0 0 0 0,0 0 0 0 0,0 0-1 0 0,0 0 1 0 0,0-1 0 0 0,0 0-1 0 0,-1-2 866 0 0,4 1-764 0 0,10-8-34 0 0,-10 8 197 0 0,-1 3-252 0 0,0-1-1 0 0,-1 1 1 0 0,1 0 0 0 0,0 0 0 0 0,-1-1-1 0 0,1 1 1 0 0,-1-1 0 0 0,1 0 0 0 0,-1 1-1 0 0,1-1 1 0 0,1-1 0 0 0,1 0 9 0 0,1 0 242 0 0,2 2-183 0 0,1 0-62 0 0,1 0 1 0 0,0 1-1 0 0,0 1 0 0 0,-1-1 0 0 0,1 2 1 0 0,-1-1-1 0 0,0 1 0 0 0,0 0 1 0 0,0 1-1 0 0,0 0 0 0 0,0 0 0 0 0,7 5 1 0 0,38 32 56 0 0,-49-37 43 0 0,-11-6-2707 0 0,3 0 2354 0 0,1 1 0 0 0,0-1 0 0 0,0 0 0 0 0,0 1-1 0 0,0-1 1 0 0,1-1 0 0 0,-1 1 0 0 0,0 0 0 0 0,1-1-1 0 0,-4-3 1 0 0,2 1-63 0 0,0 2-969 0 0,-13-10 1195 0 0,13 9 9 0 0,0 0 12 0 0,-12-12 76 0 0,12 12 67 0 0,0 1 28 0 0,-40-19 1790 0 0,38 20-1622 0 0,0 2-165 0 0,-20-1-34 0 0,20 1 60 0 0,-4 1-53 0 0,-48 4 12 0 0,15 1 136 0 0,37-4 3 0 0,7-1-27 0 0,31-3-66 0 0,129-21-62 0 0,-100 11-48 0 0,-58 11 206 0 0,0-2-223 0 0,4-6-7 0 0,-1 1 0 0 0,0-1 1 0 0,-1 0-1 0 0,7-18 0 0 0,-10 22 158 0 0,-1 2-114 0 0,0-38 795 0 0,-1 37-511 0 0,0 0-274 0 0,0-14 226 0 0,-5 17-269 0 0,-12-3-17 0 0,-1 1 1 0 0,-30-1-1 0 0,37 5-15 0 0,1 0 0 0 0,-1 0 0 0 0,1 0 0 0 0,-19 7 0 0 0,-1-1-4 0 0,27-6 6 0 0,-10 2 9 0 0,-1-1 0 0 0,-18 0-1 0 0,32-2-14 0 0,6-1-24 0 0,-6 1 33 0 0,0 0 0 0 0,0 0 0 0 0,0 0 0 0 0,0 0 0 0 0,0 0 0 0 0,0 0 0 0 0,0-1 0 0 0,0 1 0 0 0,0 0 0 0 0,0 0 0 0 0,0 0 0 0 0,0 0 0 0 0,0 0 0 0 0,0 0 0 0 0,0 0 0 0 0,0 0 0 0 0,0 0 0 0 0,0 0 0 0 0,0 0 0 0 0,0 0 0 0 0,0-1 0 0 0,0 1 0 0 0,0 0 0 0 0,0 0 0 0 0,0 0 0 0 0,0 0 0 0 0,0 0 0 0 0,0 0 0 0 0,0 0 0 0 0,0 0 0 0 0,0 0 0 0 0,0 0 0 0 0,0 0 0 0 0,0 0 0 0 0,0 0 0 0 0,0-1 0 0 0,0 1 0 0 0,0 0 0 0 0,0 0 0 0 0,0 0 0 0 0,0 0 0 0 0,1 0 0 0 0,-1 0 0 0 0,0 0 0 0 0,0 0 0 0 0,0 0 0 0 0,0 0 0 0 0,0 0 0 0 0,0 0 0 0 0,0 0 0 0 0,0 0 0 0 0,6-8-7 0 0,-5 5 3 0 0,-5 9 1 0 0,0 2 121 0 0,0-1 0 0 0,0 1 0 0 0,0 0 0 0 0,-2 12 0 0 0,5-17-75 0 0,0 1-1 0 0,0 0 1 0 0,0-1 0 0 0,0 1 0 0 0,1 0 0 0 0,0-1 0 0 0,0 1 0 0 0,0 0 0 0 0,0-1 0 0 0,1 1 0 0 0,-1 0 0 0 0,1-1-1 0 0,1 5 1 0 0,-1-5-38 0 0,0-1-1 0 0,0 0 0 0 0,1 1 0 0 0,-1-1 1 0 0,1 0-1 0 0,-1 0 0 0 0,1 0 1 0 0,0 0-1 0 0,-1 0 0 0 0,1 0 0 0 0,0-1 1 0 0,0 1-1 0 0,0-1 0 0 0,1 1 0 0 0,-1-1 1 0 0,0 0-1 0 0,0 0 0 0 0,4 1 0 0 0,14 15-1965 0 0</inkml:trace>
</inkml:ink>
</file>

<file path=ppt/ink/ink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5:23:27.959"/>
    </inkml:context>
    <inkml:brush xml:id="br0">
      <inkml:brushProperty name="width" value="0.1" units="cm"/>
      <inkml:brushProperty name="height" value="0.1" units="cm"/>
    </inkml:brush>
  </inkml:definitions>
  <inkml:trace contextRef="#ctx0" brushRef="#br0">4 246 6189 0 0,'-2'1'7140'0'0,"1"5"-6502"0"0,4-5-168 0 0,22-9-16 0 0,217-77-389 0 0,-153 50-76 0 0,-49 19-9 0 0,61-16 0 0 0,-13 10 4 0 0,93-25-13 0 0,-159 40 4 0 0,-18 6-53 0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4:44:14.226"/>
    </inkml:context>
    <inkml:brush xml:id="br0">
      <inkml:brushProperty name="width" value="0.1" units="cm"/>
      <inkml:brushProperty name="height" value="0.1" units="cm"/>
    </inkml:brush>
  </inkml:definitions>
  <inkml:trace contextRef="#ctx0" brushRef="#br0">65 58 7261 0 0,'11'-19'60'0'0,"6"-9"375"0"0,-16 27-393 0 0,0 0 1 0 0,0 0-1 0 0,0 0 0 0 0,0 0 0 0 0,0 0 1 0 0,0 1-1 0 0,0-1 0 0 0,0 0 1 0 0,0 1-1 0 0,1-1 0 0 0,-1 1 0 0 0,0 0 1 0 0,0-1-1 0 0,1 1 0 0 0,-1 0 1 0 0,0-1-1 0 0,0 1 0 0 0,1 0 0 0 0,-1 0 1 0 0,0 0-1 0 0,0 0 0 0 0,1 0 1 0 0,1 1-1 0 0,-3 0-25 0 0,1-1 0 0 0,0 1 1 0 0,0 0-1 0 0,-1 0 0 0 0,1 0 0 0 0,-1-1 1 0 0,1 1-1 0 0,-1 0 0 0 0,1 0 0 0 0,-1 0 1 0 0,1 0-1 0 0,-1 0 0 0 0,0 0 0 0 0,1 0 1 0 0,-1 0-1 0 0,0 0 0 0 0,0 0 0 0 0,0 0 1 0 0,0 0-1 0 0,0 1 0 0 0,0-1 0 0 0,0 2 1 0 0,-3 24 150 0 0,-2-11-5 0 0,-1 1-1 0 0,-1-1 1 0 0,-1 0-1 0 0,0-1 1 0 0,-13 19 0 0 0,9-15 244 0 0,1 1 0 0 0,-12 28 0 0 0,12-27 73 0 0,9-18-392 0 0,0-1 0 0 0,1 1 0 0 0,-1 0 0 0 0,1 0 0 0 0,-1 1-1 0 0,1-1 1 0 0,0 0 0 0 0,0 0 0 0 0,0 0 0 0 0,1 1 0 0 0,-1-1 0 0 0,1 0 0 0 0,0 1 0 0 0,0 4 0 0 0,1-7-46 0 0,-1 0 1 0 0,1 0-1 0 0,0 0 0 0 0,0 0 1 0 0,0-1-1 0 0,0 1 0 0 0,0 0 1 0 0,0-1-1 0 0,0 1 0 0 0,0 0 1 0 0,0-1-1 0 0,0 0 0 0 0,0 1 1 0 0,0-1-1 0 0,0 1 0 0 0,0-1 1 0 0,1 0-1 0 0,-1 0 0 0 0,0 0 1 0 0,0 0-1 0 0,0 0 0 0 0,0 0 1 0 0,2 0-1 0 0,36-1 303 0 0,-31 1-292 0 0,221-20-2657 0 0,-216 19 2081 0 0,9-2-627 0 0</inkml:trace>
</inkml:ink>
</file>

<file path=ppt/ink/ink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5:23:28.279"/>
    </inkml:context>
    <inkml:brush xml:id="br0">
      <inkml:brushProperty name="width" value="0.1" units="cm"/>
      <inkml:brushProperty name="height" value="0.1" units="cm"/>
    </inkml:brush>
  </inkml:definitions>
  <inkml:trace contextRef="#ctx0" brushRef="#br0">46 23 6377 0 0,'0'0'574'0'0,"-8"-3"-411"0"0,-22-9 11 0 0,23 9 1790 0 0,42-2-1818 0 0,-12 6-95 0 0,37 4-37 0 0,-55-5-2 0 0,0 0 1 0 0,1 1-1 0 0,-1 0 0 0 0,0 0 1 0 0,1 0-1 0 0,-1 0 0 0 0,0 1 1 0 0,6 2-1 0 0,-9-3-1 0 0,1 0-1 0 0,-1 0 1 0 0,1 0 0 0 0,-1 0-1 0 0,1-1 1 0 0,-1 1-1 0 0,1-1 1 0 0,0 0 0 0 0,-1 1-1 0 0,6-2 788 0 0,1 12-608 0 0,30 33-19 0 0,-29-33 156 0 0</inkml:trace>
</inkml:ink>
</file>

<file path=ppt/ink/ink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5:23:29.694"/>
    </inkml:context>
    <inkml:brush xml:id="br0">
      <inkml:brushProperty name="width" value="0.1" units="cm"/>
      <inkml:brushProperty name="height" value="0.1" units="cm"/>
    </inkml:brush>
  </inkml:definitions>
  <inkml:trace contextRef="#ctx0" brushRef="#br0">10 14 5665 0 0,'-10'-13'6448'0'0,"28"21"-6200"0"0,1 1-1 0 0,0-2 0 0 0,1-1 1 0 0,-1 0-1 0 0,1-2 1 0 0,30 4-1 0 0,8 3-58 0 0,416 57 805 0 0,-440-66-401 0 0,-33-2-429 0 0,-2-12 783 0 0,-1 0-4202 0 0,1 12 3097 0 0,1 0 0 0 0,-1-1 0 0 0,1 1 0 0 0,-1-1 0 0 0,1 1 0 0 0,-1 0 0 0 0,1-1 0 0 0,0 0 0 0 0,-1 1 0 0 0,1-1 0 0 0,-1 1 0 0 0,1-1 0 0 0,0 1 0 0 0,0-1 0 0 0,-1 0 0 0 0,1 1 0 0 0,0-1 0 0 0,0 1 0 0 0,0-1 1 0 0,0 0-1 0 0,0 1 0 0 0,0-1 0 0 0,0-1 0 0 0,-1-6-1487 0 0</inkml:trace>
</inkml:ink>
</file>

<file path=ppt/ink/ink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5:23:30.509"/>
    </inkml:context>
    <inkml:brush xml:id="br0">
      <inkml:brushProperty name="width" value="0.1" units="cm"/>
      <inkml:brushProperty name="height" value="0.1" units="cm"/>
    </inkml:brush>
  </inkml:definitions>
  <inkml:trace contextRef="#ctx0" brushRef="#br0">136 16 7357 0 0,'-1'-1'-4'0'0,"0"0"1"0"0,0 1 0 0 0,0 0 0 0 0,0-1 0 0 0,0 1-1 0 0,0-1 1 0 0,0 1 0 0 0,0 0 0 0 0,0 0-1 0 0,0 0 1 0 0,0 0 0 0 0,0 0 0 0 0,0 0-1 0 0,0 0 1 0 0,0 0 0 0 0,-2 0 0 0 0,-5 0 288 0 0,1 0 388 0 0,-1 0 372 0 0,8 0-1031 0 0,0 0 0 0 0,0 0-1 0 0,0 0 1 0 0,-1-1 0 0 0,1 1 0 0 0,0 0 0 0 0,0 0 0 0 0,0 0-1 0 0,0 0 1 0 0,0-1 0 0 0,0 1 0 0 0,0 0 0 0 0,0 0 0 0 0,0 0-1 0 0,0 0 1 0 0,0-1 0 0 0,0 1 0 0 0,0 0 0 0 0,0 0 0 0 0,0 0-1 0 0,0-1 1 0 0,0 1 0 0 0,0 0 0 0 0,0 0 0 0 0,0 0 0 0 0,0 0-1 0 0,0-1 1 0 0,0 1 0 0 0,1 0 0 0 0,-1 0 0 0 0,0 0 0 0 0,0 0-1 0 0,0-1 1 0 0,0 1 0 0 0,0 0 0 0 0,0 0 0 0 0,0 0 0 0 0,1 0-1 0 0,-1 0 1 0 0,0 0 0 0 0,0 0 0 0 0,0-1 0 0 0,1 1 0 0 0,-1 0 20 0 0,0 0 0 0 0,0-1 0 0 0,1 1 0 0 0,-1 0 0 0 0,0-1 0 0 0,0 1 0 0 0,1 0 0 0 0,-1 0 1 0 0,0-1-1 0 0,1 1 0 0 0,-1 0 0 0 0,0 0 0 0 0,1 0 0 0 0,-1-1 0 0 0,0 1 0 0 0,1 0 0 0 0,-1 0 1 0 0,1 0-1 0 0,-1 0 0 0 0,0 0 0 0 0,1 0 0 0 0,-1 0 0 0 0,1 0 0 0 0,-1 0 0 0 0,0 0 0 0 0,1 0 1 0 0,-1 0-1 0 0,0 0 0 0 0,1 0 0 0 0,-1 0 0 0 0,1 0 0 0 0,-1 0 0 0 0,0 1 0 0 0,1-1 0 0 0,-1 0 1 0 0,0 0-1 0 0,1 0 0 0 0,-1 1 0 0 0,0-1 0 0 0,1 0 0 0 0,-1 0 0 0 0,0 1 0 0 0,0-1 0 0 0,1 0 1 0 0,-1 1-1 0 0,0-1 0 0 0,0 0 0 0 0,1 1 0 0 0,-1-1 0 0 0,0 0 0 0 0,0 1 0 0 0,0-1 0 0 0,0 0 1 0 0,0 1-1 0 0,0-1 0 0 0,1 1 0 0 0,-1-1 0 0 0,0 0 0 0 0,0 1 0 0 0,0-1 0 0 0,-1 1 0 0 0,-1 5 284 0 0,2-6-307 0 0,0 0 0 0 0,0 0 0 0 0,0 0 0 0 0,0 1-1 0 0,-1-1 1 0 0,1 0 0 0 0,0 0 0 0 0,0 0 0 0 0,0 0 0 0 0,0 1-1 0 0,0-1 1 0 0,0 0 0 0 0,0 0 0 0 0,0 0 0 0 0,0 1 0 0 0,0-1-1 0 0,0 0 1 0 0,0 0 0 0 0,0 0 0 0 0,0 1 0 0 0,0-1 0 0 0,0 0-1 0 0,0 0 1 0 0,0 0 0 0 0,0 0 0 0 0,0 1 0 0 0,0-1 0 0 0,0 0-1 0 0,0 0 1 0 0,0 0 0 0 0,1 1 0 0 0,-1-1 0 0 0,0 0 0 0 0,0 0-1 0 0,0 0 1 0 0,0 0 0 0 0,0 0 0 0 0,0 1 0 0 0,1-1 0 0 0,-1 0-1 0 0,0 0 1 0 0,0 0 0 0 0,0 0 0 0 0,1 0 0 0 0,-1 1 18 0 0,0-1 1 0 0,1 0-1 0 0,-1 1 0 0 0,0-1 1 0 0,0 0-1 0 0,1 1 0 0 0,-1-1 1 0 0,0 0-1 0 0,0 1 0 0 0,0-1 1 0 0,0 1-1 0 0,1-1 0 0 0,-1 1 1 0 0,0-1-1 0 0,0 0 1 0 0,0 1-1 0 0,0-1 0 0 0,0 1 1 0 0,0-1-1 0 0,0 1 0 0 0,0-1 1 0 0,0 0-1 0 0,-1 1 0 0 0,1-1 1 0 0,0 1-1 0 0,0-1 0 0 0,0 0 1 0 0,0 1-1 0 0,-1 0 0 0 0,1-1-15 0 0,0 0 0 0 0,0 0 0 0 0,0 0 0 0 0,0 1 0 0 0,0-1 0 0 0,-1 0-1 0 0,1 0 1 0 0,0 0 0 0 0,0 0 0 0 0,0 1 0 0 0,0-1 0 0 0,0 0 0 0 0,0 0-1 0 0,0 0 1 0 0,0 1 0 0 0,0-1 0 0 0,0 0 0 0 0,0 0 0 0 0,0 0 0 0 0,0 0-1 0 0,0 1 1 0 0,0-1 0 0 0,0 0 0 0 0,0 0 0 0 0,0 0 0 0 0,0 1-1 0 0,0-1 1 0 0,1 0 0 0 0,-1 0 0 0 0,0 0 0 0 0,0 0 0 0 0,0 1 0 0 0,0-1-1 0 0,0 0 1 0 0,0 0 0 0 0,0 0 0 0 0,1 0 0 0 0,-1 0 0 0 0,0 0 0 0 0,0 1-1 0 0,0-1 1 0 0,0 0 0 0 0,1 0 0 0 0,-1 0 0 0 0,0 0 0 0 0,0 0-1 0 0,0 0 1 0 0,1 0 0 0 0,-1 0 0 0 0,0 0 0 0 0,0 0 0 0 0,0 0 0 0 0,0 0-1 0 0,1 0 1 0 0,-1 0 0 0 0,0 0 0 0 0,0 0 0 0 0,0 0 0 0 0,1 0 0 0 0,-1 0-1 0 0,0 0 1 0 0,0 0 0 0 0,0 0 0 0 0,0 0 0 0 0,1-1 0 0 0,1 2 25 0 0,-1-1 0 0 0,1 1 0 0 0,0 0 1 0 0,0-1-1 0 0,-1 1 0 0 0,1 0 0 0 0,-1 0 1 0 0,1 0-1 0 0,-1 0 0 0 0,1 0 0 0 0,-1 1 1 0 0,0-1-1 0 0,1 0 0 0 0,-1 1 0 0 0,0-1 1 0 0,0 0-1 0 0,0 1 0 0 0,0 0 0 0 0,0-1 1 0 0,0 1-1 0 0,-1-1 0 0 0,1 1 0 0 0,0 2 1 0 0,2 3-4 0 0,0 1 0 0 0,-1 0 1 0 0,0 0-1 0 0,2 9 1 0 0,-3-13-35 0 0,0 0 1 0 0,1-1-1 0 0,0 1 1 0 0,0 0-1 0 0,0-1 0 0 0,0 1 1 0 0,0-1-1 0 0,1 0 1 0 0,-1 0-1 0 0,1 0 1 0 0,6 5-1 0 0,14 18-15 0 0,-2 14 13 0 0,-17-31 11 0 0,0-1 0 0 0,0 0 0 0 0,1 0 1 0 0,0-1-1 0 0,1 1 0 0 0,-1-1 0 0 0,13 12 0 0 0,-10-9 698 0 0,-8-10-699 0 0,1 0-1 0 0,-1 0 1 0 0,0 0 0 0 0,0 0-1 0 0,0 0 1 0 0,0 0 0 0 0,0 0 0 0 0,0 0-1 0 0,0 0 1 0 0,0 0 0 0 0,0 0-1 0 0,0 0 1 0 0,0 0 0 0 0,0 0-1 0 0,0 0 1 0 0,0 0 0 0 0,0 0-1 0 0,0 0 1 0 0,0 0 0 0 0,0 0-1 0 0,0 0 1 0 0,1 0 0 0 0,-1 0-1 0 0,0 0 1 0 0,0 1 0 0 0,0-1-1 0 0,0 0 1 0 0,0 0 0 0 0,0 0-1 0 0,0 0 1 0 0,0 0 0 0 0,0 0-1 0 0,0 0 1 0 0,0 0 0 0 0,0 0 0 0 0,0 0 36 0 0,1 1 0 0 0,-1-1 0 0 0,1 0 0 0 0,-1 0 0 0 0,1 1 0 0 0,-1-1 0 0 0,1 0 0 0 0,-1 0 0 0 0,1 0 0 0 0,-1 0 0 0 0,1 0 0 0 0,-1 0 0 0 0,1 0 0 0 0,0 0 0 0 0,-1 0 0 0 0,1 0 0 0 0,-1 0 0 0 0,1 0 0 0 0,-1 0 0 0 0,1 0 0 0 0,-1 0 0 0 0,1 0 0 0 0,-1 0 0 0 0,1-1 0 0 0,-1 1 0 0 0,1-1 0 0 0,-4 5 37 0 0,0-1 1 0 0,0 1 0 0 0,0-1 0 0 0,-1 0 0 0 0,1 0 0 0 0,-1 0-1 0 0,-5 2 1 0 0,7-3-43 0 0,-59 36 626 0 0,31-20-223 0 0,-30 23 1 0 0,49-32-252 0 0,0-1 0 0 0,-1-1 0 0 0,0 0 0 0 0,-1-1 0 0 0,0 0 0 0 0,0 0 0 0 0,0-2-1 0 0,-17 5 1 0 0,32-9-92 0 0,1-1 0 0 0,0 1 0 0 0,-1-1 0 0 0,1 0-1 0 0,-1 0 1 0 0,1 0 0 0 0,-1 0 0 0 0,1 0 0 0 0,-1 0-1 0 0,0-1 1 0 0,1 1 0 0 0,-1-1 0 0 0,0 0 0 0 0,3-2 0 0 0,4-5 215 0 0,-8 8-307 0 0,0 1-1 0 0,-1-1 0 0 0,1 1 1 0 0,0-1-1 0 0,0 0 0 0 0,-1 0 1 0 0,1 1-1 0 0,0-1 0 0 0,-1 0 1 0 0,1 0-1 0 0,-1 0 1 0 0,1 0-1 0 0,-1 1 0 0 0,1-3 1 0 0,9-16-841 0 0</inkml:trace>
</inkml:ink>
</file>

<file path=ppt/ink/ink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5:23:32.224"/>
    </inkml:context>
    <inkml:brush xml:id="br0">
      <inkml:brushProperty name="width" value="0.1" units="cm"/>
      <inkml:brushProperty name="height" value="0.1" units="cm"/>
    </inkml:brush>
  </inkml:definitions>
  <inkml:trace contextRef="#ctx0" brushRef="#br0">0 247 3988 0 0,'7'8'5996'0'0,"3"-19"-2893"0"0,155-30-1726 0 0,-57 15-1020 0 0,156-54 566 0 0,-231 70-786 0 0,54-16 202 0 0,84-31 924 0 0,-167 54-470 0 0,-17 5-1620 0 0</inkml:trace>
</inkml:ink>
</file>

<file path=ppt/ink/ink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5:23:32.806"/>
    </inkml:context>
    <inkml:brush xml:id="br0">
      <inkml:brushProperty name="width" value="0.1" units="cm"/>
      <inkml:brushProperty name="height" value="0.1" units="cm"/>
    </inkml:brush>
  </inkml:definitions>
  <inkml:trace contextRef="#ctx0" brushRef="#br0">77 53 5388 0 0,'0'0'946'0'0,"-5"-6"-644"0"0,-18-14 57 0 0,17 15 1937 0 0,2 1-1882 0 0,-16-14 2920 0 0,19 19-3253 0 0,0 0 0 0 0,0 1-1 0 0,0-1 1 0 0,-1-1 0 0 0,1 1 0 0 0,-1 0-1 0 0,1 0 1 0 0,0 0 0 0 0,-1-1-1 0 0,1 1 1 0 0,-4 0 0 0 0,6 3 36 0 0,3 14-7 0 0,-3-13 213 0 0,9 0-229 0 0,31 17-3 0 0,-31-17 64 0 0,1-2-88 0 0,37 11-23 0 0,-37-11 113 0 0,-3-1-77 0 0,22 4 13 0 0,-22-4 293 0 0,-5-1-244 0 0,11 7 0 0 0,-10-7 723 0 0,-5 4-775 0 0,-9 31 104 0 0,-67 164 582 0 0,74-192-721 0 0,0 1 1 0 0,0 0-1 0 0,1 1 0 0 0,0-1 1 0 0,0 0-1 0 0,0 18 1 0 0,2-27-19 0 0,0 0 0 0 0,0 0 1 0 0,-1 1-1 0 0,1-1 0 0 0,0 0 1 0 0,0 0-1 0 0,0 0 0 0 0,0 0 1 0 0,0 0-1 0 0,0 0 0 0 0,-1 0 1 0 0,1 0-1 0 0,0 0 0 0 0,0 0 1 0 0,0 1-1 0 0,0-1 0 0 0,0 0 1 0 0,-1 0-1 0 0,1 0 0 0 0,0 0 1 0 0,0 0-1 0 0,0 0 0 0 0,0 0 1 0 0,0 0-1 0 0,-1 0 0 0 0,1 0 1 0 0,0 0-1 0 0,0 0 0 0 0,0 0 1 0 0,0 0-1 0 0,-1 0 0 0 0,1-1 1 0 0,0 1-1 0 0,0 0 0 0 0,0 0 1 0 0,0 0-1 0 0,0 0 0 0 0,0 0 1 0 0,-1 0-1 0 0,1 0 0 0 0,0 0 1 0 0,0 0-1 0 0,0-1 0 0 0,0 1 1 0 0,0 0-1 0 0,0 0 0 0 0,0 0 1 0 0,0 0-1 0 0,-1 0 0 0 0,1-1 1 0 0,0 1-1 0 0,0 0 0 0 0,0 0 1 0 0,0 0-1 0 0,0 0 0 0 0,0 0 1 0 0,0-1-1 0 0,0 1 0 0 0,0 0 1 0 0,0 0-1 0 0,0 0 0 0 0,0 0 1 0 0,0-1-1 0 0,0 1 0 0 0,0-1 55 0 0,0 0 0 0 0,-1 0 0 0 0,1 0 0 0 0,0 0-1 0 0,0-1 1 0 0,0 1 0 0 0,0 0 0 0 0,0 0 0 0 0,0 0-1 0 0,0 0 1 0 0,0 0 0 0 0,1 0 0 0 0,-1 0 0 0 0,0-1-1 0 0,1 1 1 0 0,-1 0 0 0 0,0 0 0 0 0,1 0 0 0 0,0 0-1 0 0,-1 0 1 0 0,2-1 0 0 0,9-18 158 0 0,-9 15-222 0 0,1 0-1 0 0,0 0 1 0 0,0 0-1 0 0,0 0 0 0 0,6-5 1 0 0,-6 9-646 0 0</inkml:trace>
</inkml:ink>
</file>

<file path=ppt/ink/ink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5:23:33.752"/>
    </inkml:context>
    <inkml:brush xml:id="br0">
      <inkml:brushProperty name="width" value="0.1" units="cm"/>
      <inkml:brushProperty name="height" value="0.1" units="cm"/>
    </inkml:brush>
  </inkml:definitions>
  <inkml:trace contextRef="#ctx0" brushRef="#br0">9 7 3640 0 0,'-9'-7'9724'0'0,"16"12"-9463"0"0,18 13-39 0 0,-18-14 657 0 0,48 10-772 0 0,176 41-7 0 0,-201-48-53 0 0,1-1 0 0 0,50 4 0 0 0,-52-8-6 0 0,56 5 73 0 0,202 14 117 0 0,0-20 101 0 0,-239-8 2033 0 0,-83-46-13097 0 0</inkml:trace>
</inkml:ink>
</file>

<file path=ppt/ink/ink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5:23:34.335"/>
    </inkml:context>
    <inkml:brush xml:id="br0">
      <inkml:brushProperty name="width" value="0.1" units="cm"/>
      <inkml:brushProperty name="height" value="0.1" units="cm"/>
    </inkml:brush>
  </inkml:definitions>
  <inkml:trace contextRef="#ctx0" brushRef="#br0">112 19 5789 0 0,'0'0'738'0'0,"-7"-4"-502"0"0,-32-11 9788 0 0,131 123-9979 0 0,12 38 2339 0 0,-111-143-2243 0 0,-23 11-18 0 0,22-11 262 0 0,-17 4-320 0 0,-9 3-47 0 0,-70 18 28 0 0,95-25-38 0 0,1 0-1 0 0,0 1 0 0 0,0-1 1 0 0,-11 8-1 0 0,17-10 245 0 0</inkml:trace>
</inkml:ink>
</file>

<file path=ppt/ink/ink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5:23:35.061"/>
    </inkml:context>
    <inkml:brush xml:id="br0">
      <inkml:brushProperty name="width" value="0.1" units="cm"/>
      <inkml:brushProperty name="height" value="0.1" units="cm"/>
    </inkml:brush>
  </inkml:definitions>
  <inkml:trace contextRef="#ctx0" brushRef="#br0">1 61 4016 0 0,'2'-9'97'0'0,"9"-25"1732"0"0,-10 33-1621 0 0,0 0 0 0 0,-1 0-1 0 0,1 0 1 0 0,0 0 0 0 0,0 0 0 0 0,-1 0 0 0 0,1 0 0 0 0,0 0-1 0 0,0 0 1 0 0,0 0 0 0 0,0 0 0 0 0,0 1 0 0 0,0-1 0 0 0,1 0-1 0 0,-1 1 1 0 0,0-1 0 0 0,0 1 0 0 0,0-1 0 0 0,1 1 0 0 0,-1 0-1 0 0,0-1 1 0 0,0 1 0 0 0,1 0 0 0 0,1 0 454 0 0,16 12 2087 0 0,20 47-1156 0 0,-26-28-1164 0 0,-1 0 0 0 0,-2 0 0 0 0,-1 1-1 0 0,6 42 1 0 0,-11-47-325 0 0,-2 0 0 0 0,-3 49 0 0 0,0-23-59 0 0,0-52-41 0 0,1-1 0 0 0,0 1 1 0 0,0 0-1 0 0,0-1 0 0 0,0 1 0 0 0,0 0 0 0 0,0 0 1 0 0,0-1-1 0 0,0 1 0 0 0,0 0 0 0 0,0-1 0 0 0,0 1 0 0 0,0 0 1 0 0,0-1-1 0 0,0 1 0 0 0,1-1 0 0 0,-1 1 0 0 0,0 0 1 0 0,1-1-1 0 0,-1 1 0 0 0,0-1 0 0 0,1 1 0 0 0,-1 0 1 0 0,0-1-1 0 0,2 1 0 0 0,6-14-769 0 0,-5 5-167 0 0,0 0 0 0 0,-1 0 0 0 0,3-14 0 0 0,-5 21 739 0 0,0 0 0 0 0,0 0 1 0 0,0 0-1 0 0,0 0 0 0 0,0 0 0 0 0,0 0 0 0 0,0 0 0 0 0,0 0 0 0 0,0-1 0 0 0,0 1 0 0 0,-1 0 0 0 0,1 0 0 0 0,0 0 1 0 0,-1 0-1 0 0,1 0 0 0 0,-1 0 0 0 0,1 0 0 0 0,-1 1 0 0 0,1-1 0 0 0,-1 0 0 0 0,0 0 0 0 0,0 0 0 0 0,1 0 1 0 0,-1 1-1 0 0,0-1 0 0 0,0 0 0 0 0,0 1 0 0 0,0-1 0 0 0,0 1 0 0 0,1-1 0 0 0,-1 1 0 0 0,0-1 0 0 0,0 1 0 0 0,-1 0 1 0 0,1-1-1 0 0,0 1 0 0 0,0 0 0 0 0,-2 0 0 0 0,-8-3-947 0 0</inkml:trace>
</inkml:ink>
</file>

<file path=ppt/ink/ink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5:23:35.372"/>
    </inkml:context>
    <inkml:brush xml:id="br0">
      <inkml:brushProperty name="width" value="0.1" units="cm"/>
      <inkml:brushProperty name="height" value="0.1" units="cm"/>
    </inkml:brush>
  </inkml:definitions>
  <inkml:trace contextRef="#ctx0" brushRef="#br0">0 0 5789 0 0,'112'11'7004'0'0,"-36"-3"-5830"0"0,-76-8-1209 0 0,0 0 1 0 0,0 0-1 0 0,1 0 0 0 0,-1 0 0 0 0,0 0 0 0 0,0 0 0 0 0,1 0 0 0 0,-1 0 0 0 0,0 0 1 0 0,1 0-1 0 0,-1 0 0 0 0,0 0 0 0 0,0 0 0 0 0,1 0 0 0 0,-1 0 0 0 0,0 0 1 0 0,0 0-1 0 0,1 1 0 0 0,-1-1 0 0 0,0 0 0 0 0,0 0 0 0 0,1 0 0 0 0,-1 0 0 0 0,0 1 1 0 0,0-1-1 0 0,0 0 0 0 0,1 0 0 0 0,-1 1 0 0 0,0-1 0 0 0,0 0 0 0 0,0 0 1 0 0,0 1-1 0 0,0-1 0 0 0,1 0 0 0 0,-1 0 0 0 0,0 1 0 0 0,0-1 0 0 0,0 0 1 0 0,0 0-1 0 0,0 1 0 0 0,0-1 0 0 0,0 0 0 0 0,0 1 0 0 0,0-1 0 0 0,0 0 0 0 0,0 0 1 0 0,0 1-1 0 0,0-1 0 0 0,0 0 0 0 0,0 1 0 0 0,-1-1 0 0 0,1 0 0 0 0,0 0 1 0 0,0 1-1 0 0,0-1 0 0 0,0 0 0 0 0,0 0 0 0 0,-1 0 0 0 0,1 1 0 0 0,0-1 0 0 0,-3 7-1368 0 0</inkml:trace>
</inkml:ink>
</file>

<file path=ppt/ink/ink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5:23:43.996"/>
    </inkml:context>
    <inkml:brush xml:id="br0">
      <inkml:brushProperty name="width" value="0.1" units="cm"/>
      <inkml:brushProperty name="height" value="0.1" units="cm"/>
    </inkml:brush>
  </inkml:definitions>
  <inkml:trace contextRef="#ctx0" brushRef="#br0">0 175 6065 0 0,'6'-5'216'0'0,"-1"0"1"0"0,0 0-1 0 0,0 0 0 0 0,0-1 1 0 0,-1 1-1 0 0,0-1 1 0 0,0 0-1 0 0,4-10 1 0 0,9-12 1021 0 0,-6 15-526 0 0,-1 0 0 0 0,2 1-1 0 0,-1 1 1 0 0,1 0 0 0 0,19-13 0 0 0,-31 24-689 0 0,1-1 0 0 0,-1 1 1 0 0,0 0-1 0 0,1 0 0 0 0,-1-1 0 0 0,0 1 1 0 0,1 0-1 0 0,-1 0 0 0 0,1 0 0 0 0,-1-1 0 0 0,0 1 1 0 0,1 0-1 0 0,-1 0 0 0 0,1 0 0 0 0,-1 0 1 0 0,1 0-1 0 0,-1 0 0 0 0,0 0 0 0 0,1 0 1 0 0,-1 0-1 0 0,1 0 0 0 0,-1 0 0 0 0,1 0 0 0 0,-1 0 1 0 0,0 0-1 0 0,1 0 0 0 0,-1 0 0 0 0,1 1 1 0 0,-1-1-1 0 0,0 0 0 0 0,1 0 0 0 0,-1 0 1 0 0,1 1-1 0 0,-1-1 0 0 0,0 0 0 0 0,1 1 1 0 0,-1-1-1 0 0,0 0 0 0 0,0 1 0 0 0,1-1 0 0 0,-1 0 1 0 0,0 1-1 0 0,0-1 0 0 0,1 0 0 0 0,-1 1 1 0 0,0-1-1 0 0,0 1 0 0 0,0-1 0 0 0,0 0 1 0 0,0 1-1 0 0,0-1 0 0 0,0 1 0 0 0,1-1 0 0 0,-1 1 1 0 0,0-1-1 0 0,-1 0 0 0 0,1 2 0 0 0,1 31 237 0 0,-1-27-132 0 0,0 71 421 0 0,-17 132 1 0 0,9-152-794 0 0,-1 104 1 0 0,9-116-2909 0 0,0-38 2245 0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4:44:15.546"/>
    </inkml:context>
    <inkml:brush xml:id="br0">
      <inkml:brushProperty name="width" value="0.1" units="cm"/>
      <inkml:brushProperty name="height" value="0.1" units="cm"/>
    </inkml:brush>
  </inkml:definitions>
  <inkml:trace contextRef="#ctx0" brushRef="#br0">12729 1679 3668 0 0,'-12'-18'2'0'0,"-1"1"1"0"0,0 0-1 0 0,-1 1 0 0 0,-1 1 0 0 0,0 0 0 0 0,-1 1 0 0 0,-32-22 1 0 0,-6 2-57 0 0,-75-34 0 0 0,-325-132-162 0 0,253 116 254 0 0,-21-14 129 0 0,-171-70 196 0 0,-52 20-188 0 0,-10 32-179 0 0,371 95 9 0 0,-726-145 215 0 0,396 86-210 0 0,-967-146-184 0 0,-58 105 27 0 0,237 125 520 0 0,5 65-225 0 0,-745 201-150 0 0,1821-246 44 0 0,-300 61-116 0 0,8 28-1 0 0,22 44 135 0 0,361-143-40 0 0,7-3-11 0 0,-1 1 1 0 0,2 1-1 0 0,0 1 1 0 0,1 2-1 0 0,0 0 0 0 0,1 1 1 0 0,1 0-1 0 0,1 2 1 0 0,-22 28-1 0 0,-20 21 3 0 0,-17 24-13 0 0,60-64-217 0 0,16-24 84 0 0</inkml:trace>
</inkml:ink>
</file>

<file path=ppt/ink/ink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5:23:44.549"/>
    </inkml:context>
    <inkml:brush xml:id="br0">
      <inkml:brushProperty name="width" value="0.1" units="cm"/>
      <inkml:brushProperty name="height" value="0.1" units="cm"/>
    </inkml:brush>
  </inkml:definitions>
  <inkml:trace contextRef="#ctx0" brushRef="#br0">57 137 6125 0 0,'-1'-2'62'0'0,"1"0"0"0"0,0 1 0 0 0,-1-1 0 0 0,1 0 0 0 0,0 0 0 0 0,0 0 0 0 0,0 0 0 0 0,1 0 0 0 0,-1 0 0 0 0,0 1 0 0 0,1-1 0 0 0,-1 0 0 0 0,1 0 0 0 0,0 0 0 0 0,-1 1 0 0 0,1-1 0 0 0,0 0 0 0 0,1-1 0 0 0,0 0 57 0 0,1 1-1 0 0,-1-1 1 0 0,1 1 0 0 0,-1 0-1 0 0,1 0 1 0 0,0 0 0 0 0,-1 0-1 0 0,1 0 1 0 0,5-2 0 0 0,6-1 256 0 0,1 0 1 0 0,-1 1-1 0 0,26-5 1 0 0,-31 8-338 0 0,84-12 548 0 0,185-2 1 0 0,-66 8-560 0 0,-195 6-19 0 0,-12 1 1 0 0,-1 0 1 0 0,1 0-1 0 0,0 0 1 0 0,0-1-1 0 0,0 0 1 0 0,0 0-1 0 0,-1 0 0 0 0,1-1 1 0 0,6-2-1 0 0,-11 4 6 0 0,0 0-1 0 0,0 0 0 0 0,0 0 0 0 0,0 0 0 0 0,1-1 1 0 0,-1 1-1 0 0,0 0 0 0 0,0 0 0 0 0,0 0 0 0 0,0 0 0 0 0,0 0 1 0 0,0 0-1 0 0,0 0 0 0 0,0-1 0 0 0,0 1 0 0 0,0 0 1 0 0,0 0-1 0 0,0 0 0 0 0,0 0 0 0 0,0 0 0 0 0,0-1 1 0 0,0 1-1 0 0,0 0 0 0 0,0 0 0 0 0,0 0 0 0 0,0 0 1 0 0,0 0-1 0 0,0 0 0 0 0,0-1 0 0 0,0 1 0 0 0,0 0 0 0 0,0 0 1 0 0,0 0-1 0 0,0 0 0 0 0,0 0 0 0 0,0-1 0 0 0,0 1 1 0 0,0 0-1 0 0,0 0 0 0 0,0 0 0 0 0,0 0 0 0 0,-1 0 1 0 0,1 0-1 0 0,0 0 0 0 0,0 0 0 0 0,0 0 0 0 0,0-1 0 0 0,0 1 1 0 0,0 0-1 0 0,0 0 0 0 0,-1 0 0 0 0,1 0 0 0 0,0 0 1 0 0,0 0-1 0 0,0 0 0 0 0,-1 0-5 0 0,1 0-1 0 0,0 0 1 0 0,-1 0 0 0 0,1 0-1 0 0,0 0 1 0 0,-1 0 0 0 0,1 0-1 0 0,0 0 1 0 0,-1 0 0 0 0,1 0-1 0 0,0 1 1 0 0,0-1-1 0 0,-1 0 1 0 0,1 0 0 0 0,0 0-1 0 0,-1 0 1 0 0,1 1 0 0 0,0-1-1 0 0,0 0 1 0 0,-1 0 0 0 0,1 0-1 0 0,0 1 1 0 0,0-1 0 0 0,0 0-1 0 0,-1 0 1 0 0,1 1 0 0 0,0-1-1 0 0,0 0 1 0 0,0 1 0 0 0,0-1-1 0 0,0 0 1 0 0,-1 1 0 0 0,1-1-1 0 0,0 0 1 0 0,0 0 0 0 0,0 1-1 0 0,0 0 1 0 0,-3 17 48 0 0,1 1 0 0 0,0-1 0 0 0,1 1 0 0 0,1 0-1 0 0,3 21 1 0 0,0 18 177 0 0,3 110 437 0 0,-2-103-510 0 0,-1-33-138 0 0,-2-22-14 0 0,0 0-1 0 0,0 1 1 0 0,-1-1 0 0 0,0 1-1 0 0,-1-1 1 0 0,0 0 0 0 0,0 1-1 0 0,-4 10 1 0 0,4-20-6 0 0,0 0 0 0 0,0 0 0 0 0,1-1 0 0 0,-1 1 0 0 0,0 0 0 0 0,0-1 0 0 0,0 1 0 0 0,0-1 0 0 0,0 1 0 0 0,-1-1 0 0 0,1 0 0 0 0,0 1 0 0 0,0-1 0 0 0,0 0 1 0 0,0 0-1 0 0,0 0 0 0 0,0 0 0 0 0,-1 0 0 0 0,1 0 0 0 0,0 0 0 0 0,-2 0 0 0 0,-36-4 104 0 0,21 3-82 0 0,-567-11 32 0 0,582 12-59 0 0,-81 8-1085 0 0,76-7 919 0 0,1 0 0 0 0,-1 1 0 0 0,0 0 0 0 0,1 1 0 0 0,-1-1 0 0 0,1 2 0 0 0,0-1 0 0 0,-8 5 0 0 0,15-7 53 0 0,-1-1 0 0 0,1 0 1 0 0,-1 1-1 0 0,1-1 0 0 0,-1 1 0 0 0,1-1 0 0 0,0 1 0 0 0,-1-1 0 0 0,1 0 1 0 0,0 1-1 0 0,0-1 0 0 0,-1 1 0 0 0,1-1 0 0 0,0 1 0 0 0,0 0 1 0 0,0-1-1 0 0,0 1 0 0 0,-1-1 0 0 0,1 2 0 0 0,0 7-1294 0 0</inkml:trace>
</inkml:ink>
</file>

<file path=ppt/ink/ink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21T05:23:48.660"/>
    </inkml:context>
    <inkml:brush xml:id="br0">
      <inkml:brushProperty name="width" value="0.1" units="cm"/>
      <inkml:brushProperty name="height" value="0.1" units="cm"/>
    </inkml:brush>
  </inkml:definitions>
  <inkml:trace contextRef="#ctx0" brushRef="#br0">89 178 1424,'0'0'283,"-4"1"-128,-12 5 49,12-4 1246,-2 0-1224,-16 6-22,16-6 1012,1-2-1007,-20 1 2695,47-4-2750,-22 3-152,54-9 210,67-20 0,-96 22-124,403-123 1157,-365 109-1125,-61 20-34</inkml:trace>
</inkml:ink>
</file>

<file path=ppt/ink/ink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21T05:23:49.013"/>
    </inkml:context>
    <inkml:brush xml:id="br0">
      <inkml:brushProperty name="width" value="0.1" units="cm"/>
      <inkml:brushProperty name="height" value="0.1" units="cm"/>
    </inkml:brush>
  </inkml:definitions>
  <inkml:trace contextRef="#ctx0" brushRef="#br0">114 31 2332,'0'0'944,"-9"-3"-618,-28-13 56,28 13 1655,1 1-1793,-22-3-70,22 4 561,8 2-715,0 0 0,0 0 0,-1 1-1,1-1 1,-1 0 0,1 0 0,-1 1 0,0-1 0,1 0-1,-1 0 1,0 0 0,-2 2 0,2-1 34,-1 1 628,17 8-579,51 31 1,-61-39-82,0 0 0,1 0 0,-1-1 0,1 0-1,-1 0 1,1 0 0,0-1 0,-1 0 0,1 0-1,6 0 1,16 3 56,-14 0-63,-9-3 7,1 0-1,-1 0 1,0 1 0,0-1 0,0 1 0,0 0 0,0 1 0,-1-1 0,1 1 0,-1 0 0,9 7 0,-13-10 0,0 1 0,0-1 0,1 1-1,-1 0 1,0-1 0,0 1 0,0-1 0,0 1 0,0 0 0,0-1 0,0 1 0,0 0 0,0-1 0,0 1-1,0-1 1,0 1 0,0 0 0,0-1 0,0 1 0,-1-1 0,1 1 0,0 0 0,-1-1 0,1 1-1,0-1 1,-1 1 0,1-1 0,0 1 0,-1-1 0,1 0 0,-1 1 0,0 0 0,-21 16 133,13-11-86,4-1-241,0-1 1,1 1-1,-1 0 0,1 0 0,0 0 0,0 1 1,0-1-1,1 1 0,0 0 0,0 0 1,0 0-1,1 1 0,0-1 0,-3 14 0,5-13-884</inkml:trace>
</inkml:ink>
</file>

<file path=ppt/ink/ink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5:23:45.198"/>
    </inkml:context>
    <inkml:brush xml:id="br0">
      <inkml:brushProperty name="width" value="0.1" units="cm"/>
      <inkml:brushProperty name="height" value="0.1" units="cm"/>
    </inkml:brush>
  </inkml:definitions>
  <inkml:trace contextRef="#ctx0" brushRef="#br0">0 102 5973 0 0,'25'-9'284'0'0,"-23"9"-229"0"0,0 0 1 0 0,0 0-1 0 0,-1-1 0 0 0,1 1 1 0 0,0-1-1 0 0,0 0 0 0 0,-1 1 1 0 0,1-1-1 0 0,0 0 0 0 0,-1 0 1 0 0,1 0-1 0 0,-1 0 1 0 0,1 0-1 0 0,-1 0 0 0 0,0-1 1 0 0,2-1-1 0 0,3-3 324 0 0,-4 3-179 0 0,0 1 0 0 0,1-1 1 0 0,-1 0-1 0 0,0 1 0 0 0,0-1 1 0 0,-1 0-1 0 0,1 0 0 0 0,-1 0 1 0 0,1 0-1 0 0,-1-1 0 0 0,0 1 1 0 0,0 0-1 0 0,0-1 0 0 0,-1 1 1 0 0,1 0-1 0 0,-1-1 0 0 0,0 1 1 0 0,0-4-1 0 0,2-3 1113 0 0,3 15-751 0 0,3 17-246 0 0,-2 77 82 0 0,-5-35-363 0 0,-1-52-55 0 0,0 0 0 0 0,2 19 0 0 0,0-8-149 0 0,0-12-236 0 0,-1-1 0 0 0,2 1-1 0 0,0-1 1 0 0,0 0 0 0 0,7 14 0 0 0,6 21-4011 0 0,-16-38 3158 0 0</inkml:trace>
</inkml:ink>
</file>

<file path=ppt/ink/ink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5:23:45.786"/>
    </inkml:context>
    <inkml:brush xml:id="br0">
      <inkml:brushProperty name="width" value="0.1" units="cm"/>
      <inkml:brushProperty name="height" value="0.1" units="cm"/>
    </inkml:brush>
  </inkml:definitions>
  <inkml:trace contextRef="#ctx0" brushRef="#br0">42 311 5420 0 0,'2'-24'207'0'0,"1"-1"0"0"0,10-38 0 0 0,-3 10 152 0 0,-9 43-290 0 0,1-1 1 0 0,-1 1-1 0 0,2 0 1 0 0,0 1-1 0 0,0-1 1 0 0,0 0-1 0 0,10-16 1 0 0,-10 22-24 0 0,0 0-1 0 0,0 1 1 0 0,1-1 0 0 0,0 1-1 0 0,6-5 1 0 0,1-1 332 0 0,-7 7-252 0 0,-1 0 0 0 0,0 1-1 0 0,1-1 1 0 0,-1 0 0 0 0,1 1 0 0 0,0 0-1 0 0,-1 0 1 0 0,1 0 0 0 0,0 0 0 0 0,0 1 0 0 0,0-1-1 0 0,7 1 1 0 0,53 5 205 0 0,-50-3-226 0 0,159 23 114 0 0,45 4-22 0 0,101-1 174 0 0,-307-28-286 0 0,-3-1 371 0 0,-14 7-37 0 0,4-5-401 0 0,0 0-1 0 0,0 0 1 0 0,1 0 0 0 0,-1 0 0 0 0,0 0 0 0 0,1 0 0 0 0,-1 0-1 0 0,1 1 1 0 0,-1-1 0 0 0,1 0 0 0 0,0 0 0 0 0,-1 1 0 0 0,1-1 0 0 0,0 0-1 0 0,0 1 1 0 0,0-1 0 0 0,0 2 0 0 0,1 31 206 0 0,-1-19-101 0 0,2 9 12 0 0,0 0-1 0 0,1 0 1 0 0,1 0-1 0 0,8 25 1 0 0,37 90-14 0 0,-44-125-108 0 0,0 1 0 0 0,0-1 0 0 0,-1 1 0 0 0,-1 0 0 0 0,-1 0 0 0 0,1 22 0 0 0,-3-35-13 0 0,0 0-1 0 0,0-1 1 0 0,-1 1-1 0 0,1-1 1 0 0,0 1-1 0 0,-1-1 1 0 0,1 0 0 0 0,-1 1-1 0 0,0-1 1 0 0,1 1-1 0 0,-1-1 1 0 0,0 0-1 0 0,0 0 1 0 0,0 1-1 0 0,0-1 1 0 0,0 0 0 0 0,0 0-1 0 0,0 0 1 0 0,0 0-1 0 0,-1 0 1 0 0,1 0-1 0 0,0 0 1 0 0,-1-1-1 0 0,1 1 1 0 0,0 0-1 0 0,-1-1 1 0 0,1 1 0 0 0,-1-1-1 0 0,1 1 1 0 0,-1-1-1 0 0,1 0 1 0 0,-3 0-1 0 0,-7 2 5 0 0,0-1 0 0 0,0-1 0 0 0,-18-1 0 0 0,15 1 5 0 0,-261-12 13 0 0,-54 0 11 0 0,0 24-103 0 0,327-12 12 0 0,-30 5-327 0 0,21 2-583 0 0,11-7 892 0 0,0 1 0 0 0,1-1-1 0 0,-1 0 1 0 0,0 1 0 0 0,0-1 0 0 0,0 1 0 0 0,0-1-1 0 0,1 1 1 0 0,-1-1 0 0 0,0 0 0 0 0,0 1 0 0 0,1-1 0 0 0,-1 1-1 0 0,0-1 1 0 0,1 0 0 0 0,-1 1 0 0 0,0-1 0 0 0,1 0-1 0 0,-1 0 1 0 0,0 1 0 0 0,1-1 0 0 0,-1 0 0 0 0,1 0-1 0 0,-1 1 1 0 0,1-1 0 0 0,-1 0 0 0 0,0 0 0 0 0,2 0 0 0 0,11 6-1213 0 0</inkml:trace>
</inkml:ink>
</file>

<file path=ppt/ink/ink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21T05:23:50.777"/>
    </inkml:context>
    <inkml:brush xml:id="br0">
      <inkml:brushProperty name="width" value="0.1" units="cm"/>
      <inkml:brushProperty name="height" value="0.1" units="cm"/>
    </inkml:brush>
  </inkml:definitions>
  <inkml:trace contextRef="#ctx0" brushRef="#br0">0 2 2640,'16'15'1798,"-17"-15"-1698,1 0 1,-1 0 0,1-1-1,0 1 1,-1 0-1,1 0 1,-1-1 0,1 1-1,0 0 1,-1-1 0,1 1-1,0 0 1,-1-1-1,1 1 1,0-1 0,-1 1-1,1 0 1,0-1 0,0 1-1,0-1 1,-1 1-1,1-2 1,8-3 2784,19 2-881,5 5-1838,103 6-6,-97-6 52,47 10 0,-37-4-7,77 13 50,-41-7-142,88 5-1,-161-19-69,-16-1 63,-15-2-7,19 3-134,-5-1-41,0-1-1497,-20-5 943,19 5-124</inkml:trace>
</inkml:ink>
</file>

<file path=ppt/ink/ink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21T05:23:51.259"/>
    </inkml:context>
    <inkml:brush xml:id="br0">
      <inkml:brushProperty name="width" value="0.1" units="cm"/>
      <inkml:brushProperty name="height" value="0.1" units="cm"/>
    </inkml:brush>
  </inkml:definitions>
  <inkml:trace contextRef="#ctx0" brushRef="#br0">0 51 3552,'6'-21'154,"-5"17"1655,-1-1-1507,1 1-45,0-13 5033,6 21-5222,2 0-47,-4-2-11,-1 1 1,0-1 0,1 1 0,-1-1 0,0 1 0,-1 0 0,1 1 0,4 4-1,128 110 33,-134-116 988,-20 11-915,14-11-108,1 1 0,0-1 1,-1 0-1,1 0 0,-1 0 0,0 0 1,-7 2-1,-87 37 14,75-28 47,19-10-52,1 0 608</inkml:trace>
</inkml:ink>
</file>

<file path=ppt/ink/ink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5:23:51.869"/>
    </inkml:context>
    <inkml:brush xml:id="br0">
      <inkml:brushProperty name="width" value="0.1" units="cm"/>
      <inkml:brushProperty name="height" value="0.1" units="cm"/>
    </inkml:brush>
  </inkml:definitions>
  <inkml:trace contextRef="#ctx0" brushRef="#br0">23 161 120 0 0,'0'1'70'0'0,"1"-1"-1"0"0,0 0 1 0 0,-1 1 0 0 0,1-1-1 0 0,-1 1 1 0 0,1-1-1 0 0,0 1 1 0 0,-1-1 0 0 0,1 1-1 0 0,-1 0 1 0 0,1-1 0 0 0,-1 1-1 0 0,0 0 1 0 0,1-1 0 0 0,-1 1-1 0 0,0 0 1 0 0,1-1 0 0 0,-1 1-1 0 0,0 0 1 0 0,0 0-1 0 0,0-1 1 0 0,0 1 0 0 0,1 0-1 0 0,-1 0 1 0 0,0-1 0 0 0,0 1-1 0 0,0 0 1 0 0,-1 0 0 0 0,1-1-1 0 0,0 2 134 0 0,-16 8 935 0 0,15-10-1109 0 0,1 0 0 0 0,0 1 1 0 0,-1-1-1 0 0,1 0 0 0 0,0 0 1 0 0,-1 0-1 0 0,1 1 0 0 0,0-1 1 0 0,-1 0-1 0 0,1 0 0 0 0,0 0 1 0 0,-1 0-1 0 0,1 0 1 0 0,0 0-1 0 0,-1 0 0 0 0,1 0 1 0 0,-1 0-1 0 0,1 0 0 0 0,0 0 1 0 0,-1 0-1 0 0,1 0 0 0 0,0 0 1 0 0,-1 0-1 0 0,1 0 1 0 0,0 0-1 0 0,-1 0 0 0 0,1 0 1 0 0,0-1-1 0 0,-1 1 0 0 0,1 0 1 0 0,0 0-1 0 0,-1 0 0 0 0,1-1 1 0 0,0 1-1 0 0,-1 0 1 0 0,1 0-1 0 0,0-1 0 0 0,0 1 1 0 0,0 0-1 0 0,-1-1 0 0 0,1 1 1 0 0,0 0-1 0 0,0-1 0 0 0,0 1 1 0 0,0 0-1 0 0,-1-1 1 0 0,1 1-1 0 0,0 0 0 0 0,0-1 1 0 0,0 1-1 0 0,0 0 0 0 0,0-1 1 0 0,0 1-1 0 0,0-1 0 0 0,0 1 1 0 0,0-5 874 0 0,0 9-196 0 0,0 2-59 0 0,0-11 700 0 0,0 4-1230 0 0,1-1-1 0 0,-1 1 1 0 0,0 0 0 0 0,1-1-1 0 0,0 1 1 0 0,-1 0-1 0 0,1-1 1 0 0,0 1 0 0 0,0 0-1 0 0,-1 0 1 0 0,1-1-1 0 0,0 1 1 0 0,0 0 0 0 0,0 0-1 0 0,1 0 1 0 0,1-1-1 0 0,-1-1-39 0 0,-2 3-124 0 0,30-6 1534 0 0,231-54-1258 0 0,-33 24 218 0 0,-101 19-97 0 0,-62 8-133 0 0,-33 6-79 0 0,0-3 1 0 0,34-9-1 0 0,-60 12-194 0 0,-10 1 8 0 0,-12 0-57 0 0,13 2 64 0 0,-2-1-271 0 0,-26 1-6300 0 0</inkml:trace>
</inkml:ink>
</file>

<file path=ppt/ink/ink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21T05:23:52.173"/>
    </inkml:context>
    <inkml:brush xml:id="br0">
      <inkml:brushProperty name="width" value="0.1" units="cm"/>
      <inkml:brushProperty name="height" value="0.1" units="cm"/>
    </inkml:brush>
  </inkml:definitions>
  <inkml:trace contextRef="#ctx0" brushRef="#br0">101 0 7741,'0'0'-53,"-5"0"124,-8 3 3020,138 15-2173,-118-17-860,87 13 414,-84-12-463,0 1-1,-1 0 0,1 0 0,-1 1 1,0 0-1,0 1 0,11 7 0,-19-11-7,0-1 0,1 1 0,-1 0-1,0 0 1,0 1 0,0-1-1,0 0 1,0 0 0,0 0 0,0 1-1,-1-1 1,1 0 0,0 1-1,-1-1 1,1 1 0,-1-1 0,1 1-1,-1-1 1,0 1 0,0-1-1,1 3 1,-2-1 4,1-1 0,-1 1 0,1-1 0,-1 0 0,0 1 0,0-1 0,0 0 0,0 0 1,-1 0-1,1 0 0,-1 0 0,-1 3 0,-5 3 26,0-1-1,0 0 1,-1 0 0,-18 11 0,-14 4 20,-64 24 0,69-32-1199,0 2-1,-62 38 1,77-39-280</inkml:trace>
</inkml:ink>
</file>

<file path=ppt/ink/ink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21T05:23:46.451"/>
    </inkml:context>
    <inkml:brush xml:id="br0">
      <inkml:brushProperty name="width" value="0.1" units="cm"/>
      <inkml:brushProperty name="height" value="0.1" units="cm"/>
    </inkml:brush>
  </inkml:definitions>
  <inkml:trace contextRef="#ctx0" brushRef="#br0">3 50 6377,'-1'-2'19,"1"0"0,-1 0 1,1 0-1,0 0 1,-1 0-1,1 0 0,0 0 1,0 0-1,1 0 1,-1 0-1,0 0 0,1 0 1,-1 0-1,2-3 1,-1 1 13,-1-8 320,2 27 103,-1-11-359,15 53 818,-4 1 0,-2 0 0,5 96 1,-14 21-1876,5-132-2207,-2-37 1975</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4:44:15.857"/>
    </inkml:context>
    <inkml:brush xml:id="br0">
      <inkml:brushProperty name="width" value="0.1" units="cm"/>
      <inkml:brushProperty name="height" value="0.1" units="cm"/>
    </inkml:brush>
  </inkml:definitions>
  <inkml:trace contextRef="#ctx0" brushRef="#br0">1 1 3784 0 0,'10'16'36'0'0,"-5"3"56"0"0,8-3 8 0 0,-5 3 16 0 0,7-3 8 0 0,-6-1 40 0 0,12-1 0 0 0,-10 0 8 0 0,8-2-52 0 0,-1-3-40 0 0,1 3-36 0 0,2-4 16 0 0,3 2-24 0 0,4-2-36 0 0,4-3-16 0 0,0 1-20 0 0,5-1-120 0 0</inkml:trace>
</inkml:ink>
</file>

<file path=ppt/ink/ink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5:23:46.968"/>
    </inkml:context>
    <inkml:brush xml:id="br0">
      <inkml:brushProperty name="width" value="0.1" units="cm"/>
      <inkml:brushProperty name="height" value="0.1" units="cm"/>
    </inkml:brush>
  </inkml:definitions>
  <inkml:trace contextRef="#ctx0" brushRef="#br0">16 261 5420 0 0,'-5'-18'141'0'0,"2"0"-1"0"0,-3-32 0 0 0,5 31 67 0 0,1 0 0 0 0,0 0 0 0 0,2 0-1 0 0,7-35 1 0 0,-8 51-191 0 0,-1 0 0 0 0,1 1-1 0 0,0-1 1 0 0,-1 1 0 0 0,1-1 0 0 0,0 1-1 0 0,1-1 1 0 0,-1 1 0 0 0,0 0 0 0 0,1 0-1 0 0,-1-1 1 0 0,1 1 0 0 0,0 0-1 0 0,3-3 1 0 0,-3 4-12 0 0,0 1 1 0 0,0-1-1 0 0,0 0 0 0 0,0 1 1 0 0,0-1-1 0 0,0 1 0 0 0,0-1 1 0 0,0 1-1 0 0,1 0 0 0 0,-1 0 1 0 0,0 0-1 0 0,0 0 0 0 0,0 0 0 0 0,0 0 1 0 0,1 1-1 0 0,-1-1 0 0 0,3 2 1 0 0,793 168 761 0 0,-780-168-734 0 0,-6 1 29 0 0,-1-2 0 0 0,0 1 0 0 0,1-1 1 0 0,-1-1-1 0 0,0 0 0 0 0,21-4 0 0 0,-32 4-42 0 0,0 0 0 0 0,1 0 0 0 0,-1 0 0 0 0,0 0 0 0 0,0 0 0 0 0,0 0 0 0 0,1 0 0 0 0,-1 0 0 0 0,0 0 0 0 0,0 0-1 0 0,0 0 1 0 0,0 0 0 0 0,1 0 0 0 0,-1 0 0 0 0,0 0 0 0 0,0-1 0 0 0,0 1 0 0 0,0 0 0 0 0,1 0 0 0 0,-1 0 0 0 0,0 0 0 0 0,0 0-1 0 0,0-1 1 0 0,0 1 0 0 0,0 0 0 0 0,0 0 0 0 0,0 0 0 0 0,0 0 0 0 0,1-1 0 0 0,-1 1 0 0 0,0 0 0 0 0,0 0 0 0 0,0 0-1 0 0,0-1 1 0 0,0 1 0 0 0,0 0 0 0 0,0 0 0 0 0,0 0 0 0 0,0-1 0 0 0,0 1 0 0 0,0 0 0 0 0,0 0 0 0 0,0 0 0 0 0,-1 0-1 0 0,1-1 1 0 0,-9-8 495 0 0,-17-4-85 0 0,24 13-424 0 0,1 0 1 0 0,0-1 0 0 0,0 1 0 0 0,0 0 0 0 0,0 0 0 0 0,0-1-1 0 0,0 1 1 0 0,0 0 0 0 0,0 0 0 0 0,0 0 0 0 0,0 1 0 0 0,-1-1-1 0 0,1 0 1 0 0,0 0 0 0 0,0 0 0 0 0,0 1 0 0 0,0-1 0 0 0,0 1-1 0 0,0-1 1 0 0,0 1 0 0 0,0-1 0 0 0,0 1 0 0 0,0-1 0 0 0,1 1 0 0 0,-1 0-1 0 0,0 0 1 0 0,0-1 0 0 0,0 1 0 0 0,1 0 0 0 0,-1 0 0 0 0,0 0-1 0 0,1 0 1 0 0,-1 0 0 0 0,1 0 0 0 0,-1 0 0 0 0,1 0 0 0 0,0 0-1 0 0,-1 0 1 0 0,1 0 0 0 0,0 0 0 0 0,0 0 0 0 0,0 0 0 0 0,-1 0-1 0 0,1 3 1 0 0,0 6 40 0 0,-1 0-1 0 0,1 0 1 0 0,3 20-1 0 0,-2-18 39 0 0,17 103 438 0 0,-4-34-296 0 0,12 45-94 0 0,-10-58-74 0 0,13 63 306 0 0,-29-130-355 0 0,1 0 0 0 0,-1 1 0 0 0,0-1 0 0 0,1 0 0 0 0,-1 1 0 0 0,0-1 0 0 0,0 0 0 0 0,0 1 0 0 0,0-1 0 0 0,0 1 1 0 0,0-1-1 0 0,-1 0 0 0 0,1 1 0 0 0,0-1 0 0 0,-1 0 0 0 0,1 1 0 0 0,-1-1 0 0 0,1 0 0 0 0,-1 1 0 0 0,1-1 0 0 0,-1 0 0 0 0,0 0 0 0 0,0 0 0 0 0,0 0 0 0 0,0 0 1 0 0,0 0-1 0 0,0 0 0 0 0,0 0 0 0 0,0 0 0 0 0,0 0 0 0 0,0 0 0 0 0,0-1 0 0 0,0 1 0 0 0,-1 0 0 0 0,1-1 0 0 0,0 1 0 0 0,-1-1 0 0 0,1 0 0 0 0,0 1 0 0 0,-1-1 1 0 0,-1 0-1 0 0,-7 2 64 0 0,0-2 0 0 0,0 1 0 0 0,0-1 0 0 0,-17-3-1 0 0,18 2-73 0 0,-246-36 127 0 0,-63-6-1284 0 0,252 40 284 0 0,8 2-261 0 0</inkml:trace>
</inkml:ink>
</file>

<file path=ppt/ink/ink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21T05:23:52.913"/>
    </inkml:context>
    <inkml:brush xml:id="br0">
      <inkml:brushProperty name="width" value="0.1" units="cm"/>
      <inkml:brushProperty name="height" value="0.1" units="cm"/>
    </inkml:brush>
  </inkml:definitions>
  <inkml:trace contextRef="#ctx0" brushRef="#br0">31 5 2612,'-1'1'78,"-1"0"1,1 0-1,-1 0 0,0-1 1,1 1-1,-1-1 0,0 1 0,1-1 1,-1 0-1,-2 1 0,4-1-18,-1 0 0,1 0 0,0 0 0,-1 0 0,1 0 0,-1 0 1,1 0-1,-1 0 0,1-1 0,0 1 0,-1 0 0,1 0 0,-1 0 0,1-1 0,0 1 0,-1 0 0,1 0 0,0-1 0,-1 1 0,1 0 1,0 0-1,-1-1 0,1 1 0,0 0 0,0-1 0,-1 1 0,1-1 0,0 1 0,0 0 0,0-1 0,0 1 0,0-1 0,-1 1 0,1 0 1,0-1-1,0 1 0,0-1 0,0 1 0,0-1 0,1 2 95,-1 0 1,1 0-1,-1 0 0,1 0 1,-1 0-1,1 0 0,0 0 1,0 0-1,-1-1 0,1 1 1,0 0-1,0 0 0,0-1 1,0 1-1,0 0 0,0-1 1,0 1-1,0-1 0,0 0 1,0 1-1,0-1 1,0 0-1,0 1 0,2-1 1,26 5 563,-1 2 0,39 14 1,10 2-135,-25-11-336,68 20-176,-113-31-117,8 2 34,-13-1-631,-7 1-843,3-3 1196,1 0 0,-1 0 0,1-1 0,-1 1 0,1 0 0,-1-1 0,1 1 0,0-1 0,-1 1 0,1-1 0,-1 0 0,1 0 1,-2-1-1,-2-3-931</inkml:trace>
</inkml:ink>
</file>

<file path=ppt/ink/ink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21T05:23:53.259"/>
    </inkml:context>
    <inkml:brush xml:id="br0">
      <inkml:brushProperty name="width" value="0.1" units="cm"/>
      <inkml:brushProperty name="height" value="0.1" units="cm"/>
    </inkml:brush>
  </inkml:definitions>
  <inkml:trace contextRef="#ctx0" brushRef="#br0">20 31 5757,'-1'0'13,"0"0"0,1-1 1,-1 1-1,1-1 0,-1 1 1,1-1-1,-1 1 0,1-1 1,0 1-1,-1-1 1,1 0-1,0 1 0,-1-1 1,1 1-1,0-1 0,0 0 1,0 1-1,-1-1 0,1 0 1,0 1-1,0-2 1,-5-10 388,3 6 550,4 11-238,22 5 1459,-12-3-1948,-1 1 1,0 0-1,0 0 0,0 2 0,12 13 0,44 58-285,-43-50 132,-19-26-71,-2 0-1,1 0 1,0 1-1,-1-1 1,0 1-1,0-1 1,2 9-1,-4-12 3,-1-1-1,0 1 0,0-1 0,0 1 0,0-1 1,0 0-1,0 1 0,0-1 0,0 1 1,-1-1-1,1 1 0,0-1 0,-1 0 0,1 1 1,-1-1-1,0 0 0,1 1 0,-1-1 1,0 0-1,0 0 0,0 0 0,0 0 0,0 0 1,0 0-1,0 0 0,0 0 0,0 0 1,0 0-1,-1-1 0,1 1 0,0 0 0,-1-1 1,1 1-1,0-1 0,-1 1 0,1-1 1,-3 1-1,-54 15 52,38-12-117,-1 2 1,1 0-1,0 1 1,-36 20-1,55-27-81,1 1 1,-1-1-1,1 0 1,-1 1-1,1-1 0,0 1 1,-1-1-1,1 1 0,0-1 1,-1 1-1,1-1 1,0 1-1,-1-1 0,1 1 1,0-1-1,0 1 0,0 0 1,0-1-1,0 1 1,0-1-1,-1 1 0,1 0 1,1 0-1</inkml:trace>
</inkml:ink>
</file>

<file path=ppt/ink/ink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21T05:23:53.801"/>
    </inkml:context>
    <inkml:brush xml:id="br0">
      <inkml:brushProperty name="width" value="0.1" units="cm"/>
      <inkml:brushProperty name="height" value="0.1" units="cm"/>
    </inkml:brush>
  </inkml:definitions>
  <inkml:trace contextRef="#ctx0" brushRef="#br0">22 272 2640,'1'1'79,"-1"0"0,0 0 0,0 0-1,0 0 1,0 0 0,0 0 0,0 0-1,0 0 1,0 0 0,0 0 0,0 0 0,0 0-1,0 0 1,-1 0 0,1 0 0,-1 0 0,1 0-1,0 0 1,-1 0 0,1 0 0,-1-1-1,0 1 1,1 0 0,-1 0 0,0-1 0,1 1-1,-1 0 1,0-1 0,0 1 0,0-1-1,0 1 1,1-1 0,-1 1 0,0-1 0,0 1-1,-2-1 1,-2 13 1523,5-13-1574,0 0 0,0 0 0,0 1 1,0-1-1,0 0 0,0 0 0,0 0 0,0 1 1,0-1-1,0 0 0,0 0 0,0 1 0,0-1 0,0 0 1,0 0-1,1 0 0,-1 1 0,0-1 0,0 0 1,0 0-1,0 0 0,0 1 0,0-1 0,1 0 1,-1 0-1,0 0 0,0 0 0,0 1 0,0-1 1,1 0-1,-1 0 0,0 0 0,0 0 0,0 0 1,1 0-1,-1 0 0,0 0 0,0 0 0,0 0 1,1 1-1,-1-1 0,0 0 0,0 0 0,1 0 0,-1 0 1,0-1-1,0 1 0,1 0 0,-1 0 0,0 0 1,0 0-1,0 0 0,1 0 0,-1 0 0,0 0 1,0 0-1,0 0 0,1-1 0,-1 1 0,0 0 1,0 0-1,0 0 0,0 0 0,0-1 0,1 1 1,-1 0-1,0 0 0,0-1 0,78-41 1970,-46 26-1950,36-25 0,15-20 803,95-91 1,-170 147-856,-8 5 5,0 0-1,0 0 0,0 0 0,0 0 0,0 0 0,0 0 0,0 0 0,0 0 0,0 1 0,0-1 0,0 0 0,0 0 0,1 0 0,-1 0 0,0 0 0,0 0 0,0 0 0,0 0 0,0 0 0,0 0 0,0 0 0,0 0 0,-1 4-1241,0 9-3069</inkml:trace>
</inkml:ink>
</file>

<file path=ppt/ink/ink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21T05:23:54.136"/>
    </inkml:context>
    <inkml:brush xml:id="br0">
      <inkml:brushProperty name="width" value="0.1" units="cm"/>
      <inkml:brushProperty name="height" value="0.1" units="cm"/>
    </inkml:brush>
  </inkml:definitions>
  <inkml:trace contextRef="#ctx0" brushRef="#br0">56 55 6501,'0'0'209,"-9"-5"-95,-2-1-29,-25-11 2330,41 14-2241,-1 0-151,1 0 0,0 0 0,0 1 0,0 0 0,0 0-1,0 0 1,0 0 0,1 1 0,-1 0 0,0 0 0,1 0 0,-1 1 0,1 0-1,-1 0 1,10 1 0,7 4 30,38 13 0,-58-18 222,-1 6-164,4 20 492,-13-14-522,-80 92-51,83-100-222,1 0 0,0 0 0,0 1 0,0-1 0,0 1 0,1 0 0,0 0 0,0 0 0,0 0 0,1 1 1,-1-1-1,1 1 0,-1 6 0</inkml:trace>
</inkml:ink>
</file>

<file path=ppt/ink/ink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21T05:23:54.602"/>
    </inkml:context>
    <inkml:brush xml:id="br0">
      <inkml:brushProperty name="width" value="0.1" units="cm"/>
      <inkml:brushProperty name="height" value="0.1" units="cm"/>
    </inkml:brush>
  </inkml:definitions>
  <inkml:trace contextRef="#ctx0" brushRef="#br0">41 35 5513,'-1'0'37,"-1"0"0,1-1 1,0 1-1,-1 0 1,1-1-1,0 1 1,0-1-1,-1 0 0,1 1 1,0-1-1,0 0 1,0 0-1,0 0 1,0 0-1,-1-1 0,2 2 47,-1-1 0,1 0 0,-1 1 0,1-1 0,-1 1 0,0-1 0,1 1-1,-1-1 1,0 1 0,1-1 0,-1 1 0,0-1 0,1 1 0,-1 0 0,0 0 0,0-1-1,1 1 1,-1 0 0,0 0 0,0 0 0,0 0 0,1 0 0,-1 0 0,0 0-1,0 0 1,0 0 0,-1 0 518,3-1-516,0 0-1,-1 0 1,1 0-1,0 0 1,0 0-1,-1 0 1,1 0-1,0 0 1,0 1-1,0-1 1,0 0-1,0 0 1,0 1-1,0-1 1,1 1-1,-1-1 1,0 1-1,0 0 1,0-1-1,0 1 1,1 0-1,-1 0 1,0 0-1,0 0 1,0 0 0,2 0-1,7 3 32,-1 1-1,0 0 0,0 0 1,0 1-1,0 0 1,14 12-1,3 1 9,19 11 6,2-3 1,52 22-1,-63-35 29,-35-12-160,-3-2-140,1 0 0,-1 0 1,1 1-1,-1-1 1,0 1-1,1-1 1,-1 1-1,0-1 1,1 1-1,-1 0 1,-2 0-1,-9-2-1562,0 0-635,7-1 1003</inkml:trace>
</inkml:ink>
</file>

<file path=ppt/ink/ink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21T05:23:54.957"/>
    </inkml:context>
    <inkml:brush xml:id="br0">
      <inkml:brushProperty name="width" value="0.1" units="cm"/>
      <inkml:brushProperty name="height" value="0.1" units="cm"/>
    </inkml:brush>
  </inkml:definitions>
  <inkml:trace contextRef="#ctx0" brushRef="#br0">133 28 5849,'0'0'320,"0"-5"-154,0-17 5547,5 23-5601,20 8 171,-16 1-214,5 2-41,-8-6-15,1-1 1,-1 1 0,-1 0 0,1 1 0,6 10-1,-5-7 10,-1-1 0,8 18 0,-13-25-19,0 0 1,0 0-1,0 0 1,0 1-1,-1-1 1,1 0-1,-1 1 1,1-1-1,-1 0 1,0 1-1,0-1 1,0 1-1,0-1 1,0 0-1,-1 1 1,1-1-1,-1 0 1,0 1-1,-1 2 0,1-3-2,0-1-1,0 0 0,-1 0 0,1 0 0,0 0 0,-1 0 0,1 0 0,0-1 0,-1 1 0,1 0 0,-1-1 0,0 1 0,1-1 0,-1 0 0,1 1 0,-1-1 1,0 0-1,-2 0 0,-36-1 12,26 0-3,-23-1-11,16 0-10,0 1 1,0 1 0,-1 1-1,-20 3 1,37-2 148,1 0-664</inkml:trace>
</inkml:ink>
</file>

<file path=ppt/ink/ink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5:23:55.540"/>
    </inkml:context>
    <inkml:brush xml:id="br0">
      <inkml:brushProperty name="width" value="0.1" units="cm"/>
      <inkml:brushProperty name="height" value="0.1" units="cm"/>
    </inkml:brush>
  </inkml:definitions>
  <inkml:trace contextRef="#ctx0" brushRef="#br0">31 584 4728 0 0,'-1'0'56'0'0,"-1"0"0"0"0,1 0 0 0 0,0 0 0 0 0,0 0-1 0 0,0 0 1 0 0,0 0 0 0 0,0-1 0 0 0,-1 1-1 0 0,1 0 1 0 0,0 0 0 0 0,0-1 0 0 0,0 1-1 0 0,0-1 1 0 0,0 1 0 0 0,0-1 0 0 0,0 0 0 0 0,0 1-1 0 0,0-1 1 0 0,0 0 0 0 0,1 0 0 0 0,-1 1-1 0 0,0-1 1 0 0,0 0 0 0 0,1 0 0 0 0,-1 0-1 0 0,0 0 1 0 0,1 0 0 0 0,-1 0 0 0 0,1 0-1 0 0,-1 0 1 0 0,1 0 0 0 0,-1-2 0 0 0,1 0 240 0 0,0 0 1 0 0,0-1-1 0 0,0 1 1 0 0,0 0 0 0 0,0 0-1 0 0,1 0 1 0 0,-1-1-1 0 0,1 1 1 0 0,0 0-1 0 0,2-5 1 0 0,1-1 37 0 0,0 1 0 0 0,1 0 0 0 0,0 0 0 0 0,1 1-1 0 0,0-1 1 0 0,0 1 0 0 0,11-10 0 0 0,57-43 875 0 0,-55 45-955 0 0,103-86 681 0 0,-69 55-717 0 0,2 2 0 0 0,104-63-1 0 0,-40 37 161 0 0,-119 70-379 0 0,1 0 1 0 0,-1 0-1 0 0,0 0 1 0 0,0 0-1 0 0,0 0 1 0 0,0 0-1 0 0,1 0 1 0 0,-1 0-1 0 0,0 0 1 0 0,0 0-1 0 0,0-1 1 0 0,0 1-1 0 0,0 0 1 0 0,1 0-1 0 0,-1 0 1 0 0,0 0-1 0 0,0 0 1 0 0,0-1-1 0 0,0 1 1 0 0,0 0-1 0 0,0 0 1 0 0,0 0-1 0 0,0 0 1 0 0,0-1-1 0 0,0 1 1 0 0,1 0-1 0 0,-1 0 1 0 0,0 0-1 0 0,0 0 1 0 0,0-1 0 0 0,0 1-1 0 0,0 0 1 0 0,0 0-1 0 0,0 0 1 0 0,-1-1-1 0 0,1 1 1 0 0,0 0-1 0 0,0 0 1 0 0,0 0-1 0 0,0 0 1 0 0,0-1-1 0 0,0 1 1 0 0,0 0-1 0 0,0 0 1 0 0,0 0-1 0 0,0 0 1 0 0,-1 0-1 0 0,1-1 1 0 0,0 1-1 0 0,0 0 1 0 0,0 0-1 0 0,0 0 1 0 0,0 0-1 0 0,-1 0 1 0 0,1 0-1 0 0,0 0 1 0 0,0 0-1 0 0,0-1 1 0 0,0 1-1 0 0,-1 0 1 0 0,1 0-1 0 0,0 0 1 0 0,0 0-1 0 0,-1 0-41 0 0,1 0-1 0 0,-1 0 0 0 0,1 0 1 0 0,-1 0-1 0 0,1 1 0 0 0,-1-1 1 0 0,1 0-1 0 0,-1 0 0 0 0,1 0 1 0 0,0 0-1 0 0,-1 1 0 0 0,1-1 1 0 0,-1 0-1 0 0,1 0 1 0 0,0 1-1 0 0,-1-1 0 0 0,1 0 1 0 0,-1 1-1 0 0,1-1 0 0 0,0 0 1 0 0,0 1-1 0 0,-1-1 0 0 0,1 1 1 0 0,0-1-1 0 0,0 1 0 0 0,-1-1 1 0 0,1 0-1 0 0,0 1 0 0 0,0-1 1 0 0,0 1-1 0 0,0-1 1 0 0,0 1-1 0 0,0-1 0 0 0,-1 1 1 0 0,1-1-1 0 0,1 1 0 0 0,-3 6-562 0 0,0 5-1389 0 0,0 0 1 0 0,-6 17-1 0 0,2-19 580 0 0</inkml:trace>
</inkml:ink>
</file>

<file path=ppt/ink/ink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5:23:55.847"/>
    </inkml:context>
    <inkml:brush xml:id="br0">
      <inkml:brushProperty name="width" value="0.1" units="cm"/>
      <inkml:brushProperty name="height" value="0.1" units="cm"/>
    </inkml:brush>
  </inkml:definitions>
  <inkml:trace contextRef="#ctx0" brushRef="#br0">18 80 5328 0 0,'-1'-1'60'0'0,"-1"0"-1"0"0,1-1 0 0 0,-1 1 0 0 0,1-1 0 0 0,0 1 1 0 0,0-1-1 0 0,0 0 0 0 0,-1 0 0 0 0,2 1 0 0 0,-1-1 1 0 0,0 0-1 0 0,0 0 0 0 0,0 0 0 0 0,1 0 0 0 0,-1 0 1 0 0,1 0-1 0 0,0 0 0 0 0,0 0 0 0 0,0 0 0 0 0,-1 0 1 0 0,2 0-1 0 0,-1-3 0 0 0,2 2 267 0 0,-1 1 0 0 0,1 0 0 0 0,0 0 0 0 0,0 0 0 0 0,0 0 1 0 0,0 0-1 0 0,0 0 0 0 0,0 1 0 0 0,1-1 0 0 0,-1 1 0 0 0,0-1 0 0 0,1 1 0 0 0,-1 0 0 0 0,1 0 0 0 0,0 0 1 0 0,4-1-1 0 0,-4 1-216 0 0,0 0 0 0 0,0 0 1 0 0,1 0-1 0 0,-1 0 1 0 0,0 0-1 0 0,0 1 0 0 0,0 0 1 0 0,1 0-1 0 0,-1 0 0 0 0,0 0 1 0 0,0 0-1 0 0,1 0 1 0 0,-1 1-1 0 0,0-1 0 0 0,0 1 1 0 0,0 0-1 0 0,0 0 1 0 0,1 1-1 0 0,2 1 0 0 0,-2 1-75 0 0,1 0 0 0 0,-1 0 0 0 0,0 1-1 0 0,-1-1 1 0 0,1 1 0 0 0,-1 0 0 0 0,0 1-1 0 0,0-1 1 0 0,-1 0 0 0 0,1 1 0 0 0,2 10-1 0 0,1 7-89 0 0,5 39-1 0 0,-6-31-180 0 0,-3-17-148 0 0,-1-1-1 0 0,0 0 1 0 0,-1 0 0 0 0,-1 1-1 0 0,0-1 1 0 0,-1 0-1 0 0,0 0 1 0 0,-1 1 0 0 0,0-2-1 0 0,-1 1 1 0 0,-6 14-1 0 0,-7 4-1236 0 0</inkml:trace>
</inkml:ink>
</file>

<file path=ppt/ink/ink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21T05:23:56.704"/>
    </inkml:context>
    <inkml:brush xml:id="br0">
      <inkml:brushProperty name="width" value="0.1" units="cm"/>
      <inkml:brushProperty name="height" value="0.1" units="cm"/>
    </inkml:brush>
  </inkml:definitions>
  <inkml:trace contextRef="#ctx0" brushRef="#br0">41 17 5725,'-2'1'57,"0"-1"0,0 0 0,0 0 0,0 1 0,0-1 0,0 0 0,0-1 0,0 1 0,1 0 0,-1-1 0,0 1 0,0-1 0,-3 0 0,-1-1 1011,1-1 238,14-5 64,-6 8-1211,0-1 0,0 1 0,0 0 0,0-1 0,0 1 0,0 1 0,0-1 0,0 0 0,0 1 0,0 0 1,-1-1-1,1 1 0,0 0 0,4 3 0,8 1 165,101 21 602,28 8-620,-141-32-296,6 1 6,-1-1 1,1 0 0,-1 0-1,1 0 1,10-1 0,-18-1-4,-19-4-411,17 3 303,1 1-1,-1 0 1,0 0 0,1-1-1,-1 1 1,1 0 0,-1 0 0,0 0-1,1 0 1,-1 0 0,0 0-1,0 0 1,1 0 0,-1 0 0,0 0-1,1 0 1,-1 0 0,1 1-1,-1-1 1,0 0 0,1 0 0,-1 1-1,-1 0 1,-8 2-3600,3-3 2312</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4:43:41.409"/>
    </inkml:context>
    <inkml:brush xml:id="br0">
      <inkml:brushProperty name="width" value="0.1" units="cm"/>
      <inkml:brushProperty name="height" value="0.1" units="cm"/>
    </inkml:brush>
  </inkml:definitions>
  <inkml:trace contextRef="#ctx0" brushRef="#br0">12 203 5789 0 0,'-12'3'523'0'0,"20"0"680"0"0,-7-2-1147 0 0,1-1 0 0 0,-1 0 0 0 0,1 0 0 0 0,0 0 0 0 0,-1 0 0 0 0,1 0 0 0 0,0 0 1 0 0,-1 0-1 0 0,1-1 0 0 0,-1 1 0 0 0,1 0 0 0 0,0-1 0 0 0,-1 0 0 0 0,3 0 0 0 0,4-2 93 0 0,613-123 803 0 0,-270 59-3065 0 0,-317 62 1443 0 0,-5 0-131 0 0</inkml:trace>
</inkml:ink>
</file>

<file path=ppt/ink/ink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5:23:57.015"/>
    </inkml:context>
    <inkml:brush xml:id="br0">
      <inkml:brushProperty name="width" value="0.1" units="cm"/>
      <inkml:brushProperty name="height" value="0.1" units="cm"/>
    </inkml:brush>
  </inkml:definitions>
  <inkml:trace contextRef="#ctx0" brushRef="#br0">142 62 6785 0 0,'0'-2'65'0'0,"0"0"1"0"0,-1 0-1 0 0,1-1 0 0 0,-1 1 1 0 0,0 0-1 0 0,0 0 1 0 0,1 0-1 0 0,-1 1 1 0 0,-1-1-1 0 0,1 0 1 0 0,0 0-1 0 0,0 0 1 0 0,-1 1-1 0 0,1-1 0 0 0,-1 1 1 0 0,1-1-1 0 0,-4-1 1 0 0,2 0 190 0 0,3 2-223 0 0,0 1 1 0 0,0 0-1 0 0,-1-1 0 0 0,1 1 0 0 0,0-1 0 0 0,0 1 0 0 0,0 0 0 0 0,0-1 0 0 0,0 1 0 0 0,0-1 0 0 0,0 1 0 0 0,0-1 0 0 0,0 1 0 0 0,0-1 0 0 0,0 1 0 0 0,0 0 0 0 0,0-1 0 0 0,0 1 0 0 0,0-1 0 0 0,0 1 0 0 0,1 0 0 0 0,-1-1 0 0 0,0 1 1 0 0,0-1-1 0 0,1 1 0 0 0,-1 0 0 0 0,0-1 0 0 0,0 1 0 0 0,1 0 0 0 0,-1-1 0 0 0,0 1 0 0 0,1 0 0 0 0,-1-1 0 0 0,0 1 0 0 0,1 0 0 0 0,-1 0 0 0 0,1 0 0 0 0,-1-1 0 0 0,0 1 0 0 0,1 0 0 0 0,-1 0 0 0 0,1 0 0 0 0,18-9 1801 0 0,-18 10-1710 0 0,1-1-1 0 0,-1 1 0 0 0,1 0 0 0 0,-1 0 0 0 0,1-1 0 0 0,-1 1 0 0 0,0 0 1 0 0,0 0-1 0 0,1 0 0 0 0,-1 0 0 0 0,0 0 0 0 0,0 1 0 0 0,0-1 1 0 0,0 0-1 0 0,0 0 0 0 0,1 3 0 0 0,20 29 427 0 0,-19-28-429 0 0,17 26 176 0 0,-8-13-102 0 0,14 27 1 0 0,-22-38-173 0 0,-2-1 1 0 0,1 1 0 0 0,-1 0-1 0 0,0-1 1 0 0,0 1 0 0 0,-1 0 0 0 0,0 1-1 0 0,0 9 1 0 0,-1-16-19 0 0,-1 1 1 0 0,1 0-1 0 0,0-1 1 0 0,-1 1-1 0 0,0 0 0 0 0,1-1 1 0 0,-1 1-1 0 0,0-1 1 0 0,0 1-1 0 0,0-1 0 0 0,0 1 1 0 0,0-1-1 0 0,0 0 0 0 0,0 1 1 0 0,-1-1-1 0 0,1 0 1 0 0,0 0-1 0 0,-1 0 0 0 0,1 0 1 0 0,-1 0-1 0 0,1 0 1 0 0,-1-1-1 0 0,1 1 0 0 0,-1 0 1 0 0,1-1-1 0 0,-4 2 0 0 0,-6 1-27 0 0,1-1-1 0 0,-22 4 0 0 0,28-6 1 0 0,-129 19-2935 0 0,89-12 1360 0 0</inkml:trace>
</inkml:ink>
</file>

<file path=ppt/ink/ink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5:24:25.896"/>
    </inkml:context>
    <inkml:brush xml:id="br0">
      <inkml:brushProperty name="width" value="0.1" units="cm"/>
      <inkml:brushProperty name="height" value="0.1" units="cm"/>
    </inkml:brush>
  </inkml:definitions>
  <inkml:trace contextRef="#ctx0" brushRef="#br0">1 158 5360 0 0,'0'-5'11974'0'0,"3"-1"-11908"0"0,-2 4-24 0 0,0 0 1 0 0,0 0-1 0 0,0 1 0 0 0,-1-1 1 0 0,1 0-1 0 0,0 0 0 0 0,-1-1 1 0 0,1 1-1 0 0,-1 0 0 0 0,1-4 1 0 0,11-4 21 0 0,-5 5-63 0 0,-1 0 1 0 0,1 1 0 0 0,-1 0-1 0 0,1 0 1 0 0,0 0 0 0 0,1 1 0 0 0,-1 0-1 0 0,10-2 1 0 0,-7 3-2 0 0,0 1 1 0 0,0 1-1 0 0,0 0 0 0 0,0 0 1 0 0,0 1-1 0 0,-1 0 0 0 0,15 4 1 0 0,-21-5-1 0 0,0 1 1 0 0,0 0 0 0 0,0 0 0 0 0,-1 0 0 0 0,1 0 0 0 0,0 0 0 0 0,-1 1-1 0 0,4 1 1 0 0,2 10 7 0 0,-5-7-5 0 0,2 2 0 0 0,-1 1 1 0 0,-1-1-1 0 0,1 0 1 0 0,-2 1-1 0 0,1 0 1 0 0,-1 0-1 0 0,2 13 1 0 0,-2 5 10 0 0,0 27 0 0 0,-9-29 34 0 0,-19 55-14 0 0,26-78-30 0 0,0 0 0 0 0,-1 0 1 0 0,1 0-1 0 0,-1 0 0 0 0,0 0 1 0 0,1 0-1 0 0,-1 0 0 0 0,0-1 0 0 0,0 1 1 0 0,0 0-1 0 0,0-1 0 0 0,-3 3 1 0 0,-24 25-326 0 0,39-66 227 0 0,33-110 11 0 0,-33 110-12 0 0,11 10-338 0 0,72-89 383 0 0,-81 100 36 0 0,1 1-1 0 0,18-17 1 0 0,-31 32 12 0 0,-1-1 0 0 0,1 1 0 0 0,-1 0 0 0 0,1-1 1 0 0,0 1-1 0 0,-1 0 0 0 0,1-1 0 0 0,0 1 0 0 0,-1 0 0 0 0,1 0 0 0 0,0-1 1 0 0,-1 1-1 0 0,1 0 0 0 0,0 0 0 0 0,-1 0 0 0 0,1 0 0 0 0,0 0 0 0 0,-1 0 1 0 0,1 0-1 0 0,0 0 0 0 0,0 0 0 0 0,-1 1 0 0 0,1-1 0 0 0,0 0 0 0 0,-1 0 1 0 0,1 1-1 0 0,0-1 0 0 0,-1 0 0 0 0,1 1 0 0 0,-1-1 0 0 0,1 0 0 0 0,-1 1 1 0 0,1-1-1 0 0,-1 1 0 0 0,1-1 0 0 0,-1 1 0 0 0,1 0 0 0 0,12 22-33 0 0,-12-20 30 0 0,11 29 1 0 0,17 79 71 0 0,-21-78-36 0 0,-6-25 24 0 0,14-21-116 0 0,106-93-32 0 0,-111 96 78 0 0,0 1-1 0 0,0 1 1 0 0,1 0-1 0 0,21-11 1 0 0,-26 15 11 0 0,0 1-1 0 0,0 0 1 0 0,1 1-1 0 0,-1 0 1 0 0,1 0-1 0 0,0 0 1 0 0,-1 1-1 0 0,1 0 1 0 0,15 1 0 0 0,-20 0 2 0 0,-1 0 1 0 0,0 1-1 0 0,1-1 1 0 0,-1 1-1 0 0,0-1 1 0 0,1 1-1 0 0,-1 0 1 0 0,0 0-1 0 0,0 0 1 0 0,0 0-1 0 0,0 0 1 0 0,0 1-1 0 0,0-1 1 0 0,0 1-1 0 0,0-1 1 0 0,0 1-1 0 0,2 3 0 0 0,-1-1 1 0 0,-1 0-1 0 0,1 0 0 0 0,-1 0 1 0 0,0 0-1 0 0,-1 1 0 0 0,1-1 1 0 0,-1 1-1 0 0,2 7 0 0 0,-1 6 2 0 0,-1 0 0 0 0,0 0 0 0 0,-3 30-1 0 0,1-43 3 0 0,-13 104-7 0 0,-1-1-34 0 0,14-106-32 0 0,1 0-1 0 0,0-1 1 0 0,0 1-1 0 0,0-1 1 0 0,0 1-1 0 0,0 0 1 0 0,0-1-1 0 0,0 1 1 0 0,1 0-1 0 0,-1-1 1 0 0,1 1-1 0 0,-1-1 1 0 0,1 1-1 0 0,-1-1 1 0 0,1 1 0 0 0,0-1-1 0 0,0 1 1 0 0,0-1-1 0 0,0 0 1 0 0,0 0-1 0 0,0 1 1 0 0,0-1-1 0 0,1 1 1 0 0,0-1-112 0 0,0-1 0 0 0,-1 1 0 0 0,1-1 0 0 0,-1 0 0 0 0,1 0 0 0 0,0 1 0 0 0,-1-1 0 0 0,1 0 0 0 0,0 0 0 0 0,-1-1 0 0 0,1 1 0 0 0,0 0 0 0 0,-1 0 0 0 0,1-1 0 0 0,-1 1 0 0 0,1-1 0 0 0,-1 0 0 0 0,1 1 0 0 0,-1-1 0 0 0,1 0 0 0 0,-1 0 0 0 0,1 0 0 0 0,1-1 0 0 0,14-9-1208 0 0,4-2-76 0 0</inkml:trace>
</inkml:ink>
</file>

<file path=ppt/ink/ink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5:24:26.207"/>
    </inkml:context>
    <inkml:brush xml:id="br0">
      <inkml:brushProperty name="width" value="0.1" units="cm"/>
      <inkml:brushProperty name="height" value="0.1" units="cm"/>
    </inkml:brush>
  </inkml:definitions>
  <inkml:trace contextRef="#ctx0" brushRef="#br0">12 46 6597 0 0,'5'-11'83'0'0,"-5"8"-51"0"0,1 1-1 0 0,0-1 0 0 0,0 0 1 0 0,0 1-1 0 0,0-1 1 0 0,1 1-1 0 0,-1 0 1 0 0,1-1-1 0 0,-1 1 0 0 0,1 0 1 0 0,0 0-1 0 0,3-3 1 0 0,-7 31 2333 0 0,-26 178 1415 0 0,26-175-3530 0 0,1-24-218 0 0,-2 49 209 0 0,3-50-256 0 0,0 0 0 0 0,0 0 0 0 0,1 0 0 0 0,-1 0 0 0 0,1 0 1 0 0,0 0-1 0 0,0 0 0 0 0,1 0 0 0 0,-1 0 0 0 0,4 7 0 0 0,-4-11-15 0 0,-1 0-1 0 0,0 1 1 0 0,1-1-1 0 0,-1 1 1 0 0,0-1-1 0 0,0 0 0 0 0,1 1 1 0 0,-1-1-1 0 0,1 0 1 0 0,-1 0-1 0 0,0 1 1 0 0,1-1-1 0 0,-1 0 1 0 0,1 0-1 0 0,-1 1 1 0 0,1-1-1 0 0,-1 0 1 0 0,0 0-1 0 0,1 0 0 0 0,-1 0 1 0 0,1 0-1 0 0,-1 0 1 0 0,1 0-1 0 0,-1 0 1 0 0,1 0-1 0 0,-1 0 1 0 0,1 0-1 0 0,-1 0 1 0 0,1 0-1 0 0,14-12-1114 0 0,11-27-1200 0 0,-20 29 1653 0 0,3-4-355 0 0,3-4-112 0 0</inkml:trace>
</inkml:ink>
</file>

<file path=ppt/ink/ink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5:24:26.534"/>
    </inkml:context>
    <inkml:brush xml:id="br0">
      <inkml:brushProperty name="width" value="0.1" units="cm"/>
      <inkml:brushProperty name="height" value="0.1" units="cm"/>
    </inkml:brush>
  </inkml:definitions>
  <inkml:trace contextRef="#ctx0" brushRef="#br0">0 76 5268 0 0,'0'-11'72'0'0,"4"-5"40"0"0,1 2 65 0 0,-1 6 19 0 0,-6 0-168 0 0,4 2 152 0 0,-4-1-152 0 0,6 4 160 0 0,-6 2-264 0 0,0-1 116 0 0,2 4-160 0 0,-4-1-128 0 0,4 6 60 0 0,-3-3-297 0 0,6 4 21 0 0</inkml:trace>
</inkml:ink>
</file>

<file path=ppt/ink/ink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5:24:26.842"/>
    </inkml:context>
    <inkml:brush xml:id="br0">
      <inkml:brushProperty name="width" value="0.1" units="cm"/>
      <inkml:brushProperty name="height" value="0.1" units="cm"/>
    </inkml:brush>
  </inkml:definitions>
  <inkml:trace contextRef="#ctx0" brushRef="#br0">188 142 5849 0 0,'3'0'27'0'0,"0"0"1"0"0,0-1-1 0 0,-1 0 1 0 0,1 1 0 0 0,0-1-1 0 0,-1 0 1 0 0,1 0 0 0 0,-1 0-1 0 0,1-1 1 0 0,-1 1 0 0 0,1 0-1 0 0,-1-1 1 0 0,0 0-1 0 0,0 1 1 0 0,0-1 0 0 0,3-3-1 0 0,6-5 151 0 0,-5 7-61 0 0,-1-1 1 0 0,0 0-1 0 0,-1-1 0 0 0,1 1 0 0 0,-1-1 1 0 0,0 0-1 0 0,0 0 0 0 0,4-6 1 0 0,-8 10-70 0 0,1-1 0 0 0,0 1-1 0 0,-1 0 1 0 0,1-1 0 0 0,-1 1 0 0 0,0-1 0 0 0,0 1 0 0 0,1 0 0 0 0,-1-1 0 0 0,0 1 0 0 0,0-1-1 0 0,0 1 1 0 0,0-1 0 0 0,-1 1 0 0 0,1-1 0 0 0,-1-1 0 0 0,0 1 7 0 0,0 0 0 0 0,0 0 0 0 0,0 0 0 0 0,0 0 0 0 0,0 0 0 0 0,-1 1 0 0 0,1-1 0 0 0,-1 0 0 0 0,0 1 0 0 0,1-1 0 0 0,-1 1 0 0 0,0 0 0 0 0,-3-3 0 0 0,0 2-29 0 0,1 1 0 0 0,-1-1 0 0 0,1 0 0 0 0,-1 1 0 0 0,0 0 0 0 0,0 0 0 0 0,0 1 0 0 0,1-1 0 0 0,-1 1 0 0 0,0 0 0 0 0,0 0 0 0 0,0 1 0 0 0,0-1 0 0 0,0 1 0 0 0,-8 3 0 0 0,-7 2 36 0 0,-1 0-1 0 0,-21 12 1 0 0,22-10 14 0 0,13-6-26 0 0,0 1 0 0 0,0 0 0 0 0,0 0 0 0 0,1 0 0 0 0,-1 1 0 0 0,1 0 0 0 0,0 0 0 0 0,0 0 0 0 0,-8 10 0 0 0,13-13-39 0 0,0-1 1 0 0,1 1-1 0 0,-1 0 0 0 0,1 0 0 0 0,-1 0 1 0 0,1 0-1 0 0,-1 0 0 0 0,1 0 1 0 0,0 0-1 0 0,0 0 0 0 0,-1-1 0 0 0,1 1 1 0 0,0 0-1 0 0,0 0 0 0 0,0 0 1 0 0,0 0-1 0 0,0 0 0 0 0,0 0 0 0 0,0 0 1 0 0,0 0-1 0 0,0 0 0 0 0,1 0 1 0 0,-1 0-1 0 0,0 0 0 0 0,1 1 0 0 0,1 1 16 0 0,-1 0 0 0 0,1-1 1 0 0,0 0-1 0 0,0 1 0 0 0,0-1 0 0 0,0 0 0 0 0,0 0 0 0 0,5 3 0 0 0,4 2 93 0 0,0 0 1 0 0,23 10-1 0 0,-34-17-117 0 0,29 13 80 0 0,0 2 0 0 0,30 20 1 0 0,-56-33-82 0 0,0 1 0 0 0,0-1 0 0 0,0 1 0 0 0,0-1 0 0 0,0 1 0 0 0,-1 0 0 0 0,1 0 0 0 0,-1 0 0 0 0,0 0 0 0 0,0 1 0 0 0,0-1 0 0 0,0 0 0 0 0,0 1 0 0 0,-1-1 0 0 0,0 1 0 0 0,0 0 0 0 0,0 0 0 0 0,0-1 0 0 0,0 8 0 0 0,-1-7 0 0 0,0-1 0 0 0,-1 1 0 0 0,1 0 0 0 0,-1-1 0 0 0,0 1-1 0 0,0-1 1 0 0,0 0 0 0 0,-1 1 0 0 0,1-1 0 0 0,-1 0 0 0 0,0 0 0 0 0,0 0-1 0 0,0 0 1 0 0,0 0 0 0 0,0 0 0 0 0,-1 0 0 0 0,1-1 0 0 0,-1 1 0 0 0,0-1-1 0 0,0 0 1 0 0,-4 2 0 0 0,0 1 0 0 0,0-1-1 0 0,-1 0 1 0 0,0 0-1 0 0,0-1 1 0 0,0 0-1 0 0,0 0 1 0 0,-11 2-1 0 0,17-5-42 0 0,-1 1 0 0 0,1-1 0 0 0,-1 1 0 0 0,1-1 0 0 0,-1 0 0 0 0,1 0 0 0 0,-1 0-1 0 0,1 0 1 0 0,-1-1 0 0 0,1 1 0 0 0,-1-1 0 0 0,1 1 0 0 0,-1-1 0 0 0,1 0 0 0 0,-1 0 0 0 0,1 0 0 0 0,0 0 0 0 0,0-1-1 0 0,0 1 1 0 0,0 0 0 0 0,-1-1 0 0 0,2 0 0 0 0,-1 1 0 0 0,0-1 0 0 0,0 0 0 0 0,1 0 0 0 0,-1 0 0 0 0,-1-3 0 0 0,2 4-26 0 0,1 0 1 0 0,-1-1 0 0 0,1 1 0 0 0,0-1 0 0 0,-1 1 0 0 0,1 0 0 0 0,0-1-1 0 0,0 1 1 0 0,0-1 0 0 0,0 1 0 0 0,0-1 0 0 0,1 1 0 0 0,-1 0 0 0 0,0-1-1 0 0,1 1 1 0 0,-1-1 0 0 0,0 1 0 0 0,1 0 0 0 0,0-1 0 0 0,-1 1 0 0 0,1 0-1 0 0,1-3 1 0 0,24-25-874 0 0,-18 21 664 0 0,6-7-273 0 0,1 2 0 0 0,1 0-1 0 0,21-14 1 0 0,0 2-226 0 0</inkml:trace>
</inkml:ink>
</file>

<file path=ppt/ink/ink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5:24:27.155"/>
    </inkml:context>
    <inkml:brush xml:id="br0">
      <inkml:brushProperty name="width" value="0.1" units="cm"/>
      <inkml:brushProperty name="height" value="0.1" units="cm"/>
    </inkml:brush>
  </inkml:definitions>
  <inkml:trace contextRef="#ctx0" brushRef="#br0">149 63 3816 0 0,'15'-1'384'0'0,"0"-1"0"0"0,-1 0 0 0 0,1-1-1 0 0,-1 0 1 0 0,0-1 0 0 0,19-8 0 0 0,-33 11-347 0 0,0 1 1 0 0,1 0 0 0 0,-1 0 0 0 0,0 0 0 0 0,0 0 0 0 0,0 0 0 0 0,0 0-1 0 0,0-1 1 0 0,0 1 0 0 0,0 0 0 0 0,0 0 0 0 0,0 0 0 0 0,0 0 0 0 0,0 0-1 0 0,1-1 1 0 0,-1 1 0 0 0,0 0 0 0 0,0 0 0 0 0,0 0 0 0 0,0 0-1 0 0,0 0 1 0 0,0-1 0 0 0,0 1 0 0 0,0 0 0 0 0,0 0 0 0 0,-1 0 0 0 0,1 0-1 0 0,0-1 1 0 0,0 1 0 0 0,0 0 0 0 0,0 0 0 0 0,0 0 0 0 0,0 0 0 0 0,0 0-1 0 0,0 0 1 0 0,0-1 0 0 0,0 1 0 0 0,0 0 0 0 0,-1 0 0 0 0,1 0 0 0 0,0 0-1 0 0,0 0 1 0 0,0 0 0 0 0,0 0 0 0 0,0 0 0 0 0,0-1 0 0 0,-1 1-1 0 0,1 0 1 0 0,-13-9 729 0 0,-14-5-297 0 0,20 12-415 0 0,0 1 0 0 0,0 0 0 0 0,0 0 0 0 0,0 1 0 0 0,0 0 1 0 0,0 0-1 0 0,-14 2 0 0 0,5 1 123 0 0,1 1 0 0 0,-23 7 1 0 0,34-10-146 0 0,1 0 1 0 0,0 1 0 0 0,-1-1 0 0 0,1 1 0 0 0,0-1 0 0 0,0 1 0 0 0,0 0-1 0 0,0 0 1 0 0,1 0 0 0 0,-1 1 0 0 0,0-1 0 0 0,1 1 0 0 0,-1-1-1 0 0,1 1 1 0 0,0 0 0 0 0,0 0 0 0 0,-2 5 0 0 0,3-5-31 0 0,0-1 0 0 0,1 1 0 0 0,0 0-1 0 0,-1 0 1 0 0,1-1 0 0 0,0 1 0 0 0,1 0 0 0 0,-1 0 0 0 0,0-1 0 0 0,1 1 0 0 0,-1 0 0 0 0,1-1 0 0 0,0 1 0 0 0,0 0-1 0 0,0-1 1 0 0,0 1 0 0 0,1-1 0 0 0,-1 1 0 0 0,0-1 0 0 0,1 0 0 0 0,0 0 0 0 0,3 4 0 0 0,10 9 9 0 0,0-1 1 0 0,0 0-1 0 0,33 21 0 0 0,-28-21-16 0 0,-1 1-1 0 0,18 17 0 0 0,-36-31 4 0 0,0 0 1 0 0,0 0-1 0 0,0-1 1 0 0,0 1-1 0 0,-1 0 1 0 0,1 0-1 0 0,0 0 0 0 0,-1 0 1 0 0,1 0-1 0 0,0 0 1 0 0,-1 0-1 0 0,0 0 1 0 0,1 0-1 0 0,-1 0 0 0 0,0 1 1 0 0,1-1-1 0 0,-1 0 1 0 0,0 0-1 0 0,0 0 1 0 0,0 0-1 0 0,0 1 0 0 0,0-1 1 0 0,0 0-1 0 0,0 0 1 0 0,0 0-1 0 0,-1 0 1 0 0,1 0-1 0 0,0 1 0 0 0,-1-1 1 0 0,1 0-1 0 0,-1 0 1 0 0,1 0-1 0 0,-1 0 0 0 0,1 0 1 0 0,-1 0-1 0 0,0 0 1 0 0,1 0-1 0 0,-1-1 1 0 0,0 1-1 0 0,0 0 0 0 0,0 0 1 0 0,0-1-1 0 0,0 1 1 0 0,0 0-1 0 0,0-1 1 0 0,0 1-1 0 0,0-1 0 0 0,-1 1 1 0 0,-7 4-94 0 0,1-1 0 0 0,-1-1 0 0 0,1 0 0 0 0,-17 4 0 0 0,5-2-171 0 0,3 0-258 0 0,-29 3 0 0 0,41-8 293 0 0,0 0 0 0 0,0 0 1 0 0,-1 0-1 0 0,1 0 0 0 0,0-1 1 0 0,0 0-1 0 0,-1 0 0 0 0,1 0 0 0 0,-9-4 1 0 0,5-1-629 0 0,6-5-83 0 0</inkml:trace>
  <inkml:trace contextRef="#ctx0" brushRef="#br0" timeOffset="1">480 52 7069 0 0,'0'0'7'0'0,"0"0"0"0"0,1 1 0 0 0,-1-1 0 0 0,0 0 0 0 0,1 0 0 0 0,-1 0-1 0 0,1 0 1 0 0,-1 1 0 0 0,0-1 0 0 0,1 0 0 0 0,-1 0 0 0 0,1 0 0 0 0,-1 0 0 0 0,0 0 0 0 0,1 0 0 0 0,-1 0 0 0 0,1 0 0 0 0,-1 0 0 0 0,0 0 0 0 0,1 0 0 0 0,-1 0 0 0 0,1-1 0 0 0,-1 1 0 0 0,0 0 0 0 0,1 0 0 0 0,0-1 0 0 0,1 1 494 0 0,-9 10 264 0 0,5-7-566 0 0,1 0-1 0 0,-1 0 1 0 0,1 0 0 0 0,0 1 0 0 0,0-1 0 0 0,0 0 0 0 0,0 0-1 0 0,0 1 1 0 0,1-1 0 0 0,0 1 0 0 0,0-1 0 0 0,0 0-1 0 0,0 6 1 0 0,8 51 425 0 0,-5-42-408 0 0,4 15-56 0 0,-5-26-336 0 0,0-1 0 0 0,-1 1 0 0 0,1 0 0 0 0,-2 0 1 0 0,1 0-1 0 0,-1 0 0 0 0,0 8 0 0 0,-5-12-1498 0 0</inkml:trace>
</inkml:ink>
</file>

<file path=ppt/ink/ink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5:24:27.462"/>
    </inkml:context>
    <inkml:brush xml:id="br0">
      <inkml:brushProperty name="width" value="0.1" units="cm"/>
      <inkml:brushProperty name="height" value="0.1" units="cm"/>
    </inkml:brush>
  </inkml:definitions>
  <inkml:trace contextRef="#ctx0" brushRef="#br0">75 33 6533 0 0,'-6'-8'60'0'0,"2"5"-136"0"0,-3-13 180 0 0,5 15-172 0 0,-7-4 152 0 0,5 10-172 0 0,-7-1 168 0 0,5 1-148 0 0,0 0 28 0 0,-3 2-96 0 0,2 2-140 0 0,5-1 36 0 0,0 6-245 0 0,2-7 45 0 0,4 3-308 0 0</inkml:trace>
</inkml:ink>
</file>

<file path=ppt/ink/ink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5:24:27.972"/>
    </inkml:context>
    <inkml:brush xml:id="br0">
      <inkml:brushProperty name="width" value="0.1" units="cm"/>
      <inkml:brushProperty name="height" value="0.1" units="cm"/>
    </inkml:brush>
  </inkml:definitions>
  <inkml:trace contextRef="#ctx0" brushRef="#br0">22 70 5481 0 0,'7'-1'129'0'0,"-7"0"-110"0"0,1 1 1 0 0,-1 0-1 0 0,0 0 1 0 0,0 0-1 0 0,0 0 0 0 0,0 0 1 0 0,1 0-1 0 0,-1 0 0 0 0,0-1 1 0 0,0 1-1 0 0,0 0 1 0 0,1 0-1 0 0,-1 0 0 0 0,0 0 1 0 0,0 0-1 0 0,0 0 0 0 0,1 0 1 0 0,-1 0-1 0 0,0 0 1 0 0,0 0-1 0 0,0 0 0 0 0,1 0 1 0 0,-1 0-1 0 0,0 0 0 0 0,0 1 1 0 0,0-1-1 0 0,1 0 1 0 0,-1 0-1 0 0,0 0 0 0 0,0 0 1 0 0,0 0-1 0 0,0 0 0 0 0,1 0 1 0 0,-1 1-1 0 0,0-1 1 0 0,0 0-1 0 0,0 0 0 0 0,0 0 1 0 0,0 0-1 0 0,1 1 1 0 0,-1-1-1 0 0,0 0 0 0 0,0 0 1 0 0,0 0-1 0 0,0 0 0 0 0,0 1 1 0 0,0-1-1 0 0,0 0 1 0 0,0 0-1 0 0,0 0 0 0 0,0 1 1 0 0,0-1-1 0 0,0 0 0 0 0,0 0 1 0 0,0 1-1 0 0,0-1 1 0 0,0 0-1 0 0,0 0 0 0 0,2 10 612 0 0,1 6-67 0 0,-20 51 1321 0 0,9-39-1334 0 0,-6 46 0 0 0,12-65-508 0 0,2 0-1 0 0,-1-1 1 0 0,1 1 0 0 0,0 0-1 0 0,1 0 1 0 0,0 0 0 0 0,1-1-1 0 0,2 10 1 0 0,-3-15-40 0 0,0 0 0 0 0,0-1-1 0 0,0 1 1 0 0,1-1 0 0 0,-1 1 0 0 0,1-1-1 0 0,0 0 1 0 0,-1 0 0 0 0,1 1-1 0 0,0-1 1 0 0,0-1 0 0 0,1 1 0 0 0,-1 0-1 0 0,0 0 1 0 0,1-1 0 0 0,-1 1 0 0 0,1-1-1 0 0,-1 0 1 0 0,1 0 0 0 0,-1 0 0 0 0,1 0-1 0 0,0 0 1 0 0,0-1 0 0 0,-1 1-1 0 0,1-1 1 0 0,0 1 0 0 0,0-1 0 0 0,5-1-1 0 0,0 1-14 0 0,0-1-1 0 0,0 0 0 0 0,0-1 0 0 0,0 1 1 0 0,0-2-1 0 0,0 1 0 0 0,-1-1 0 0 0,1 0 1 0 0,-1-1-1 0 0,0 0 0 0 0,0 0 0 0 0,0 0 1 0 0,0-1-1 0 0,-1 0 0 0 0,0-1 0 0 0,0 1 1 0 0,0-1-1 0 0,-1 0 0 0 0,0 0 1 0 0,0-1-1 0 0,0 0 0 0 0,-1 0 0 0 0,0 0 1 0 0,0 0-1 0 0,-1 0 0 0 0,0-1 0 0 0,0 0 1 0 0,-1 1-1 0 0,0-1 0 0 0,0 0 0 0 0,-1 0 1 0 0,0-1-1 0 0,0 1 0 0 0,-2-14 0 0 0,0 10 5 0 0,-1 0-1 0 0,-1 1 0 0 0,0-1 1 0 0,-1 1-1 0 0,0 0 0 0 0,-1 0 1 0 0,0 1-1 0 0,0-1 1 0 0,-1 1-1 0 0,-11-14 0 0 0,14 19-2 0 0,-1 0 1 0 0,0 0-1 0 0,-1 0 0 0 0,1 1 0 0 0,-1-1 0 0 0,0 1 0 0 0,0 0 0 0 0,0 0 0 0 0,-1 1 1 0 0,1 0-1 0 0,-1 0 0 0 0,0 0 0 0 0,0 0 0 0 0,0 1 0 0 0,0 0 0 0 0,0 1 0 0 0,-1-1 1 0 0,1 1-1 0 0,0 0 0 0 0,-11 0 0 0 0,16 1 9 0 0,0 0 0 0 0,-1 1 0 0 0,1-1 0 0 0,0 0 0 0 0,0 0 0 0 0,0 1 0 0 0,0-1 0 0 0,0 0 0 0 0,0 1 0 0 0,0-1 0 0 0,0 1 0 0 0,0-1 0 0 0,0 1 1 0 0,0 0-1 0 0,1-1 0 0 0,-1 1 0 0 0,0 0 0 0 0,0 0 0 0 0,1 0 0 0 0,-1 0 0 0 0,0-1 0 0 0,0 2 0 0 0,0 1 4 0 0,0-1 0 0 0,0 0 1 0 0,1 0-1 0 0,-1 1 0 0 0,1-1 1 0 0,-1 0-1 0 0,1 1 0 0 0,0-1 1 0 0,0 5-1 0 0,0-1 25 0 0,1 0 0 0 0,0 1 0 0 0,0-1 0 0 0,0 0 0 0 0,1-1 0 0 0,0 1-1 0 0,3 6 1 0 0,-3-8-6 0 0,0 0-1 0 0,0-1 1 0 0,1 1 0 0 0,-1-1-1 0 0,1 1 1 0 0,0-1-1 0 0,0 0 1 0 0,0 0-1 0 0,0 0 1 0 0,6 3-1 0 0,-7-4-11 0 0,1-1 0 0 0,-1 0 0 0 0,0-1 0 0 0,0 1 0 0 0,1 0 0 0 0,-1-1-1 0 0,1 1 1 0 0,-1-1 0 0 0,0 0 0 0 0,1 0 0 0 0,-1 0 0 0 0,1 0 0 0 0,-1 0-1 0 0,1 0 1 0 0,-1-1 0 0 0,0 1 0 0 0,1-1 0 0 0,-1 0 0 0 0,4-1 0 0 0,48-25 27 0 0,-42 20-44 0 0,0 1 1 0 0,26-9-1 0 0,-32 13 17 0 0,-1 1 0 0 0,1-1 1 0 0,0 2-1 0 0,0-1 0 0 0,0 1 1 0 0,0 0-1 0 0,0 0 0 0 0,0 0 0 0 0,0 1 1 0 0,8 2-1 0 0,-4-1 16 0 0,0 1-1 0 0,0 0 1 0 0,-1 1 0 0 0,1 0-1 0 0,-1 1 1 0 0,0 0 0 0 0,0 1-1 0 0,14 10 1 0 0,-19-13-21 0 0,0 1 0 0 0,0-1 0 0 0,-1 1 0 0 0,1 1 0 0 0,-1-1 0 0 0,0 0 0 0 0,0 1 0 0 0,0-1 0 0 0,-1 1 0 0 0,1 0 0 0 0,-1 0 0 0 0,0 0 0 0 0,-1 0 0 0 0,1 0-1 0 0,-1 0 1 0 0,0 1 0 0 0,0-1 0 0 0,0 8 0 0 0,-1-12 11 0 0,0 1-1 0 0,0-1 0 0 0,0 0 0 0 0,0 1 0 0 0,0-1 0 0 0,0 1 1 0 0,0-1-1 0 0,1 0 0 0 0,-1 1 0 0 0,1-1 0 0 0,-1 1 1 0 0,1-1-1 0 0,0 0 0 0 0,0 2 0 0 0,0-3 11 0 0,-1 0 0 0 0,1 0 0 0 0,-1 1 0 0 0,1-1 0 0 0,-1 0-1 0 0,1 0 1 0 0,0 0 0 0 0,-1 0 0 0 0,1 0 0 0 0,-1 0 0 0 0,1 0 0 0 0,-1 0 0 0 0,1 0 0 0 0,0 0 0 0 0,-1 0 0 0 0,1 0-1 0 0,-1 0 1 0 0,1-1 0 0 0,-1 1 0 0 0,1 0 0 0 0,-1 0 0 0 0,1-1 0 0 0,-1 1 0 0 0,1 0 0 0 0,-1-1 0 0 0,1 1-1 0 0,-1 0 1 0 0,0-1 0 0 0,1 1 0 0 0,-1-1 0 0 0,1 1 0 0 0,-1 0 0 0 0,0-1 0 0 0,1 1 0 0 0,-1-1 0 0 0,0 0 0 0 0,3-2-9 0 0,-1 0 0 0 0,0-1 1 0 0,-1 1-1 0 0,1-1 1 0 0,-1 1-1 0 0,1-1 0 0 0,0-4 1 0 0,9-18-25 0 0,-3 14 23 0 0,0 0 0 0 0,1 1 0 0 0,19-20 0 0 0,-24 28 8 0 0,-1 0 0 0 0,1 0 0 0 0,0 0 0 0 0,0 0 0 0 0,1 0 0 0 0,-1 1 0 0 0,0 0 0 0 0,1 0 0 0 0,0 0 0 0 0,-1 1 0 0 0,1-1 0 0 0,0 1 0 0 0,0 0 0 0 0,-1 1 0 0 0,7-1 1 0 0,-8 1 17 0 0,1 1 0 0 0,0 0 0 0 0,0-1 0 0 0,-1 1 0 0 0,1 1 1 0 0,-1-1-1 0 0,1 0 0 0 0,-1 1 0 0 0,1 0 0 0 0,-1 0 0 0 0,0 0 0 0 0,0 0 1 0 0,0 0-1 0 0,0 1 0 0 0,0-1 0 0 0,0 1 0 0 0,-1 0 0 0 0,0 0 1 0 0,1 0-1 0 0,-1 0 0 0 0,3 6 0 0 0,4 6 60 0 0,-2 1 0 0 0,0 0 1 0 0,7 23-1 0 0,-5-12-466 0 0,-1 1 0 0 0,-2 1 1 0 0,0-1-1 0 0,-2 1 0 0 0,-1 0 0 0 0,-1 30 1 0 0,-4-41-997 0 0</inkml:trace>
</inkml:ink>
</file>

<file path=ppt/ink/ink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5:24:29.086"/>
    </inkml:context>
    <inkml:brush xml:id="br0">
      <inkml:brushProperty name="width" value="0.1" units="cm"/>
      <inkml:brushProperty name="height" value="0.1" units="cm"/>
    </inkml:brush>
  </inkml:definitions>
  <inkml:trace contextRef="#ctx0" brushRef="#br0">262 106 6501 0 0,'1'-2'24'0'0,"-1"0"0"0"0,1-1 0 0 0,-1 1 0 0 0,1 0-1 0 0,0 0 1 0 0,0 0 0 0 0,0-1 0 0 0,0 1 0 0 0,0 0 0 0 0,2-2 0 0 0,8-17 669 0 0,-8 9-100 0 0,-3 11-518 0 0,1 0 0 0 0,-1 0 0 0 0,0 0 0 0 0,1 0 0 0 0,-1 0 0 0 0,0 0 0 0 0,0 0 0 0 0,0 0 0 0 0,1 0 0 0 0,-1 0 0 0 0,0 0 0 0 0,0 0 0 0 0,-1 0 0 0 0,1 0 0 0 0,0 0 0 0 0,0 1 0 0 0,0-1 0 0 0,-1 0-1 0 0,1 0 1 0 0,0 0 0 0 0,-1 0 0 0 0,1 0 0 0 0,-1 0 0 0 0,1 0 0 0 0,-1 1 0 0 0,1-1 0 0 0,-1 0 0 0 0,0 0 0 0 0,1 1 0 0 0,-1-1 0 0 0,0 0 0 0 0,0 1 0 0 0,1-1 0 0 0,-1 1 0 0 0,0-1 0 0 0,-2 0 0 0 0,0-1-16 0 0,-1 0 0 0 0,0 0 1 0 0,0 0-1 0 0,0 1 1 0 0,0-1-1 0 0,0 1 0 0 0,0 0 1 0 0,0 1-1 0 0,-1-1 1 0 0,1 1-1 0 0,0-1 0 0 0,0 1 1 0 0,-6 1-1 0 0,3 0 15 0 0,-1 0 0 0 0,1 1 0 0 0,-1 0-1 0 0,1 0 1 0 0,0 1 0 0 0,-13 7 0 0 0,7-3 69 0 0,0 1-1 0 0,1 1 1 0 0,0 0 0 0 0,1 1 0 0 0,0 0 0 0 0,1 0 0 0 0,-11 14 0 0 0,15-16-63 0 0,1-1 0 0 0,0 1 0 0 0,0 0 0 0 0,1 0 0 0 0,0 0 0 0 0,1 1 0 0 0,0-1 0 0 0,0 1 0 0 0,1 0 0 0 0,0 0 1 0 0,0 0-1 0 0,1 0 0 0 0,0 0 0 0 0,1 0 0 0 0,1 11 0 0 0,-1-14-58 0 0,1 0 0 0 0,0-1 1 0 0,1 1-1 0 0,0 0 0 0 0,-1 0 0 0 0,2-1 0 0 0,-1 1 1 0 0,1-1-1 0 0,0 0 0 0 0,0 1 0 0 0,0-1 0 0 0,1-1 0 0 0,-1 1 1 0 0,1 0-1 0 0,1-1 0 0 0,-1 0 0 0 0,0 0 0 0 0,1 0 1 0 0,0-1-1 0 0,0 1 0 0 0,0-1 0 0 0,0 0 0 0 0,1-1 1 0 0,5 3-1 0 0,3 0-119 0 0,0-1 0 0 0,0 0 1 0 0,0-1-1 0 0,1-1 0 0 0,-1 0 0 0 0,1-1 1 0 0,-1 0-1 0 0,1-1 0 0 0,-1-1 1 0 0,1 0-1 0 0,16-5 0 0 0,-9 2-704 0 0,-1-2 0 0 0,0-1 0 0 0,-1-1 0 0 0,1 0 0 0 0,-2-1 0 0 0,33-22 0 0 0,-29 15-673 0 0</inkml:trace>
</inkml:ink>
</file>

<file path=ppt/ink/ink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5:24:29.542"/>
    </inkml:context>
    <inkml:brush xml:id="br0">
      <inkml:brushProperty name="width" value="0.1" units="cm"/>
      <inkml:brushProperty name="height" value="0.1" units="cm"/>
    </inkml:brush>
  </inkml:definitions>
  <inkml:trace contextRef="#ctx0" brushRef="#br0">83 157 7937 0 0,'-6'-17'-150'0'0,"6"16"161"0"0,0 0 1 0 0,0 0-1 0 0,-1 1 1 0 0,1-1-1 0 0,0 0 1 0 0,0 0-1 0 0,0 0 1 0 0,-1 0-1 0 0,1 1 1 0 0,0-1 0 0 0,-1 0-1 0 0,1 0 1 0 0,-1 1-1 0 0,1-1 1 0 0,-1 0-1 0 0,1 1 1 0 0,-1-1-1 0 0,1 0 1 0 0,-1 1-1 0 0,0-1 1 0 0,1 1-1 0 0,-1-1 1 0 0,0 1 0 0 0,1-1-1 0 0,-1 1 1 0 0,0 0-1 0 0,0-1 1 0 0,1 1-1 0 0,-2-1 1 0 0,-4 1 256 0 0,1 0 679 0 0,5 9-194 0 0,0-4-695 0 0,1 25 532 0 0,9 48 0 0 0,0-5-340 0 0,17 115-377 0 0,-26-188 83 0 0,-1 1 0 0 0,0 0 0 0 0,1 0 0 0 0,-1 0 0 0 0,0 0 0 0 0,0 0 0 0 0,0 0 0 0 0,0 0 0 0 0,0 0 0 0 0,0 0 0 0 0,0 0 0 0 0,0 0 0 0 0,0 0 0 0 0,0 0 0 0 0,0 0 0 0 0,-1 0 0 0 0,1 0 0 0 0,0 0 0 0 0,-1 0 0 0 0,0 2 0 0 0,1-3-23 0 0,-1 0-1 0 0,0 0 0 0 0,1 0 0 0 0,-1 0 0 0 0,0 0 0 0 0,1 0 1 0 0,-1 0-1 0 0,1 0 0 0 0,-1 0 0 0 0,0 0 0 0 0,1 0 0 0 0,-1-1 0 0 0,1 1 1 0 0,-1 0-1 0 0,1 0 0 0 0,-1-1 0 0 0,0 1 0 0 0,1 0 0 0 0,-1 0 1 0 0,1-1-1 0 0,-1 1 0 0 0,1-1 0 0 0,-1 0 0 0 0,-5-3-287 0 0,1-1-1 0 0,0 0 1 0 0,0-1-1 0 0,-5-6 1 0 0,4 3 310 0 0,0-1 0 0 0,1-1 0 0 0,0 1 0 0 0,1-1 0 0 0,0 0 0 0 0,1 0 0 0 0,-2-11 0 0 0,-1-9 149 0 0,-1-42 0 0 0,6 52-20 0 0,1 1 0 0 0,1-1-1 0 0,1 0 1 0 0,0 1 0 0 0,2-1 0 0 0,0 1-1 0 0,2 0 1 0 0,0 0 0 0 0,1 1-1 0 0,11-22 1 0 0,-17 38-46 0 0,1 0 1 0 0,0 0-1 0 0,0 0 0 0 0,0 0 0 0 0,0 1 1 0 0,1-1-1 0 0,-1 1 0 0 0,1-1 0 0 0,0 1 1 0 0,0 0-1 0 0,0 0 0 0 0,0 0 1 0 0,0 0-1 0 0,0 0 0 0 0,0 1 0 0 0,0-1 1 0 0,1 1-1 0 0,-1 0 0 0 0,1 0 0 0 0,-1 1 1 0 0,7-2-1 0 0,-6 2 10 0 0,0 1 0 0 0,0-1 0 0 0,-1 0 0 0 0,1 1 0 0 0,0 0 0 0 0,0 0 0 0 0,-1 0 0 0 0,1 1 0 0 0,-1-1 0 0 0,1 1 0 0 0,-1 0 0 0 0,1 0 0 0 0,-1 0 0 0 0,0 0 0 0 0,0 1 0 0 0,0-1 0 0 0,0 1 0 0 0,-1 0 0 0 0,5 5 0 0 0,-1 0 5 0 0,0 0 1 0 0,0 1 0 0 0,-1 0 0 0 0,0 1 0 0 0,-1-1 0 0 0,0 1-1 0 0,0 0 1 0 0,-1 0 0 0 0,0 0 0 0 0,-1 0 0 0 0,0 0 0 0 0,-1 1-1 0 0,0-1 1 0 0,0 1 0 0 0,-1-1 0 0 0,-3 20 0 0 0,2-21-50 0 0,-1-1-1 0 0,0 1 1 0 0,-1-1 0 0 0,0 1-1 0 0,0-1 1 0 0,-1 0 0 0 0,0 0 0 0 0,0-1-1 0 0,-1 1 1 0 0,0-1 0 0 0,0 0-1 0 0,-1 0 1 0 0,0 0 0 0 0,0-1 0 0 0,-1 0-1 0 0,1 0 1 0 0,-1-1 0 0 0,0 0 0 0 0,-1 0-1 0 0,-10 5 1 0 0,3-3-510 0 0,1-2 0 0 0,-1 0 0 0 0,1 0 0 0 0,-1-2 0 0 0,-17 3 0 0 0,14-5-638 0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4:43:41.716"/>
    </inkml:context>
    <inkml:brush xml:id="br0">
      <inkml:brushProperty name="width" value="0.1" units="cm"/>
      <inkml:brushProperty name="height" value="0.1" units="cm"/>
    </inkml:brush>
  </inkml:definitions>
  <inkml:trace contextRef="#ctx0" brushRef="#br0">14 54 6813 0 0,'-9'6'116'0'0,"5"-3"52"0"0,17-2 52 0 0,2-1 16 0 0,6-1 8 0 0,12-4 0 0 0,3 2-8 0 0,13-2 12 0 0,7-3-112 0 0,9 1-64 0 0,3-2-68 0 0,3-1-160 0 0,9 1-248 0 0,4 2-144 0 0</inkml:trace>
</inkml:ink>
</file>

<file path=ppt/ink/ink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5:24:30.285"/>
    </inkml:context>
    <inkml:brush xml:id="br0">
      <inkml:brushProperty name="width" value="0.1" units="cm"/>
      <inkml:brushProperty name="height" value="0.1" units="cm"/>
    </inkml:brush>
  </inkml:definitions>
  <inkml:trace contextRef="#ctx0" brushRef="#br0">284 58 5633 0 0,'1'-11'212'0'0,"-1"10"-177"0"0,0 0-1 0 0,1 0 1 0 0,-1 0-1 0 0,0 0 1 0 0,0 1-1 0 0,0-1 1 0 0,0 0-1 0 0,0 0 1 0 0,0 0-1 0 0,0 0 1 0 0,0 0-1 0 0,0 0 1 0 0,-1 0-1 0 0,1 0 1 0 0,0 0-1 0 0,-1 0 1 0 0,1 1-1 0 0,0-1 1 0 0,-1 0-1 0 0,1 0 1 0 0,-1 0-1 0 0,1 1 1 0 0,-1-1-1 0 0,1 0 1 0 0,-1 1-1 0 0,0-1 1 0 0,0 0-1 0 0,1 1 1 0 0,-1-1-1 0 0,0 1 1 0 0,0-1-1 0 0,1 1 1 0 0,-1-1-1 0 0,0 1 1 0 0,0 0-1 0 0,0-1 1 0 0,0 1-1 0 0,-1-1 1 0 0,-11-3 201 0 0,0 0 0 0 0,-1 1 0 0 0,0 0-1 0 0,1 1 1 0 0,-1 1 0 0 0,-22 0 0 0 0,26 1-108 0 0,1 1-1 0 0,-1 0 1 0 0,1 0 0 0 0,0 1-1 0 0,0 0 1 0 0,0 1-1 0 0,0 0 1 0 0,0 0-1 0 0,0 1 1 0 0,-12 7 0 0 0,18-8-73 0 0,0 0 1 0 0,0-1-1 0 0,1 1 1 0 0,-1 0-1 0 0,1 1 1 0 0,-1-1 0 0 0,1 0-1 0 0,0 0 1 0 0,0 1-1 0 0,1 0 1 0 0,-1-1-1 0 0,1 1 1 0 0,0 0-1 0 0,0 0 1 0 0,0-1 0 0 0,0 6-1 0 0,-2 9 97 0 0,2 0-1 0 0,0 21 0 0 0,1-27-100 0 0,0-7-19 0 0,0 1 1 0 0,0 0-1 0 0,1 0 0 0 0,0 0 1 0 0,0 0-1 0 0,0 0 1 0 0,1-1-1 0 0,-1 1 0 0 0,1-1 1 0 0,4 8-1 0 0,-4-10-30 0 0,0 0 1 0 0,0-1-1 0 0,0 1 1 0 0,1-1-1 0 0,-1 0 1 0 0,1 0-1 0 0,-1 0 0 0 0,1 0 1 0 0,0 0-1 0 0,0 0 1 0 0,0-1-1 0 0,0 1 1 0 0,0-1-1 0 0,0 0 1 0 0,0 0-1 0 0,0 0 0 0 0,0 0 1 0 0,1-1-1 0 0,5 1 1 0 0,8 1-315 0 0,0-1 1 0 0,0-1-1 0 0,0-1 0 0 0,-1-1 1 0 0,1 0-1 0 0,0-1 0 0 0,26-8 1 0 0,-11-2-815 0 0</inkml:trace>
</inkml:ink>
</file>

<file path=ppt/ink/ink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5:24:30.595"/>
    </inkml:context>
    <inkml:brush xml:id="br0">
      <inkml:brushProperty name="width" value="0.1" units="cm"/>
      <inkml:brushProperty name="height" value="0.1" units="cm"/>
    </inkml:brush>
  </inkml:definitions>
  <inkml:trace contextRef="#ctx0" brushRef="#br0">46 3 7613 0 0,'-1'0'26'0'0,"0"0"0"0"0,-1 1 0 0 0,1-1 0 0 0,0 0 0 0 0,-1 0 0 0 0,1 1 1 0 0,0-1-1 0 0,-1 0 0 0 0,1-1 0 0 0,0 1 0 0 0,-1 0 0 0 0,1 0 0 0 0,0 0 1 0 0,-1-1-1 0 0,-1 0 0 0 0,3 1 15 0 0,0 0 0 0 0,-1-1 0 0 0,1 1 1 0 0,-1 0-1 0 0,0 0 0 0 0,1 0 0 0 0,-1 0 1 0 0,1 0-1 0 0,-1 0 0 0 0,1 0 0 0 0,-1 0 1 0 0,1 0-1 0 0,-1 0 0 0 0,1 0 0 0 0,-1 0 0 0 0,1 0 1 0 0,-1 0-1 0 0,1 0 0 0 0,-1 0 0 0 0,1 1 1 0 0,-1-1-1 0 0,1 0 0 0 0,-1 0 0 0 0,1 1 0 0 0,-1-1 1 0 0,1 0-1 0 0,-1 1 0 0 0,1-1 0 0 0,0 0 1 0 0,-1 1-1 0 0,0 0 63 0 0,0 0-1 0 0,0 1 1 0 0,1-1 0 0 0,-1 0 0 0 0,0 0 0 0 0,1 0-1 0 0,-1 1 1 0 0,1-1 0 0 0,-1 0 0 0 0,1 1 0 0 0,0-1-1 0 0,-1 0 1 0 0,1 1 0 0 0,0-1 0 0 0,0 0 0 0 0,0 3 0 0 0,4 27 921 0 0,-1-12-363 0 0,-1-8-427 0 0,-1 0 0 0 0,2-1 1 0 0,-1 1-1 0 0,2-1 0 0 0,-1 0 1 0 0,1 0-1 0 0,8 13 0 0 0,41 63-472 0 0,-47-78 65 0 0,-3-3-102 0 0,-1 0 0 0 0,1 0 0 0 0,-1 0 0 0 0,0 1 0 0 0,0-1 0 0 0,0 0 0 0 0,1 10 0 0 0,-2-7-262 0 0,4 12-957 0 0</inkml:trace>
</inkml:ink>
</file>

<file path=ppt/ink/ink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5:24:31.165"/>
    </inkml:context>
    <inkml:brush xml:id="br0">
      <inkml:brushProperty name="width" value="0.1" units="cm"/>
      <inkml:brushProperty name="height" value="0.1" units="cm"/>
    </inkml:brush>
  </inkml:definitions>
  <inkml:trace contextRef="#ctx0" brushRef="#br0">55 72 7453 0 0,'-2'1'2'0'0,"-3"0"38"0"0,1 1-1 0 0,-1-1 1 0 0,1 0-1 0 0,-1 0 1 0 0,0 0-1 0 0,1-1 1 0 0,-1 1-1 0 0,0-1 1 0 0,-5-1-1 0 0,20 2 350 0 0,0 0 0 0 0,0 0-1 0 0,0-2 1 0 0,0 1 0 0 0,-1-1 0 0 0,14-3-1 0 0,7 0-59 0 0,395-58-397 0 0,-398 55-1391 0 0,-20 4 403 0 0</inkml:trace>
</inkml:ink>
</file>

<file path=ppt/ink/ink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5:24:31.887"/>
    </inkml:context>
    <inkml:brush xml:id="br0">
      <inkml:brushProperty name="width" value="0.1" units="cm"/>
      <inkml:brushProperty name="height" value="0.1" units="cm"/>
    </inkml:brush>
  </inkml:definitions>
  <inkml:trace contextRef="#ctx0" brushRef="#br0">260 107 6881 0 0,'-5'-55'1937'0'0,"5"52"-1845"0"0,-1 1-1 0 0,1 0 1 0 0,-1-1-1 0 0,1 1 1 0 0,-1 0-1 0 0,0 0 1 0 0,0 0 0 0 0,0 0-1 0 0,0 0 1 0 0,0 0-1 0 0,-1 0 1 0 0,1 0-1 0 0,-1 0 1 0 0,1 1-1 0 0,-1-1 1 0 0,0 0-1 0 0,1 1 1 0 0,-5-3 0 0 0,3 2-34 0 0,-1 1 0 0 0,1-1 0 0 0,-1 1 1 0 0,0-1-1 0 0,0 1 0 0 0,1 0 1 0 0,-1 1-1 0 0,0-1 0 0 0,0 1 0 0 0,-5 0 1 0 0,-1 0-2 0 0,1 0 0 0 0,0 2 0 0 0,0-1 0 0 0,0 1 0 0 0,0 0 0 0 0,0 1 0 0 0,0 0 0 0 0,-14 7 0 0 0,17-6-10 0 0,-1 0 1 0 0,1 0-1 0 0,0 1 0 0 0,1 0 1 0 0,-1 0-1 0 0,1 0 1 0 0,0 1-1 0 0,0 0 0 0 0,0 0 1 0 0,1 0-1 0 0,0 0 1 0 0,0 1-1 0 0,1 0 0 0 0,0-1 1 0 0,-4 13-1 0 0,5-13-29 0 0,1 0 0 0 0,-1 1 0 0 0,1-1 0 0 0,1 0-1 0 0,-1 1 1 0 0,1-1 0 0 0,0 1 0 0 0,1-1 0 0 0,-1 0 0 0 0,1 1-1 0 0,1-1 1 0 0,-1 0 0 0 0,1 0 0 0 0,0 0 0 0 0,0 0 0 0 0,1 0-1 0 0,0 0 1 0 0,6 10 0 0 0,-4-10-15 0 0,0-1 0 0 0,1 1 0 0 0,-1-1 0 0 0,1 0 0 0 0,0 0 0 0 0,1-1 0 0 0,-1 1 0 0 0,1-1-1 0 0,-1-1 1 0 0,1 1 0 0 0,0-1 0 0 0,1-1 0 0 0,-1 1 0 0 0,0-1 0 0 0,1-1 0 0 0,-1 1 0 0 0,9 0 0 0 0,15 0-197 0 0,0 0 1 0 0,55-5-1 0 0,-86 3 191 0 0,25-2-624 0 0,0-2-1 0 0,0 0 0 0 0,-1-1 0 0 0,30-11 0 0 0,-20 2-714 0 0</inkml:trace>
</inkml:ink>
</file>

<file path=ppt/ink/ink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5:24:32.671"/>
    </inkml:context>
    <inkml:brush xml:id="br0">
      <inkml:brushProperty name="width" value="0.1" units="cm"/>
      <inkml:brushProperty name="height" value="0.1" units="cm"/>
    </inkml:brush>
  </inkml:definitions>
  <inkml:trace contextRef="#ctx0" brushRef="#br0">5 151 5208 0 0,'-1'-1'22'0'0,"1"0"0"0"0,-1 0-1 0 0,1 1 1 0 0,-1-1 0 0 0,1 0 0 0 0,0 0-1 0 0,-1 0 1 0 0,1 0 0 0 0,0 0-1 0 0,0 0 1 0 0,0 0 0 0 0,0 0-1 0 0,0 0 1 0 0,0 0 0 0 0,0 0-1 0 0,0 0 1 0 0,0-2 0 0 0,4-27 857 0 0,-1 9-215 0 0,-3 19-518 0 0,0-1-1 0 0,0 0 1 0 0,0 1-1 0 0,1-1 1 0 0,-1 1-1 0 0,1-1 1 0 0,0 1 0 0 0,0-1-1 0 0,0 1 1 0 0,0 0-1 0 0,0-1 1 0 0,0 1 0 0 0,0 0-1 0 0,1 0 1 0 0,0 0-1 0 0,-1 0 1 0 0,1 0-1 0 0,0 0 1 0 0,2-2 0 0 0,4-4 423 0 0,6-16 1458 0 0,-18 27-1921 0 0,4-3-108 0 0,1 0 0 0 0,-1-1 0 0 0,0 1 0 0 0,1 0 0 0 0,-1 0 0 0 0,0-1 1 0 0,0 1-1 0 0,1 0 0 0 0,-1 0 0 0 0,0-1 0 0 0,1 1 0 0 0,-1 0 0 0 0,1 0 0 0 0,-1 0 0 0 0,0 0 1 0 0,1 0-1 0 0,-1 0 0 0 0,0 0 0 0 0,1 0 0 0 0,-1 0 0 0 0,1 0 0 0 0,-1 0 0 0 0,0 0 0 0 0,1 0 1 0 0,-1 0-1 0 0,0 0 0 0 0,1 0 0 0 0,-1 0 0 0 0,1 0 0 0 0,-1 0 0 0 0,0 1 0 0 0,1-1 0 0 0,-1 0 1 0 0,0 0-1 0 0,1 0 0 0 0,-1 1 0 0 0,0-1 0 0 0,0 0 0 0 0,1 0 0 0 0,-1 1 0 0 0,0-1 0 0 0,1 1 0 0 0,19 30 24 0 0,-4-1-22 0 0,-7-16 8 0 0,-1 0 1 0 0,-1 1-1 0 0,0 0 1 0 0,-1 1 0 0 0,5 17-1 0 0,-10-29-7 0 0,0 1 1 0 0,-1 0-1 0 0,0 0 0 0 0,1 0 1 0 0,-1 0-1 0 0,-1 0 0 0 0,1 0 1 0 0,-1-1-1 0 0,0 1 0 0 0,0 0 0 0 0,0 0 1 0 0,-1-1-1 0 0,0 1 0 0 0,0-1 1 0 0,0 1-1 0 0,0-1 0 0 0,-1 0 1 0 0,1 0-1 0 0,-1 0 0 0 0,0 0 1 0 0,0 0-1 0 0,-4 3 0 0 0,-12 7 1 0 0,16-12 2 0 0,0 0-1 0 0,-1 1 1 0 0,1-1-1 0 0,0 1 1 0 0,0 0-1 0 0,0-1 1 0 0,0 1-1 0 0,-4 7 1 0 0,7-10-4 0 0,0 1 0 0 0,0-1 1 0 0,0 0-1 0 0,0 1 1 0 0,0-1-1 0 0,0 0 1 0 0,0 0-1 0 0,0 1 1 0 0,0-1-1 0 0,0 0 1 0 0,0 1-1 0 0,0-1 1 0 0,0 0-1 0 0,0 1 1 0 0,0-1-1 0 0,0 0 1 0 0,0 1-1 0 0,0-1 1 0 0,0 0-1 0 0,0 0 1 0 0,1 1-1 0 0,-1-1 1 0 0,0 0-1 0 0,0 0 1 0 0,0 1-1 0 0,1-1 1 0 0,-1 0-1 0 0,0 0 1 0 0,0 1-1 0 0,0-1 1 0 0,1 0-1 0 0,-1 0 0 0 0,0 0 1 0 0,1 0-1 0 0,-1 1 1 0 0,16 3 1 0 0,19-3-7 0 0,-34-1 6 0 0,32-4-218 0 0,-1 0 0 0 0,35-10 0 0 0,-28 5-652 0 0,-34 9 428 0 0,0-1 0 0 0,-1-1 0 0 0,1 1-1 0 0,0-1 1 0 0,-1 0 0 0 0,6-3-1 0 0,-7 1-666 0 0</inkml:trace>
</inkml:ink>
</file>

<file path=ppt/ink/ink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5:24:32.997"/>
    </inkml:context>
    <inkml:brush xml:id="br0">
      <inkml:brushProperty name="width" value="0.1" units="cm"/>
      <inkml:brushProperty name="height" value="0.1" units="cm"/>
    </inkml:brush>
  </inkml:definitions>
  <inkml:trace contextRef="#ctx0" brushRef="#br0">1 96 7293 0 0,'17'-9'1415'0'0,"22"-3"-188"0"0,44-9-1 0 0,-23 8-1046 0 0,131-23-1949 0 0,-158 32 794 0 0</inkml:trace>
</inkml:ink>
</file>

<file path=ppt/ink/ink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5:24:33.690"/>
    </inkml:context>
    <inkml:brush xml:id="br0">
      <inkml:brushProperty name="width" value="0.1" units="cm"/>
      <inkml:brushProperty name="height" value="0.1" units="cm"/>
    </inkml:brush>
  </inkml:definitions>
  <inkml:trace contextRef="#ctx0" brushRef="#br0">198 68 5448 0 0,'26'-12'1643'0'0,"-22"7"-1241"0"0,10-14-30 0 0,-10 15 1375 0 0,-8-1-1563 0 0,-8-13-26 0 0,8 14 865 0 0,-21 6-815 0 0,-80 10 1 0 0,100-11-176 0 0,0-1-1 0 0,0 2 0 0 0,0-1 0 0 0,0 0 0 0 0,0 1 0 0 0,0 0 1 0 0,1 0-1 0 0,-1 0 0 0 0,-6 5 0 0 0,8-4 5 0 0,0-1 0 0 0,0 1-1 0 0,1 0 1 0 0,0 0 0 0 0,-1 0 0 0 0,1 0-1 0 0,-3 6 1 0 0,1-2 16 0 0,3-5-41 0 0,-1 1-1 0 0,0 0 1 0 0,1-1 0 0 0,0 1-1 0 0,0 0 1 0 0,0 0-1 0 0,0 0 1 0 0,0 0 0 0 0,0 0-1 0 0,1 0 1 0 0,-1 0-1 0 0,1 1 1 0 0,0-1 0 0 0,0 0-1 0 0,0 0 1 0 0,0 0-1 0 0,1 0 1 0 0,-1 0 0 0 0,1 0-1 0 0,0 0 1 0 0,0 0-1 0 0,0 0 1 0 0,0 0 0 0 0,1 0-1 0 0,-1 0 1 0 0,1-1-1 0 0,-1 1 1 0 0,1 0 0 0 0,0-1-1 0 0,0 1 1 0 0,0-1 0 0 0,0 0-1 0 0,1 0 1 0 0,-1 0-1 0 0,1 0 1 0 0,-1 0 0 0 0,1-1-1 0 0,3 3 1 0 0,5 2-64 0 0,1-1 1 0 0,-1 1 0 0 0,1-2-1 0 0,1 0 1 0 0,-1 0 0 0 0,0-1-1 0 0,1 0 1 0 0,13 0 0 0 0,-2-1-212 0 0,-9 0-264 0 0,-1 0-1 0 0,1-2 1 0 0,0 0 0 0 0,22-2-1 0 0,-4-4-801 0 0</inkml:trace>
</inkml:ink>
</file>

<file path=ppt/ink/ink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5:24:34.119"/>
    </inkml:context>
    <inkml:brush xml:id="br0">
      <inkml:brushProperty name="width" value="0.1" units="cm"/>
      <inkml:brushProperty name="height" value="0.1" units="cm"/>
    </inkml:brush>
  </inkml:definitions>
  <inkml:trace contextRef="#ctx0" brushRef="#br0">67 124 6377 0 0,'-6'-3'286'0'0,"-19"-10"-79"0"0,19 10 1080 0 0,1-1-1023 0 0,-15-14-146 0 0,15 13 216 0 0,14 0-224 0 0,14-9-66 0 0,2 1-1 0 0,0 1 0 0 0,35-11 1 0 0,-51 20-36 0 0,1 1-1 0 0,-1 0 1 0 0,1 0 0 0 0,0 1-1 0 0,0 1 1 0 0,-1 0 0 0 0,1 0-1 0 0,0 1 1 0 0,0 0 0 0 0,-1 0-1 0 0,17 5 1 0 0,-17-4-5 0 0,-7-1-2 0 0,1-1 1 0 0,-1 1-1 0 0,1 0 1 0 0,-1 0 0 0 0,0 0-1 0 0,1 0 1 0 0,-1 0-1 0 0,0 0 1 0 0,0 1 0 0 0,0-1-1 0 0,0 1 1 0 0,0-1-1 0 0,3 4 1 0 0,-5-4-1 0 0,1-1 0 0 0,-1 1 0 0 0,0-1 0 0 0,1 1 0 0 0,-1 0 0 0 0,0-1 0 0 0,0 1 0 0 0,1-1 0 0 0,-1 1 0 0 0,0 0 0 0 0,0-1-1 0 0,0 1 1 0 0,0 0 0 0 0,0 0 0 0 0,0-1 0 0 0,0 1 0 0 0,0 0 0 0 0,0-1 0 0 0,0 1 0 0 0,-1 0 0 0 0,1 1 1 0 0,-1-1 0 0 0,0 1 0 0 0,0-1-1 0 0,0 0 1 0 0,0 0 0 0 0,0 1 0 0 0,0-1 0 0 0,0 0-1 0 0,0 0 1 0 0,0 0 0 0 0,0 0 0 0 0,-2 1 0 0 0,-33 20 76 0 0,-2-1 1 0 0,-73 29 0 0 0,111-49-80 0 0,-1-1 0 0 0,0 0 0 0 0,0 0 1 0 0,0 1-1 0 0,0-1 0 0 0,1 1 1 0 0,-1-1-1 0 0,0 1 0 0 0,1-1 1 0 0,-1 1-1 0 0,0-1 0 0 0,1 1 1 0 0,-1-1-1 0 0,0 1 0 0 0,1 0 1 0 0,-1 0-1 0 0,1-1 0 0 0,-1 1 1 0 0,1 0-1 0 0,-1 1 0 0 0,1-1 7 0 0,0 0-1 0 0,0-1 0 0 0,0 1 1 0 0,0 0-1 0 0,0 0 0 0 0,1-1 1 0 0,-1 1-1 0 0,0 0 1 0 0,0-1-1 0 0,1 1 0 0 0,-1 0 1 0 0,0-1-1 0 0,1 1 0 0 0,-1 0 1 0 0,1-1-1 0 0,-1 1 1 0 0,1-1-1 0 0,-1 1 0 0 0,2 0 1 0 0,4 4 73 0 0,0-1 1 0 0,1 1-1 0 0,13 6 1 0 0,-11-7-19 0 0,0 1-47 0 0,-1 0 0 0 0,0 1 0 0 0,0-1 0 0 0,0 1 0 0 0,-1 1 0 0 0,0-1 0 0 0,0 2 1 0 0,0-1-1 0 0,-1 0 0 0 0,9 16 0 0 0,-14-22-13 0 0,-1 0 1 0 0,0 0-1 0 0,1 0 0 0 0,-1 0 1 0 0,0 0-1 0 0,0 0 0 0 0,1 0 1 0 0,-1 0-1 0 0,0 0 0 0 0,0 0 1 0 0,0 0-1 0 0,0 0 0 0 0,0 0 1 0 0,0 0-1 0 0,-1 0 0 0 0,1 0 1 0 0,0 0-1 0 0,-1 0 0 0 0,1 0 1 0 0,0-1-1 0 0,-1 1 0 0 0,1 0 1 0 0,-1 0-1 0 0,1 0 0 0 0,-1 0 1 0 0,1 0-1 0 0,-1-1 0 0 0,0 1 1 0 0,0 0-1 0 0,1 0 0 0 0,-1-1 0 0 0,0 1 1 0 0,0-1-1 0 0,0 1 0 0 0,0-1 1 0 0,0 1-1 0 0,-6 3-16 0 0,1-1-1 0 0,-1-1 1 0 0,1 1-1 0 0,-10 1 1 0 0,3 0-149 0 0,8-2-55 0 0,0 0 1 0 0,0-1 0 0 0,0 1-1 0 0,0-1 1 0 0,0 0-1 0 0,-1-1 1 0 0,1 1-1 0 0,0-1 1 0 0,0 0-1 0 0,-1-1 1 0 0,1 1-1 0 0,0-1 1 0 0,0 0-1 0 0,-8-2 1 0 0,1-2-857 0 0</inkml:trace>
</inkml:ink>
</file>

<file path=ppt/ink/ink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5:24:34.469"/>
    </inkml:context>
    <inkml:brush xml:id="br0">
      <inkml:brushProperty name="width" value="0.1" units="cm"/>
      <inkml:brushProperty name="height" value="0.1" units="cm"/>
    </inkml:brush>
  </inkml:definitions>
  <inkml:trace contextRef="#ctx0" brushRef="#br0">71 77 8297 0 0,'-4'2'21'0'0,"4"-1"14"0"0,-1-1 0 0 0,0 1 0 0 0,0-1 0 0 0,0 1 0 0 0,0-1 0 0 0,0 1 1 0 0,0-1-1 0 0,0 1 0 0 0,0-1 0 0 0,0 0 0 0 0,0 0 0 0 0,0 0 0 0 0,0 1 0 0 0,-1-1 0 0 0,1 0 1 0 0,0 0-1 0 0,0-1 0 0 0,0 1 0 0 0,0 0 0 0 0,0 0 0 0 0,0 0 0 0 0,0-1 0 0 0,0 1 1 0 0,0 0-1 0 0,0-1 0 0 0,0 1 0 0 0,0-1 0 0 0,-1 0 0 0 0,-1 0 40 0 0,-11-3 638 0 0,12 4-601 0 0,1-1 0 0 0,-1 1 0 0 0,1 0 1 0 0,0-1-1 0 0,-1 1 0 0 0,1-1 0 0 0,0 1 1 0 0,-1-1-1 0 0,1 0 0 0 0,0 1 0 0 0,-2-2 0 0 0,3 2-88 0 0,0 0 0 0 0,0 0 0 0 0,0-1 0 0 0,0 1 0 0 0,0 0 0 0 0,-1 0 0 0 0,1 0 0 0 0,0 0-1 0 0,0 0 1 0 0,0 0 0 0 0,0-1 0 0 0,0 1 0 0 0,0 0 0 0 0,0 0 0 0 0,0 0 0 0 0,0 0 0 0 0,0-1 0 0 0,0 1-1 0 0,0 0 1 0 0,0 0 0 0 0,0 0 0 0 0,0 0 0 0 0,0 0 0 0 0,0-1 0 0 0,0 1 0 0 0,0 0 0 0 0,0 0 0 0 0,0 0 0 0 0,0 0-1 0 0,0-1 1 0 0,0 1 0 0 0,0 0 0 0 0,0 0 0 0 0,0 0 0 0 0,0 0 0 0 0,0 0 0 0 0,0-1 0 0 0,0 1 0 0 0,1 0-1 0 0,-1 0 1 0 0,0 0 0 0 0,0 0 0 0 0,0 0 0 0 0,0 0 0 0 0,0 0 0 0 0,0-1 0 0 0,1 1 0 0 0,12-5 330 0 0,22-3-486 0 0,-28 6 233 0 0,40-8-139 0 0,-16 2-445 0 0,1 2 1 0 0,0 1 0 0 0,35-1-1 0 0,-65 6 230 0 0,1 0 0 0 0,-1 0-1 0 0,0 0 1 0 0,0 0 0 0 0,1-1 0 0 0,-1 1 0 0 0,0-1-1 0 0,0 1 1 0 0,0-1 0 0 0,0 0 0 0 0,3-1 0 0 0,-1-2-1049 0 0</inkml:trace>
</inkml:ink>
</file>

<file path=ppt/ink/ink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5:24:35.036"/>
    </inkml:context>
    <inkml:brush xml:id="br0">
      <inkml:brushProperty name="width" value="0.1" units="cm"/>
      <inkml:brushProperty name="height" value="0.1" units="cm"/>
    </inkml:brush>
  </inkml:definitions>
  <inkml:trace contextRef="#ctx0" brushRef="#br0">41 82 6845 0 0,'-10'-4'159'0'0,"8"4"-39"0"0,1-1 0 0 0,-1 1 0 0 0,0-1 0 0 0,1 1 0 0 0,-1-1 0 0 0,1 0 1 0 0,-1 0-1 0 0,1 0 0 0 0,-1 0 0 0 0,1 0 0 0 0,0 0 0 0 0,-1 0 0 0 0,1 0 0 0 0,0-1 0 0 0,0 1 0 0 0,0 0 1 0 0,0-1-1 0 0,0 1 0 0 0,0-1 0 0 0,0 1 0 0 0,0-1 0 0 0,1 1 0 0 0,-1-3 0 0 0,0 3-84 0 0,1 1-1 0 0,0-1 1 0 0,0 1 0 0 0,0-1-1 0 0,0 1 1 0 0,0 0-1 0 0,0-1 1 0 0,0 1-1 0 0,0-1 1 0 0,0 1 0 0 0,0-1-1 0 0,0 1 1 0 0,1 0-1 0 0,-1-1 1 0 0,0 1-1 0 0,0-1 1 0 0,0 1 0 0 0,1 0-1 0 0,-1-1 1 0 0,0 1-1 0 0,0 0 1 0 0,1-1-1 0 0,-1 1 1 0 0,0 0 0 0 0,0-1-1 0 0,1 1 1 0 0,-1 0-1 0 0,0 0 1 0 0,1-1-1 0 0,17-7 489 0 0,21 2-371 0 0,-34 6-153 0 0,0 0 1 0 0,-1 0 0 0 0,1 1-1 0 0,0-1 1 0 0,0 1 0 0 0,-1 0-1 0 0,1 0 1 0 0,0 1 0 0 0,-1 0-1 0 0,0-1 1 0 0,1 1 0 0 0,-1 1-1 0 0,0-1 1 0 0,0 1-1 0 0,0-1 1 0 0,0 1 0 0 0,0 0-1 0 0,-1 1 1 0 0,1-1 0 0 0,-1 1-1 0 0,0-1 1 0 0,0 1 0 0 0,0 0-1 0 0,-1 0 1 0 0,0 0 0 0 0,1 0-1 0 0,-1 1 1 0 0,0-1 0 0 0,-1 1-1 0 0,1-1 1 0 0,-1 1-1 0 0,0-1 1 0 0,0 1 0 0 0,-1 0-1 0 0,1 0 1 0 0,-1 8 0 0 0,0 2 4 0 0,1-10-3 0 0,-1 1-1 0 0,0-1 0 0 0,0 1 0 0 0,0-1 0 0 0,-1 1 1 0 0,1-1-1 0 0,-1 0 0 0 0,-1 1 0 0 0,1-1 1 0 0,-1 0-1 0 0,0 0 0 0 0,0 0 0 0 0,-5 10 0 0 0,6-15-2 0 0,1 1-1 0 0,-1-1 1 0 0,1 0-1 0 0,0 1 1 0 0,-1-1-1 0 0,1 1 1 0 0,-1-1-1 0 0,1 0 0 0 0,-1 0 1 0 0,1 1-1 0 0,-1-1 1 0 0,0 0-1 0 0,1 0 1 0 0,-1 1-1 0 0,1-1 1 0 0,-1 0-1 0 0,1 0 1 0 0,-1 0-1 0 0,0 0 0 0 0,1 0 1 0 0,-1 0-1 0 0,1 0 1 0 0,-1 0-1 0 0,0 0 1 0 0,1 0-1 0 0,-1 0 1 0 0,1 0-1 0 0,-1-1 1 0 0,0 1-1 0 0,1 0 0 0 0,-1 0 1 0 0,1-1-1 0 0,-1 1 1 0 0,1 0-1 0 0,-1-1 1 0 0,1 1-1 0 0,-1 0 1 0 0,1-1-1 0 0,0 1 1 0 0,-1-1-1 0 0,-1-1 0 0 0,0 0-1 0 0,1 1 1 0 0,-1-1 0 0 0,1 0-1 0 0,-1 0 1 0 0,1 0-1 0 0,0 0 1 0 0,-1-3 0 0 0,2 1-5 0 0,-1 0 0 0 0,2-1 0 0 0,-1 1 0 0 0,0 0 0 0 0,1 0 0 0 0,0 0 0 0 0,0 0 0 0 0,0 0 0 0 0,0 0 0 0 0,1 0 0 0 0,-1 1 0 0 0,1-1 0 0 0,0 0 0 0 0,4-5 0 0 0,1-3-6 0 0,-2 2 6 0 0,2-1 0 0 0,0 1 0 0 0,0 0 0 0 0,1 1 0 0 0,0-1 0 0 0,0 2 0 0 0,1-1 0 0 0,19-13 0 0 0,-21 17 0 0 0,1 0 0 0 0,1 0 0 0 0,-1 0 0 0 0,1 1 0 0 0,-1 0 0 0 0,1 1 1 0 0,0 0-1 0 0,1 1 0 0 0,-1 0 0 0 0,0 0 0 0 0,19-1 0 0 0,-24 4 5 0 0,-1-1-1 0 0,1 1 0 0 0,-1 0 0 0 0,1 0 1 0 0,-1 0-1 0 0,1 0 0 0 0,-1 1 0 0 0,0 0 1 0 0,0-1-1 0 0,0 1 0 0 0,0 0 0 0 0,0 1 1 0 0,0-1-1 0 0,0 0 0 0 0,-1 1 0 0 0,1 0 1 0 0,-1-1-1 0 0,0 1 0 0 0,0 0 1 0 0,0 0-1 0 0,0 0 0 0 0,2 5 0 0 0,-2-5 8 0 0,0 1-1 0 0,-1-1 1 0 0,1 1-1 0 0,-1 0 1 0 0,1 0-1 0 0,-1 0 1 0 0,0 0-1 0 0,-1 0 1 0 0,1 0-1 0 0,-1 0 1 0 0,0 0-1 0 0,0 0 1 0 0,0 0-1 0 0,0 0 1 0 0,-1 0-1 0 0,1 0 1 0 0,-1 0-1 0 0,0 0 1 0 0,-2 5-1 0 0,1-7-9 0 0,1 0-1 0 0,-1 0 1 0 0,0-1 0 0 0,0 1-1 0 0,1-1 1 0 0,-1 1 0 0 0,0-1-1 0 0,0 1 1 0 0,-1-1 0 0 0,1 0-1 0 0,0 0 1 0 0,-5 1 0 0 0,7-3 3 0 0,0 0 1 0 0,0 1 0 0 0,0-1-1 0 0,0 0 1 0 0,0 0 0 0 0,0 0-1 0 0,0 0 1 0 0,0 1-1 0 0,0-1 1 0 0,0 0 0 0 0,0 0-1 0 0,0 0 1 0 0,0 1 0 0 0,1-1-1 0 0,-1 0 1 0 0,0 0 0 0 0,1 0-1 0 0,-1 1 1 0 0,1-1 0 0 0,-1 0-1 0 0,1 1 1 0 0,0-2 0 0 0,14-23-10 0 0,-11 20 5 0 0,1 0 0 0 0,0 0 1 0 0,0 1-1 0 0,0-1 0 0 0,0 1 1 0 0,1 0-1 0 0,-1 1 0 0 0,1 0 1 0 0,0-1-1 0 0,0 2 0 0 0,1-1 0 0 0,8-2 1 0 0,-10 4 5 0 0,0 0 1 0 0,0 0 0 0 0,0 0-1 0 0,0 1 1 0 0,1 0 0 0 0,-1 0-1 0 0,0 0 1 0 0,0 0 0 0 0,0 1-1 0 0,0 0 1 0 0,0 0 0 0 0,0 0-1 0 0,0 1 1 0 0,0 0 0 0 0,-1 0-1 0 0,9 4 1 0 0,-12-5-84 0 0,0-1 0 0 0,1 1 0 0 0,-1 0 0 0 0,0 0 0 0 0,0 0 0 0 0,0 0 0 0 0,0 0 0 0 0,0 0 0 0 0,0 0-1 0 0,-1 0 1 0 0,1 0 0 0 0,0 0 0 0 0,0 1 0 0 0,-1-1 0 0 0,1 0 0 0 0,-1 0 0 0 0,1 1 0 0 0,-1-1 0 0 0,0 0 0 0 0,1 1 0 0 0,-1-1 0 0 0,0 1 0 0 0,0-1 0 0 0,0 0 0 0 0,0 1 0 0 0,0-1 0 0 0,0 0-1 0 0,0 1 1 0 0,-1-1 0 0 0,1 1 0 0 0,0-1 0 0 0,-1 0 0 0 0,1 1 0 0 0,-1 0 0 0 0,-4 3-1122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4:43:25.811"/>
    </inkml:context>
    <inkml:brush xml:id="br0">
      <inkml:brushProperty name="width" value="0.1" units="cm"/>
      <inkml:brushProperty name="height" value="0.1" units="cm"/>
    </inkml:brush>
  </inkml:definitions>
  <inkml:trace contextRef="#ctx0" brushRef="#br0">18 1 6909 0 0,'-1'0'-1'0'0,"0"0"1"0"0,0 0 0 0 0,-1 1-1 0 0,1-1 1 0 0,0 0 0 0 0,0 1-1 0 0,0-1 1 0 0,0 1 0 0 0,0-1-1 0 0,0 1 1 0 0,1 0 0 0 0,-1-1-1 0 0,0 1 1 0 0,0 0 0 0 0,0 0-1 0 0,0 1 1 0 0,1-1 15 0 0,0 0 1 0 0,1 0-1 0 0,-1 0 1 0 0,1 0-1 0 0,-1 0 1 0 0,1 0-1 0 0,0 0 0 0 0,-1 0 1 0 0,1 0-1 0 0,0-1 1 0 0,0 1-1 0 0,0 0 0 0 0,0 0 1 0 0,1 0-1 0 0,3 5 27 0 0,4 1-45 0 0,-1 0-1 0 0,1-1 1 0 0,0 0 0 0 0,0 0 0 0 0,0-1-1 0 0,1 0 1 0 0,0-1 0 0 0,18 6 0 0 0,9 0 96 0 0,44 6 1 0 0,-22-5 73 0 0,-2 0-34 0 0,53 13-58 0 0,-97-20-58 0 0,1 0-1 0 0,-1 1 1 0 0,0 1 0 0 0,0 0-1 0 0,19 14 1 0 0,-25-15 66 0 0,-1 0 0 0 0,0 1 1 0 0,0 0-1 0 0,-1 0 0 0 0,0 0 0 0 0,0 1 1 0 0,-1 0-1 0 0,1 0 0 0 0,-1 0 0 0 0,-1 0 1 0 0,1 1-1 0 0,-1-1 0 0 0,-1 1 0 0 0,0 0 1 0 0,0 0-1 0 0,0 0 0 0 0,-1 0 0 0 0,0 0 1 0 0,0 0-1 0 0,-1 1 0 0 0,-1 12 1 0 0,-1-2 100 0 0,-1 1 0 0 0,0-2 1 0 0,-1 1-1 0 0,-1 0 0 0 0,-1-1 1 0 0,-1 0-1 0 0,0 0 0 0 0,-12 20 1 0 0,0-8-67 0 0,0-1 1 0 0,-2 0-1 0 0,-1-2 1 0 0,-33 33-1 0 0,16-24-580 0 0,-1-1-1 0 0,-53 34 0 0 0,37-32-532 0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4:44:34.543"/>
    </inkml:context>
    <inkml:brush xml:id="br0">
      <inkml:brushProperty name="width" value="0.1" units="cm"/>
      <inkml:brushProperty name="height" value="0.1" units="cm"/>
    </inkml:brush>
  </inkml:definitions>
  <inkml:trace contextRef="#ctx0" brushRef="#br0">116 5 4904 0 0,'-5'-1'149'0'0,"-1"0"-1"0"0,1 0 0 0 0,-1 0 1 0 0,0 0-1 0 0,1 1 0 0 0,-1 0 1 0 0,0 1-1 0 0,1-1 0 0 0,-1 1 1 0 0,-8 2-1 0 0,-32 8 1482 0 0,315-12 13 0 0,191 1-1467 0 0,-205 7 157 0 0,56 1 400 0 0,-297-8-662 0 0,-25 0-127 0 0,-22 0-488 0 0,11 2-486 0 0,-1-1 0 0 0,-41-3 1 0 0,40 0 213 0 0</inkml:trace>
</inkml:ink>
</file>

<file path=ppt/ink/ink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5:24:35.854"/>
    </inkml:context>
    <inkml:brush xml:id="br0">
      <inkml:brushProperty name="width" value="0.1" units="cm"/>
      <inkml:brushProperty name="height" value="0.1" units="cm"/>
    </inkml:brush>
  </inkml:definitions>
  <inkml:trace contextRef="#ctx0" brushRef="#br0">7 93 8265 0 0,'-2'-3'76'0'0,"-3"-3"44"0"0,10-1 0 0 0,-1-5 8 0 0,9 5-16 0 0,4 0 12 0 0,17-6 0 0 0,5 5-48 0 0,4 3-200 0 0,11-1-292 0 0,2-3-132 0 0,6-1-284 0 0</inkml:trace>
</inkml:ink>
</file>

<file path=ppt/ink/ink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5:24:36.162"/>
    </inkml:context>
    <inkml:brush xml:id="br0">
      <inkml:brushProperty name="width" value="0.1" units="cm"/>
      <inkml:brushProperty name="height" value="0.1" units="cm"/>
    </inkml:brush>
  </inkml:definitions>
  <inkml:trace contextRef="#ctx0" brushRef="#br0">1 64 10253 0 0,'21'-10'0'0'0,"7"1"4"0"0,6-7-28 0 0,14-3-188 0 0,7 14-324 0 0,23 1-336 0 0</inkml:trace>
</inkml:ink>
</file>

<file path=ppt/ink/ink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5:24:37.158"/>
    </inkml:context>
    <inkml:brush xml:id="br0">
      <inkml:brushProperty name="width" value="0.1" units="cm"/>
      <inkml:brushProperty name="height" value="0.1" units="cm"/>
    </inkml:brush>
  </inkml:definitions>
  <inkml:trace contextRef="#ctx0" brushRef="#br0">237 59 7937 0 0,'4'-13'-149'0'0,"-4"11"168"0"0,1-1 0 0 0,0 1 1 0 0,-1-1-1 0 0,1 1 0 0 0,0-1 0 0 0,0 1 1 0 0,1 0-1 0 0,-1 0 0 0 0,0-1 0 0 0,1 1 1 0 0,-1 0-1 0 0,5-3 0 0 0,2-6 842 0 0,-10 10-411 0 0,-5 5-432 0 0,-31 25-476 0 0,-1-2 0 0 0,-59 31 0 0 0,42-27-768 0 0,30-17 448 0 0</inkml:trace>
</inkml:ink>
</file>

<file path=ppt/ink/ink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5:24:37.579"/>
    </inkml:context>
    <inkml:brush xml:id="br0">
      <inkml:brushProperty name="width" value="0.1" units="cm"/>
      <inkml:brushProperty name="height" value="0.1" units="cm"/>
    </inkml:brush>
  </inkml:definitions>
  <inkml:trace contextRef="#ctx0" brushRef="#br0">239 37 6125 0 0,'-5'-9'68'0'0,"5"7"-61"0"0,-1 1 1 0 0,1-1 0 0 0,-1 1-1 0 0,1 0 1 0 0,-1-1 0 0 0,0 1 0 0 0,1 0-1 0 0,-1 0 1 0 0,0-1 0 0 0,0 1-1 0 0,0 0 1 0 0,0 0 0 0 0,0 0-1 0 0,0 0 1 0 0,0 0 0 0 0,-1 0-1 0 0,1 0 1 0 0,0 1 0 0 0,-1-1 0 0 0,1 0-1 0 0,0 1 1 0 0,-1-1 0 0 0,1 1-1 0 0,-1-1 1 0 0,1 1 0 0 0,-1-1-1 0 0,1 1 1 0 0,0 0 0 0 0,-1 0-1 0 0,1 0 1 0 0,-1 0 0 0 0,1 0 0 0 0,-1 0-1 0 0,1 1 1 0 0,-1-1 0 0 0,-2 1-1 0 0,-11 1-11 0 0,0 1-1 0 0,0 0 0 0 0,1 1 1 0 0,-1 0-1 0 0,1 2 0 0 0,0 0 1 0 0,0 0-1 0 0,0 1 0 0 0,-14 11 1 0 0,25-16-83 0 0,0 1 0 0 0,0 0 1 0 0,0 0-1 0 0,0 0 1 0 0,-4 6-1 0 0,-1 2-496 0 0</inkml:trace>
</inkml:ink>
</file>

<file path=ppt/ink/ink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5:24:38.206"/>
    </inkml:context>
    <inkml:brush xml:id="br0">
      <inkml:brushProperty name="width" value="0.1" units="cm"/>
      <inkml:brushProperty name="height" value="0.1" units="cm"/>
    </inkml:brush>
  </inkml:definitions>
  <inkml:trace contextRef="#ctx0" brushRef="#br0">173 29 5941 0 0,'0'0'1225'0'0,"3"-5"-926"0"0,12-13-15 0 0,-12 13 252 0 0,-8 7-462 0 0,-7 2-71 0 0,1 1-1 0 0,-1 1 0 0 0,1 0 1 0 0,0 0-1 0 0,-14 12 0 0 0,16-11-6 0 0,1-2-86 0 0,1 1 0 0 0,0 0 0 0 0,0 0 0 0 0,0 1 0 0 0,1 0 0 0 0,0 0 0 0 0,-7 12 0 0 0,-1 1-417 0 0,3-4-103 0 0,0-1-161 0 0</inkml:trace>
</inkml:ink>
</file>

<file path=ppt/ink/ink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5:24:38.524"/>
    </inkml:context>
    <inkml:brush xml:id="br0">
      <inkml:brushProperty name="width" value="0.1" units="cm"/>
      <inkml:brushProperty name="height" value="0.1" units="cm"/>
    </inkml:brush>
  </inkml:definitions>
  <inkml:trace contextRef="#ctx0" brushRef="#br0">271 23 5360 0 0,'0'0'217'0'0,"-47"-22"719"0"0,-99 21-872 0 0,137 8-136 0 0,-4-1 124 0 0,5 1-52 0 0,-1 3-8 0 0,0 0 16 0 0,1 1-116 0 0,-3 4-52 0 0,0-2-420 0 0</inkml:trace>
</inkml:ink>
</file>

<file path=ppt/ink/ink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5:24:38.966"/>
    </inkml:context>
    <inkml:brush xml:id="br0">
      <inkml:brushProperty name="width" value="0.1" units="cm"/>
      <inkml:brushProperty name="height" value="0.1" units="cm"/>
    </inkml:brush>
  </inkml:definitions>
  <inkml:trace contextRef="#ctx0" brushRef="#br0">207 8 6501 0 0,'-2'-1'29'0'0,"0"0"1"0"0,1 0 0 0 0,-1 0-1 0 0,0 0 1 0 0,0 1-1 0 0,0-1 1 0 0,0 1 0 0 0,0-1-1 0 0,0 1 1 0 0,1 0 0 0 0,-1 0-1 0 0,0 0 1 0 0,0 0 0 0 0,0 0-1 0 0,0 0 1 0 0,0 0 0 0 0,0 1-1 0 0,0-1 1 0 0,0 1 0 0 0,0-1-1 0 0,1 1 1 0 0,-1 0 0 0 0,-2 1-1 0 0,-42 22-143 0 0,45-23 122 0 0,-26 17-462 0 0,2 1 0 0 0,-26 26 1 0 0,41-36-236 0 0</inkml:trace>
</inkml:ink>
</file>

<file path=ppt/ink/ink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5:24:39.267"/>
    </inkml:context>
    <inkml:brush xml:id="br0">
      <inkml:brushProperty name="width" value="0.1" units="cm"/>
      <inkml:brushProperty name="height" value="0.1" units="cm"/>
    </inkml:brush>
  </inkml:definitions>
  <inkml:trace contextRef="#ctx0" brushRef="#br0">149 1 5388 0 0,'0'1'48'0'0,"0"4"33"0"0,0-3-13 0 0,0 0 32 0 0,0 2 8 0 0,-4-4-20 0 0,0 8 8 0 0,-1-2-12 0 0,-3 0-44 0 0,-1 5-36 0 0,-4-1 24 0 0,-2 3-44 0 0,-4 2-36 0 0,-1 1-112 0 0,-5 0-140 0 0,-1 3-197 0 0</inkml:trace>
</inkml:ink>
</file>

<file path=ppt/ink/ink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5:24:45.919"/>
    </inkml:context>
    <inkml:brush xml:id="br0">
      <inkml:brushProperty name="width" value="0.1" units="cm"/>
      <inkml:brushProperty name="height" value="0.1" units="cm"/>
    </inkml:brush>
  </inkml:definitions>
  <inkml:trace contextRef="#ctx0" brushRef="#br0">31 308 5420 0 0,'-15'-38'1815'0'0,"12"31"-1380"0"0,0-1 1 0 0,1 1-1 0 0,0-1 0 0 0,0 1 1 0 0,1-1-1 0 0,0 0 1 0 0,0 1-1 0 0,1-15 1 0 0,0 17-269 0 0,0 1 1 0 0,0-1-1 0 0,1 1 0 0 0,-1 0 1 0 0,1-1-1 0 0,0 1 1 0 0,1-1-1 0 0,-1 1 0 0 0,1 0 1 0 0,0 0-1 0 0,0 0 1 0 0,0 0-1 0 0,0 0 1 0 0,1 0-1 0 0,-1 1 0 0 0,1-1 1 0 0,0 1-1 0 0,4-4 1 0 0,-7 7-166 0 0,1-1 1 0 0,-1 1 0 0 0,0-1 0 0 0,1 1 0 0 0,-1 0 0 0 0,1-1-1 0 0,-1 1 1 0 0,0 0 0 0 0,1-1 0 0 0,-1 1 0 0 0,1 0 0 0 0,-1 0-1 0 0,1 0 1 0 0,-1-1 0 0 0,1 1 0 0 0,0 0 0 0 0,-1 0 0 0 0,1 0-1 0 0,-1 0 1 0 0,1 0 0 0 0,-1 0 0 0 0,1 0 0 0 0,-1 0 0 0 0,1 0-1 0 0,-1 0 1 0 0,1 0 0 0 0,0 0 0 0 0,-1 1 0 0 0,1-1 0 0 0,1 22-24 0 0,-2-19 22 0 0,-8 292 87 0 0,8-294-48 0 0,-4-6 62 0 0,16-54-55 0 0,11-21-38 0 0,16-65-51 0 0,-39 145 42 0 0,3-19-30 0 0,13-35 1 0 0,-15 50 23 0 0,1 0-1 0 0,0 0 1 0 0,-1 0 0 0 0,2 0 0 0 0,-1 0-1 0 0,0 0 1 0 0,1 0 0 0 0,-1 1-1 0 0,1-1 1 0 0,0 1 0 0 0,1 0 0 0 0,-1 0-1 0 0,0 0 1 0 0,7-4 0 0 0,-8 7 4 0 0,-1-1 1 0 0,0 1-1 0 0,0-1 0 0 0,1 1 1 0 0,-1 0-1 0 0,0-1 1 0 0,1 1-1 0 0,-1 0 1 0 0,0 0-1 0 0,1 0 0 0 0,-1 0 1 0 0,1 0-1 0 0,-1 0 1 0 0,0 1-1 0 0,1-1 1 0 0,-1 0-1 0 0,0 1 0 0 0,0-1 1 0 0,1 1-1 0 0,-1-1 1 0 0,0 1-1 0 0,0 0 1 0 0,1-1-1 0 0,-1 1 1 0 0,0 0-1 0 0,0 0 0 0 0,0 0 1 0 0,0 0-1 0 0,0 0 1 0 0,0 0-1 0 0,-1 0 1 0 0,1 0-1 0 0,0 0 0 0 0,0 0 1 0 0,-1 0-1 0 0,2 3 1 0 0,2 5-4 0 0,0 0 1 0 0,0 0 0 0 0,4 19 0 0 0,-6-19-4 0 0,4 20 13 0 0,-1 0-1 0 0,-1 1 1 0 0,0 48 0 0 0,-1-2 30 0 0,-2-73-25 0 0,-1 1 1 0 0,0-1-1 0 0,0 0 1 0 0,0 1-1 0 0,0-1 1 0 0,-1 1-1 0 0,1-1 1 0 0,-1 1-1 0 0,0-1 1 0 0,-2 5-1 0 0,10-43 61 0 0,7 0-106 0 0,2 1-1 0 0,22-36 1 0 0,-31 58 23 0 0,1 1 0 0 0,0 0 0 0 0,1 0 1 0 0,0 0-1 0 0,1 1 0 0 0,0 1 0 0 0,1 0 1 0 0,23-16-1 0 0,-32 23 8 0 0,0 1-1 0 0,1 0 1 0 0,-1-1 0 0 0,1 1-1 0 0,0 0 1 0 0,-1 0 0 0 0,1 0-1 0 0,0 0 1 0 0,0 1 0 0 0,-1-1-1 0 0,1 1 1 0 0,0 0 0 0 0,0 0-1 0 0,4 0 1 0 0,-5 1 4 0 0,-1-1-1 0 0,1 1 1 0 0,-1 0 0 0 0,1 0-1 0 0,-1 0 1 0 0,0 0 0 0 0,0 0-1 0 0,1 0 1 0 0,-1 0 0 0 0,0 0 0 0 0,0 0-1 0 0,0 1 1 0 0,0-1 0 0 0,0 0-1 0 0,0 1 1 0 0,-1-1 0 0 0,1 1-1 0 0,0-1 1 0 0,-1 1 0 0 0,1-1-1 0 0,-1 1 1 0 0,0-1 0 0 0,1 1 0 0 0,-1 0-1 0 0,0-1 1 0 0,0 3 0 0 0,6 56 30 0 0,-4-41-37 0 0,0 0 0 0 0,1 0 0 0 0,0 0 0 0 0,8 20 1 0 0,-10-35 7 0 0,0 0 1 0 0,1 0 0 0 0,0 0 0 0 0,0 0 0 0 0,0-1 0 0 0,0 1-1 0 0,1-1 1 0 0,0 1 0 0 0,-1-1 0 0 0,1 0 0 0 0,0 0 0 0 0,1 0-1 0 0,-1 0 1 0 0,0-1 0 0 0,1 1 0 0 0,-1-1 0 0 0,1 0 0 0 0,0 0-1 0 0,0 0 1 0 0,4 1 0 0 0,-1-1-3 0 0,0-1 0 0 0,0 0 1 0 0,0 0-1 0 0,0-1 0 0 0,0 0 0 0 0,0 0 0 0 0,0 0 0 0 0,0-1 0 0 0,0 0 0 0 0,0-1 1 0 0,9-2-1 0 0,-1 0-10 0 0,0-1 1 0 0,0-1-1 0 0,-1 0 1 0 0,0-1-1 0 0,0-1 1 0 0,13-9-1 0 0,-21 13 12 0 0,0-1 0 0 0,0 0 0 0 0,-1-1 0 0 0,1 1 1 0 0,-1-1-1 0 0,0 0 0 0 0,-1 0 0 0 0,0-1 0 0 0,0 0 0 0 0,0 1 0 0 0,-1-1 0 0 0,0 0 0 0 0,0-1 0 0 0,2-8 0 0 0,-2 2-4 0 0,0-1 0 0 0,-1 1 1 0 0,0-22-1 0 0,-2 29 5 0 0,0 0 0 0 0,-1 0 1 0 0,0 0-1 0 0,0 0 0 0 0,0 0 1 0 0,-1 0-1 0 0,0 0 0 0 0,-1 1 0 0 0,-3-8 1 0 0,6 12-4 0 0,-1 0 0 0 0,0 1 1 0 0,0-1-1 0 0,0 0 1 0 0,0 1-1 0 0,-1-1 0 0 0,1 1 1 0 0,0 0-1 0 0,-1-1 0 0 0,1 1 1 0 0,-1 0-1 0 0,1 0 1 0 0,-1 0-1 0 0,1 0 0 0 0,-1 0 1 0 0,0 0-1 0 0,0 0 0 0 0,1 0 1 0 0,-1 1-1 0 0,0-1 1 0 0,-3 0-1 0 0,2 1-1 0 0,0 0 0 0 0,0 1 0 0 0,0-1 0 0 0,0 0 1 0 0,0 1-1 0 0,1 0 0 0 0,-1 0 0 0 0,0 0 0 0 0,0 0 0 0 0,0 0 0 0 0,1 0 1 0 0,-5 3-1 0 0,-2 3-5 0 0,1-1 0 0 0,-1 1 1 0 0,1 0-1 0 0,0 1 1 0 0,1 0-1 0 0,-10 14 1 0 0,12-15 3 0 0,1-1 1 0 0,1 1 0 0 0,-1 1 0 0 0,1-1 0 0 0,0 0-1 0 0,1 1 1 0 0,0-1 0 0 0,0 1 0 0 0,0 0 0 0 0,1-1-1 0 0,0 12 1 0 0,1-14 5 0 0,0 1-1 0 0,0-1 0 0 0,1 0 1 0 0,0 1-1 0 0,0-1 0 0 0,0 0 1 0 0,0 0-1 0 0,1 0 0 0 0,0 0 1 0 0,0 0-1 0 0,0-1 1 0 0,1 1-1 0 0,0 0 0 0 0,0-1 1 0 0,0 0-1 0 0,0 0 0 0 0,7 7 1 0 0,-8-9-5 0 0,0-1 1 0 0,0 1-1 0 0,0-1 1 0 0,0 0 0 0 0,0 0-1 0 0,0 1 1 0 0,0-1-1 0 0,1-1 1 0 0,-1 1-1 0 0,0 0 1 0 0,0-1 0 0 0,1 1-1 0 0,-1-1 1 0 0,0 1-1 0 0,1-1 1 0 0,-1 0-1 0 0,5 0 1 0 0,-3-1 2 0 0,0 0 1 0 0,1 0-1 0 0,-1 0 0 0 0,0-1 1 0 0,1 0-1 0 0,-1 1 0 0 0,0-1 1 0 0,7-5-1 0 0,-1-1 4 0 0,0 0 0 0 0,0-1 1 0 0,0 0-1 0 0,-1 0 0 0 0,11-16 0 0 0,-2-2-5 0 0,-14 21-3 0 0,0-1 0 0 0,1 0 0 0 0,0 1 0 0 0,0 0 0 0 0,0 0 0 0 0,1 0-1 0 0,10-8 1 0 0,-16 14 3 0 0,0 0 0 0 0,0 0-1 0 0,1 0 1 0 0,-1 0-1 0 0,0 0 1 0 0,0 0 0 0 0,1 0-1 0 0,-1 0 1 0 0,0 0-1 0 0,1 0 1 0 0,-1 0 0 0 0,0 1-1 0 0,0-1 1 0 0,0 0-1 0 0,1 0 1 0 0,-1 0 0 0 0,0 0-1 0 0,0 0 1 0 0,1 1-1 0 0,-1-1 1 0 0,0 0 0 0 0,0 0-1 0 0,0 0 1 0 0,0 1-1 0 0,1-1 1 0 0,-1 0 0 0 0,0 0-1 0 0,0 1 1 0 0,0-1-1 0 0,0 0 1 0 0,0 0 0 0 0,0 1-1 0 0,0-1 1 0 0,0 0-1 0 0,0 0 1 0 0,0 1 0 0 0,0-1-1 0 0,0 0 1 0 0,0 0-1 0 0,0 1 1 0 0,0-1 0 0 0,0 0-1 0 0,0 0 1 0 0,0 1-1 0 0,0-1 1 0 0,0 0 0 0 0,0 1-1 0 0,0 18-15 0 0,0-16 15 0 0,0 7 6 0 0,0 1 0 0 0,1-1 0 0 0,0 0 0 0 0,1 1-1 0 0,0-1 1 0 0,0 0 0 0 0,6 13 0 0 0,-7-21-4 0 0,0 1 0 0 0,0-1 0 0 0,0 0 0 0 0,1 0 0 0 0,-1 0 0 0 0,1 0 0 0 0,-1 0 0 0 0,1 0 0 0 0,0 0 0 0 0,0 0 0 0 0,0-1 0 0 0,0 1-1 0 0,0-1 1 0 0,0 1 0 0 0,0-1 0 0 0,0 0 0 0 0,0 0 0 0 0,1 0 0 0 0,-1 0 0 0 0,1 0 0 0 0,-1-1 0 0 0,1 1 0 0 0,-1-1 0 0 0,1 1 0 0 0,-1-1 0 0 0,1 0 0 0 0,-1 0 0 0 0,1 0 0 0 0,-1 0 0 0 0,1 0 0 0 0,-1-1 0 0 0,1 1 0 0 0,-1-1 0 0 0,1 0 0 0 0,3-1 0 0 0,1-1-2 0 0,1 0 0 0 0,0-1 0 0 0,-1 0 0 0 0,0 0 0 0 0,1 0 0 0 0,-2-1 0 0 0,1 0 0 0 0,-1-1 1 0 0,1 1-1 0 0,-1-1 0 0 0,-1 0 0 0 0,1-1 0 0 0,7-12 0 0 0,-5 6 1 0 0,-1 0 0 0 0,0-1 0 0 0,-1 0 0 0 0,0 0 0 0 0,-1-1 1 0 0,5-25-1 0 0,-1 17-9 0 0,-5 17-5 0 0,-6 11-14 0 0,1 0 23 0 0,0 0 0 0 0,1 0 0 0 0,-1 0 0 0 0,1 0 0 0 0,0 7 0 0 0,0 6-2 0 0,-2 2 12 0 0,1-10-4 0 0,0 0 1 0 0,0 0 0 0 0,1 0 0 0 0,0 0-1 0 0,0 0 1 0 0,1-1 0 0 0,1 1 0 0 0,4 15-1 0 0,-6-24-83 0 0,0 0-1 0 0,1 0 0 0 0,-1-1 0 0 0,1 1 0 0 0,-1 0 1 0 0,1-1-1 0 0,-1 1 0 0 0,1 0 0 0 0,0-1 1 0 0,-1 1-1 0 0,1-1 0 0 0,0 1 0 0 0,-1-1 0 0 0,1 1 1 0 0,0-1-1 0 0,0 0 0 0 0,-1 1 0 0 0,1-1 1 0 0,0 0-1 0 0,0 0 0 0 0,0 1 0 0 0,0-1 0 0 0,-1 0 1 0 0,1 0-1 0 0,0 0 0 0 0,0 0 0 0 0,0 0 1 0 0,0 0-1 0 0,-1 0 0 0 0,1-1 0 0 0,0 1 0 0 0,0 0 1 0 0,0 0-1 0 0,0-1 0 0 0,-1 1 0 0 0,1 0 1 0 0,0-1-1 0 0,0 1 0 0 0,-1 0 0 0 0,1-1 0 0 0,0 1 1 0 0,-1-1-1 0 0,1 0 0 0 0,-1 1 0 0 0,1-1 1 0 0,0 1-1 0 0,-1-1 0 0 0,1 0 0 0 0,-1 0 0 0 0,0 1 1 0 0,1-1-1 0 0,-1 0 0 0 0,0 0 0 0 0,1 1 1 0 0,-1-1-1 0 0,0 0 0 0 0,1-1 0 0 0,-1-6-1218 0 0</inkml:trace>
</inkml:ink>
</file>

<file path=ppt/ink/ink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5:24:46.373"/>
    </inkml:context>
    <inkml:brush xml:id="br0">
      <inkml:brushProperty name="width" value="0.1" units="cm"/>
      <inkml:brushProperty name="height" value="0.1" units="cm"/>
    </inkml:brush>
  </inkml:definitions>
  <inkml:trace contextRef="#ctx0" brushRef="#br0">2 0 3640 0 0,'-1'3'8'0'0,"1"-1"1"0"0,0 1-1 0 0,-1-1 0 0 0,1 1 0 0 0,0 0 0 0 0,0-1 0 0 0,0 1 0 0 0,1-1 1 0 0,-1 1-1 0 0,1-1 0 0 0,-1 1 0 0 0,1-1 0 0 0,0 1 0 0 0,0-1 0 0 0,0 0 1 0 0,0 1-1 0 0,2 1 0 0 0,-1 0 12 0 0,1-1-1 0 0,0 1 1 0 0,0-1 0 0 0,0 0 0 0 0,1 0 0 0 0,-1-1 0 0 0,1 1-1 0 0,-1-1 1 0 0,6 3 0 0 0,8 2 293 0 0,-1 0 0 0 0,1-1 0 0 0,33 7 0 0 0,-44-12-165 0 0,-4-1-83 0 0,1 1-1 0 0,-1-1 0 0 0,0 1 1 0 0,1 0-1 0 0,-1-1 0 0 0,0 1 1 0 0,0 1-1 0 0,0-1 1 0 0,0 0-1 0 0,0 0 0 0 0,0 1 1 0 0,0-1-1 0 0,0 1 1 0 0,0 0-1 0 0,0-1 0 0 0,-1 1 1 0 0,3 3-1 0 0,-3-2 24 0 0,0 0 0 0 0,0 0 0 0 0,0 1 0 0 0,0-1 0 0 0,0 0 0 0 0,0 1 0 0 0,-1-1 0 0 0,0 1 0 0 0,0-1 0 0 0,0 1-1 0 0,0-1 1 0 0,-1 5 0 0 0,-3 26 503 0 0,0-10-408 0 0,2 1 1 0 0,1 0-1 0 0,3 43 0 0 0,0-55-229 0 0,-2-13 52 0 0,0 0 0 0 0,0 0-1 0 0,0 0 1 0 0,0 0-1 0 0,0 0 1 0 0,0 0 0 0 0,0 0-1 0 0,0 0 1 0 0,0 0 0 0 0,0 0-1 0 0,0 0 1 0 0,0 0-1 0 0,0 0 1 0 0,0 0 0 0 0,0 0-1 0 0,0-1 1 0 0,1 1-1 0 0,-1 0 1 0 0,0 0 0 0 0,0 0-1 0 0,0 0 1 0 0,0 0 0 0 0,0 0-1 0 0,0 0 1 0 0,0 0-1 0 0,0 0 1 0 0,0 0 0 0 0,0 0-1 0 0,0 0 1 0 0,0 0 0 0 0,0 0-1 0 0,0 0 1 0 0,0 0-1 0 0,0 0 1 0 0,0 0 0 0 0,0 0-1 0 0,1 0 1 0 0,-1 0-1 0 0,0 0 1 0 0,0 0 0 0 0,0 0-1 0 0,0 0 1 0 0,0 0 0 0 0,0 0-1 0 0,0 0 1 0 0,0 0-1 0 0,0 0 1 0 0,0 0 0 0 0,0 0-1 0 0,0 0 1 0 0,0 0-1 0 0,0 0 1 0 0,0 0 0 0 0,0 0-1 0 0,0 1 1 0 0,0-1 0 0 0,0 0-1 0 0,0 0 1 0 0,0 0-1 0 0,1 0 1 0 0,-1 0 0 0 0,0 0-1 0 0,0 0 1 0 0,0 0-1 0 0,0 0 1 0 0,4-22 1157 0 0,0 2-746 0 0,-1 8-229 0 0,1 0 1 0 0,1 0 0 0 0,9-17 0 0 0,-13 26-156 0 0,1 0 0 0 0,0 1 1 0 0,-1-1-1 0 0,1 0 1 0 0,0 1-1 0 0,0 0 0 0 0,1-1 1 0 0,-1 1-1 0 0,0 0 1 0 0,1 0-1 0 0,-1 0 0 0 0,1 0 1 0 0,0 1-1 0 0,0-1 1 0 0,0 1-1 0 0,0-1 0 0 0,0 1 1 0 0,0 0-1 0 0,5-1 0 0 0,-7 2-21 0 0,1 0-1 0 0,0 1 1 0 0,0-1-1 0 0,0 1 1 0 0,0-1-1 0 0,0 1 1 0 0,0-1-1 0 0,-1 1 1 0 0,1 0-1 0 0,0 0 0 0 0,0 0 1 0 0,-1 0-1 0 0,1 0 1 0 0,-1 0-1 0 0,1 0 1 0 0,-1 1-1 0 0,0-1 1 0 0,1 1-1 0 0,-1-1 1 0 0,0 1-1 0 0,0-1 0 0 0,0 1 1 0 0,0 0-1 0 0,0-1 1 0 0,0 1-1 0 0,0 2 1 0 0,4 6 23 0 0,-1 1 0 0 0,-1-1-1 0 0,3 12 1 0 0,-6-22-34 0 0,3 12-55 0 0,8 44 98 0 0,-10-52-232 0 0,-1 0-1 0 0,0 0 1 0 0,0 0 0 0 0,0 0 0 0 0,-1-1 0 0 0,1 1-1 0 0,-1 0 1 0 0,0 0 0 0 0,0-1 0 0 0,0 1-1 0 0,-1 0 1 0 0,-1 4 0 0 0,-4 3-1046 0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4:44:34.917"/>
    </inkml:context>
    <inkml:brush xml:id="br0">
      <inkml:brushProperty name="width" value="0.1" units="cm"/>
      <inkml:brushProperty name="height" value="0.1" units="cm"/>
    </inkml:brush>
  </inkml:definitions>
  <inkml:trace contextRef="#ctx0" brushRef="#br0">1 52 4516 0 0,'143'17'2229'0'0,"354"-34"-1173"0"0,-344 7-740 0 0,-135 9-293 0 0,361-27 314 0 0,-368 27-338 0 0,-8 1 4 0 0,1 0 1 0 0,-1 0 0 0 0,0-1-1 0 0,1 0 1 0 0,-1 1 0 0 0,5-3-1 0 0,-26 0-59 0 0,-62 0-1204 0 0,57 3 748 0 0</inkml:trace>
</inkml:ink>
</file>

<file path=ppt/ink/ink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5:24:47.583"/>
    </inkml:context>
    <inkml:brush xml:id="br0">
      <inkml:brushProperty name="width" value="0.1" units="cm"/>
      <inkml:brushProperty name="height" value="0.1" units="cm"/>
    </inkml:brush>
  </inkml:definitions>
  <inkml:trace contextRef="#ctx0" brushRef="#br0">15 844 3464 0 0,'-15'-23'3957'0'0,"15"23"-3898"0"0,0 0 1 0 0,0 0 0 0 0,0-1-1 0 0,0 1 1 0 0,1 0 0 0 0,-1 0-1 0 0,0-1 1 0 0,0 1 0 0 0,0 0-1 0 0,0 0 1 0 0,0-1 0 0 0,0 1-1 0 0,1 0 1 0 0,-1 0 0 0 0,0 0-1 0 0,0 0 1 0 0,0-1 0 0 0,1 1-1 0 0,-1 0 1 0 0,0 0 0 0 0,0 0-1 0 0,0 0 1 0 0,1 0 0 0 0,-1-1-1 0 0,0 1 1 0 0,0 0 0 0 0,1 0-1 0 0,-1 0 1 0 0,0 0 0 0 0,0 0-1 0 0,1 0 1 0 0,-1 0 0 0 0,0 0-1 0 0,1 0 1 0 0,-1 0-1 0 0,0 0 1 0 0,0 0 0 0 0,1 0-1 0 0,-1 0 1 0 0,0 0 0 0 0,0 0-1 0 0,1 1 1 0 0,-1-1 0 0 0,0 0-1 0 0,0 0 1 0 0,0 0 0 0 0,1 0-1 0 0,-1 0 1 0 0,0 1 0 0 0,0-1-1 0 0,0 0 1 0 0,1 0 0 0 0,-1 0-1 0 0,0 1 1 0 0,0-1 0 0 0,0 0-1 0 0,0 0 1 0 0,1 1 0 0 0,13 14 243 0 0,-5 5-193 0 0,1 0-1 0 0,1-1 0 0 0,23 32 1 0 0,-28-43-54 0 0,0-1 1 0 0,1 0 0 0 0,0 0-1 0 0,1-1 1 0 0,-1 0-1 0 0,1 0 1 0 0,1-1 0 0 0,-1 0-1 0 0,1-1 1 0 0,-1 1 0 0 0,12 2-1 0 0,4 0 17 0 0,0-1 0 0 0,0-1 0 0 0,1-1 0 0 0,-1-1 0 0 0,29-1 0 0 0,125-10 29 0 0,-75-4-84 0 0,0-4 1 0 0,112-32 0 0 0,193-86-19 0 0,-266 72-13 0 0,163-96 1 0 0,-183 91-7 0 0,396-241 112 0 0,-419 248 149 0 0,-47 29-368 0 0,60-45 0 0 0,-94 58 136 0 0,-17 16 44 0 0,1 0-1 0 0,-1 0 0 0 0,1 0 0 0 0,0 1 0 0 0,-1-1 1 0 0,1 0-1 0 0,0 1 0 0 0,0 0 0 0 0,0-1 0 0 0,0 1 1 0 0,0 0-1 0 0,0 0 0 0 0,3-1 0 0 0,-3 1-101 0 0,-1 1 0 0 0,0 0 0 0 0,1-1-1 0 0,-1 1 1 0 0,0-1 0 0 0,0 0 0 0 0,1 1 0 0 0,-1-1-1 0 0,0 0 1 0 0,0 0 0 0 0,0 1 0 0 0,0-1-1 0 0,0 0 1 0 0,0 0 0 0 0,0 0 0 0 0,-1 0 0 0 0,1-1-1 0 0,0 1 1 0 0,0 0 0 0 0,-1 0 0 0 0,2-3-1 0 0,-3 4-95 0 0,0-1 0 0 0,0 1-1 0 0,0-1 1 0 0,0 1-1 0 0,0 0 1 0 0,0-1-1 0 0,0 1 1 0 0,0 0-1 0 0,0 0 1 0 0,0 0-1 0 0,0 0 1 0 0,-1 0-1 0 0,1 0 1 0 0,0 0 0 0 0,0 0-1 0 0,0 0 1 0 0,0 1-1 0 0,0-1 1 0 0,0 0-1 0 0,-1 1 1 0 0,-28 9-2633 0 0,25-9 2463 0 0,-10 2-892 0 0</inkml:trace>
</inkml:ink>
</file>

<file path=ppt/ink/ink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5:24:47.897"/>
    </inkml:context>
    <inkml:brush xml:id="br0">
      <inkml:brushProperty name="width" value="0.1" units="cm"/>
      <inkml:brushProperty name="height" value="0.1" units="cm"/>
    </inkml:brush>
  </inkml:definitions>
  <inkml:trace contextRef="#ctx0" brushRef="#br0">52 106 4696 0 0,'-5'-8'85'0'0,"4"5"42"0"0,0 1 0 0 0,0 0 0 0 0,0-1 0 0 0,0 1 0 0 0,-1 0 0 0 0,1 0 0 0 0,-1 0 0 0 0,1 0 0 0 0,-1 0 0 0 0,0 0 0 0 0,0 1 0 0 0,0-1 0 0 0,0 0 0 0 0,0 1 0 0 0,0 0 0 0 0,-4-3 0 0 0,5 4-52 0 0,0 0 0 0 0,0 0 1 0 0,0-1-1 0 0,1 1 0 0 0,-1 0 0 0 0,0-1 0 0 0,0 1 0 0 0,1-1 1 0 0,-1 1-1 0 0,0-1 0 0 0,1 1 0 0 0,-1-1 0 0 0,1 0 1 0 0,-1 1-1 0 0,1-1 0 0 0,-1 0 0 0 0,1 1 0 0 0,-1-1 1 0 0,1 0-1 0 0,-1 0 0 0 0,1 1 0 0 0,0-1 0 0 0,0 0 1 0 0,-1 0-1 0 0,1 0 0 0 0,0 1 0 0 0,0-1 0 0 0,0 0 0 0 0,0 0 1 0 0,0 0-1 0 0,0 0 0 0 0,0 0 0 0 0,0 1 0 0 0,0-1 1 0 0,0 0-1 0 0,0 0 0 0 0,1 0 0 0 0,-1 1 0 0 0,1-2 1 0 0,0 0-1 0 0,-1 1 1 0 0,1-1 0 0 0,0 1 0 0 0,0-1 0 0 0,1 1 0 0 0,-1-1 0 0 0,0 1 0 0 0,0 0 0 0 0,0 0 0 0 0,1 0-1 0 0,-1 0 1 0 0,1 0 0 0 0,-1 0 0 0 0,1 0 0 0 0,-1 0 0 0 0,1 0 0 0 0,2 0 0 0 0,23-4-65 0 0,0 1 0 0 0,1 1 1 0 0,-1 1-1 0 0,48 4 0 0 0,-33 2 13 0 0,0 2 0 0 0,55 14 0 0 0,-88-18-5 0 0,0 1 0 0 0,0 0 0 0 0,0 0 0 0 0,-1 1 0 0 0,1 0 1 0 0,13 9-1 0 0,-19-11 17 0 0,-1 0 1 0 0,1 1-1 0 0,-1-1 1 0 0,1 1-1 0 0,-1 0 1 0 0,0-1 0 0 0,0 1-1 0 0,0 0 1 0 0,0 0-1 0 0,-1 1 1 0 0,1-1-1 0 0,-1 0 1 0 0,0 0-1 0 0,1 1 1 0 0,-2-1-1 0 0,1 1 1 0 0,0-1-1 0 0,-1 1 1 0 0,1-1 0 0 0,-1 6-1 0 0,-1 0 16 0 0,0 0-1 0 0,0 0 1 0 0,-1 0 0 0 0,0-1-1 0 0,0 1 1 0 0,-1-1-1 0 0,0 1 1 0 0,-1-1 0 0 0,0 0-1 0 0,0 0 1 0 0,-7 10-1 0 0,-9 9-156 0 0,-39 42 0 0 0,31-39-115 0 0,-81 83-2747 0 0,79-87 1719 0 0</inkml:trace>
</inkml:ink>
</file>

<file path=ppt/ink/ink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5:24:48.513"/>
    </inkml:context>
    <inkml:brush xml:id="br0">
      <inkml:brushProperty name="width" value="0.1" units="cm"/>
      <inkml:brushProperty name="height" value="0.1" units="cm"/>
    </inkml:brush>
  </inkml:definitions>
  <inkml:trace contextRef="#ctx0" brushRef="#br0">6 771 5633 0 0,'-1'-1'34'0'0,"1"1"0"0"0,-1-1 1 0 0,1 0-1 0 0,-1 1 1 0 0,1-1-1 0 0,0 0 1 0 0,-1 0-1 0 0,1 1 1 0 0,0-1-1 0 0,-1 0 0 0 0,1 0 1 0 0,0 0-1 0 0,0 1 1 0 0,0-1-1 0 0,0 0 1 0 0,0 0-1 0 0,0 0 1 0 0,0-1-1 0 0,4-1 635 0 0,3 10-408 0 0,32 37 477 0 0,-9-11-94 0 0,-14-13-401 0 0,0-1 0 0 0,1-1 0 0 0,1-1 1 0 0,0 0-1 0 0,1-1 0 0 0,1-1 0 0 0,1-1 1 0 0,0-1-1 0 0,1-1 0 0 0,0 0 0 0 0,1-2 1 0 0,0-1-1 0 0,0-1 0 0 0,1 0 0 0 0,40 6 0 0 0,-17-9-152 0 0,-1-2 0 0 0,1-2-1 0 0,0-1 1 0 0,82-13-1 0 0,184-52 370 0 0,-251 51-440 0 0,102-27-8 0 0,-1-7 0 0 0,191-84 0 0 0,-262 91-6 0 0,-3-4-1 0 0,-1-5 1 0 0,-3-3 0 0 0,-2-4 0 0 0,86-76-1 0 0,6-41-75 0 0,-157 155 61 0 0,7-6 0 0 0,2 0 1 0 0,1 2-1 0 0,1 2 0 0 0,48-29 1 0 0,-73 48 25 0 0,-1 0 1 0 0,0 0-1 0 0,-1-1 1 0 0,1 1-1 0 0,0-1 1 0 0,0 1-1 0 0,3-6 1 0 0,-6 8-15 0 0,0 0 0 0 0,0-1 0 0 0,0 1 1 0 0,1 0-1 0 0,-1-1 0 0 0,0 1 0 0 0,0 0 0 0 0,0-1 0 0 0,0 1 0 0 0,1 0 0 0 0,-1-1 1 0 0,0 1-1 0 0,0 0 0 0 0,0-1 0 0 0,0 1 0 0 0,0-1 0 0 0,0 1 0 0 0,0 0 0 0 0,0-1 1 0 0,0 1-1 0 0,0 0 0 0 0,0-1 0 0 0,0 1 0 0 0,-1 0 0 0 0,1-1 0 0 0,0 1 1 0 0,0-1-1 0 0,-1 1 0 0 0,1-1-2 0 0,-1 1 1 0 0,0-1 0 0 0,0 1-1 0 0,0-1 1 0 0,0 1 0 0 0,0 0-1 0 0,0 0 1 0 0,0-1 0 0 0,0 1-1 0 0,0 0 1 0 0,0 0 0 0 0,0 0-1 0 0,0 0 1 0 0,0 0 0 0 0,0 0-1 0 0,-1 1 1 0 0,-6 0-216 0 0,1 1 0 0 0,0 0 0 0 0,0 1 0 0 0,0 0 1 0 0,0 0-1 0 0,0 0 0 0 0,0 1 0 0 0,-9 7 0 0 0,-4-4-2771 0 0,14-4 1682 0 0</inkml:trace>
</inkml:ink>
</file>

<file path=ppt/ink/ink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5:24:48.822"/>
    </inkml:context>
    <inkml:brush xml:id="br0">
      <inkml:brushProperty name="width" value="0.1" units="cm"/>
      <inkml:brushProperty name="height" value="0.1" units="cm"/>
    </inkml:brush>
  </inkml:definitions>
  <inkml:trace contextRef="#ctx0" brushRef="#br0">3 12 6501 0 0,'-2'-11'246'0'0,"9"11"1800"0"0,282 2 1791 0 0,-288-2-3822 0 0,0 0 0 0 0,-1 1 0 0 0,1-1 0 0 0,0 0 0 0 0,-1 1 1 0 0,1-1-1 0 0,0 1 0 0 0,-1-1 0 0 0,1 1 0 0 0,-1-1 0 0 0,1 1 0 0 0,-1-1 0 0 0,1 1 0 0 0,-1 0 1 0 0,1-1-1 0 0,-1 1 0 0 0,0-1 0 0 0,1 1 0 0 0,-1 0 0 0 0,0 0 0 0 0,0-1 0 0 0,1 1 1 0 0,-1 0-1 0 0,0 0 0 0 0,0-1 0 0 0,0 1 0 0 0,0 0 0 0 0,0 0 0 0 0,0-1 0 0 0,0 1 1 0 0,0 0-1 0 0,0 0 0 0 0,0-1 0 0 0,-1 2 0 0 0,-4 38 131 0 0,3-27-88 0 0,-3 41 18 0 0,-7 99-513 0 0,10-134-180 0 0,0-1 0 0 0,-1 1 0 0 0,-8 24 0 0 0,1-9-648 0 0</inkml:trace>
</inkml:ink>
</file>

<file path=ppt/ink/ink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5:24:49.415"/>
    </inkml:context>
    <inkml:brush xml:id="br0">
      <inkml:brushProperty name="width" value="0.1" units="cm"/>
      <inkml:brushProperty name="height" value="0.1" units="cm"/>
    </inkml:brush>
  </inkml:definitions>
  <inkml:trace contextRef="#ctx0" brushRef="#br0">17 945 6597 0 0,'-1'0'21'0'0,"0"0"0"0"0,0 0 0 0 0,0 0 0 0 0,0 0 0 0 0,0 0 1 0 0,0 1-1 0 0,0-1 0 0 0,0 0 0 0 0,0 1 0 0 0,0-1 0 0 0,1 0 0 0 0,-1 1 1 0 0,0-1-1 0 0,0 1 0 0 0,-1 1 0 0 0,6 8 555 0 0,0-3-368 0 0,-2-6-69 0 0,0 1 0 0 0,0-1 0 0 0,1 0 0 0 0,-1 0 0 0 0,0 0 0 0 0,1-1 1 0 0,-1 1-1 0 0,1 0 0 0 0,-1-1 0 0 0,1 0 0 0 0,-1 1 0 0 0,1-1 0 0 0,-1 0 0 0 0,5-1 0 0 0,-5 1-35 0 0,3 0 68 0 0,1 1-1 0 0,-1-1 1 0 0,0 1 0 0 0,1 1-1 0 0,-1-1 1 0 0,0 1 0 0 0,0-1-1 0 0,0 1 1 0 0,9 5 0 0 0,1 3 324 0 0,24 19 0 0 0,-30-21-391 0 0,1-1 1 0 0,0 1-1 0 0,0-2 1 0 0,1 1-1 0 0,20 8 1 0 0,2-6 8 0 0,1-1 1 0 0,0-1-1 0 0,0-2 1 0 0,0-1-1 0 0,1-2 0 0 0,39-2 1 0 0,208-29 6 0 0,-256 25-107 0 0,101-15 15 0 0,-2-5 0 0 0,243-81 0 0 0,-306 82-25 0 0,0-4 1 0 0,-2-2 0 0 0,-1-2-1 0 0,-1-4 1 0 0,-2-1 0 0 0,-2-3 0 0 0,74-69-1 0 0,156-211-59 0 0,-55 55 6 0 0,-212 243 49 0 0,-16 16-22 0 0,-12 12-31 0 0,1 2-168 0 0,0 1 1 0 0,1-1-1 0 0,0 2 1 0 0,0-1-1 0 0,-10 18 1 0 0,-30 63-4566 0 0,44-76 3544 0 0</inkml:trace>
</inkml:ink>
</file>

<file path=ppt/ink/ink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5:24:49.787"/>
    </inkml:context>
    <inkml:brush xml:id="br0">
      <inkml:brushProperty name="width" value="0.1" units="cm"/>
      <inkml:brushProperty name="height" value="0.1" units="cm"/>
    </inkml:brush>
  </inkml:definitions>
  <inkml:trace contextRef="#ctx0" brushRef="#br0">29 195 7421 0 0,'-4'-5'36'0'0,"1"1"0"0"0,0-1 1 0 0,0 0-1 0 0,-4-11 1 0 0,3 9 197 0 0,4 6-199 0 0,-1 0 3 0 0,1 1-1 0 0,0 0 1 0 0,-1 0 0 0 0,1-1-1 0 0,0 1 1 0 0,0 0-1 0 0,-1 0 1 0 0,1-1 0 0 0,0 1-1 0 0,0 0 1 0 0,0-1-1 0 0,0 1 1 0 0,-1 0 0 0 0,1-1-1 0 0,0 1 1 0 0,0 0-1 0 0,0-1 1 0 0,0 1 0 0 0,0 0-1 0 0,0-1 1 0 0,0 1-1 0 0,0 0 1 0 0,0-1 0 0 0,0 1-1 0 0,0-1 1 0 0,0 1-1 0 0,0 0 1 0 0,0-1 0 0 0,0 1-1 0 0,0 0 1 0 0,0-1-1 0 0,0 1 1 0 0,1 0 0 0 0,-1-1-1 0 0,0 1 1 0 0,0 0-1 0 0,0-1 1 0 0,1 1 0 0 0,-1 0-1 0 0,0 0 1 0 0,0-1-1 0 0,1 1 1 0 0,-1 0 0 0 0,0 0-1 0 0,1-1 1 0 0,-1 1-1 0 0,0 0 1 0 0,0 0 0 0 0,1 0-1 0 0,-1 0 1 0 0,0 0-1 0 0,1-1 1 0 0,-1 1 0 0 0,1 0-1 0 0,-1 0 1 0 0,0 0-1 0 0,1 0 1 0 0,-1 0 0 0 0,0 0-1 0 0,1 0 1 0 0,-1 0-1 0 0,1 0 1 0 0,2-1 14 0 0,19-4 354 0 0,-1 1 1 0 0,42-2-1 0 0,-9 1-382 0 0,-6-2-47 0 0,50-14 1 0 0,-83 17 55 0 0,0-1 0 0 0,0 0 0 0 0,-1-1 0 0 0,0-1 0 0 0,0 0 0 0 0,-1-1-1 0 0,19-14 1 0 0,-15 6 269 0 0,-11 9 830 0 0,-10 14-1121 0 0,-1 0 1 0 0,1 0-1 0 0,0 0 1 0 0,1 0-1 0 0,-1 0 1 0 0,1 1-1 0 0,1-1 1 0 0,-3 11-1 0 0,2-6 1 0 0,-6 18-132 0 0,2 1 1 0 0,1 0-1 0 0,2 0 1 0 0,-2 39-1 0 0,-6 64-3073 0 0,10-102 1914 0 0</inkml:trace>
</inkml:ink>
</file>

<file path=ppt/ink/ink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5:24:50.418"/>
    </inkml:context>
    <inkml:brush xml:id="br0">
      <inkml:brushProperty name="width" value="0.1" units="cm"/>
      <inkml:brushProperty name="height" value="0.1" units="cm"/>
    </inkml:brush>
  </inkml:definitions>
  <inkml:trace contextRef="#ctx0" brushRef="#br0">4 713 7645 0 0,'-1'2'8'0'0,"1"1"1"0"0,-1-1 0 0 0,0 0-1 0 0,1 0 1 0 0,0 0-1 0 0,-1 0 1 0 0,1 0-1 0 0,0 1 1 0 0,0-1 0 0 0,0 0-1 0 0,0 0 1 0 0,1 0-1 0 0,-1 1 1 0 0,2 2 0 0 0,-1 4 237 0 0,0-5-159 0 0,-1-1-1 0 0,1 0 1 0 0,0 0 0 0 0,0 0 0 0 0,1 1-1 0 0,-1-1 1 0 0,1 0 0 0 0,-1-1-1 0 0,1 1 1 0 0,0 0 0 0 0,4 4-1 0 0,29 26 425 0 0,-16-18-354 0 0,-9-6-58 0 0,2-1 0 0 0,-1 0 1 0 0,1 0-1 0 0,0-2 1 0 0,1 1-1 0 0,-1-2 0 0 0,1 0 1 0 0,26 7-1 0 0,-6-4 75 0 0,1-2-1 0 0,51 2 1 0 0,15-5 12 0 0,129-13 1 0 0,100-28-143 0 0,-326 38-44 0 0,317-47 3 0 0,111-13 14 0 0,-393 55-9 0 0,74-8-12 0 0,128-31 0 0 0,-206 36 2 0 0,-1-2-1 0 0,0-2 0 0 0,-1-1 1 0 0,0-1-1 0 0,-1-2 0 0 0,0-1 1 0 0,-2-1-1 0 0,33-26 0 0 0,-49 32 7 0 0,-1 1-1 0 0,0-2 1 0 0,-1 0 0 0 0,0 0-1 0 0,-1-1 1 0 0,-1 0-1 0 0,0 0 1 0 0,-1-1-1 0 0,0-1 1 0 0,-2 1-1 0 0,8-25 1 0 0,-1-10 0 0 0,-3 0-1 0 0,6-75 1 0 0,2-8 24 0 0,-15 112 15 0 0,-3 20-47 0 0,-3 11-20 0 0,-11 46-18 0 0,4-18-303 0 0,-7 57 1 0 0,9-33-2121 0 0,4-45 593 0 0,5-12 836 0 0</inkml:trace>
</inkml:ink>
</file>

<file path=ppt/ink/ink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5:24:50.717"/>
    </inkml:context>
    <inkml:brush xml:id="br0">
      <inkml:brushProperty name="width" value="0.1" units="cm"/>
      <inkml:brushProperty name="height" value="0.1" units="cm"/>
    </inkml:brush>
  </inkml:definitions>
  <inkml:trace contextRef="#ctx0" brushRef="#br0">64 2 6469 0 0,'-3'-1'64'0'0,"-1"1"1"0"0,1 0-1 0 0,-1-1 1 0 0,1 1-1 0 0,-1 0 1 0 0,-6 2-1 0 0,-8-1 425 0 0,4 3 835 0 0,14-2-522 0 0,11-2-340 0 0,7-1-37 0 0,0 1 0 0 0,0 2 0 0 0,0-1 0 0 0,32 8 0 0 0,-39-6-328 0 0,0 0-1 0 0,0 1 0 0 0,0 0 0 0 0,0 0 0 0 0,0 2 0 0 0,-1-1 1 0 0,0 1-1 0 0,13 10 0 0 0,-16-9-18 0 0,-1-1 0 0 0,0 1 1 0 0,0 1-1 0 0,-1-1 0 0 0,0 1 0 0 0,-1 0 1 0 0,1 0-1 0 0,-2 0 0 0 0,1 0 1 0 0,-1 1-1 0 0,0 0 0 0 0,-1 0 0 0 0,0 0 1 0 0,2 13-1 0 0,-2-3-99 0 0,-1 1-1 0 0,-1-1 1 0 0,-1 0 0 0 0,0 0 0 0 0,-8 36 0 0 0,6-44-364 0 0,0-1 1 0 0,-1 0 0 0 0,0 0 0 0 0,0 0 0 0 0,-1 0 0 0 0,-1-1-1 0 0,1 0 1 0 0,-11 12 0 0 0,-2 5-1120 0 0</inkml:trace>
</inkml:ink>
</file>

<file path=ppt/ink/ink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5:24:54.928"/>
    </inkml:context>
    <inkml:brush xml:id="br0">
      <inkml:brushProperty name="width" value="0.1" units="cm"/>
      <inkml:brushProperty name="height" value="0.1" units="cm"/>
    </inkml:brush>
  </inkml:definitions>
  <inkml:trace contextRef="#ctx0" brushRef="#br0">9 303 6533 0 0,'0'-2'102'0'0,"0"-1"1"0"0,0 1 0 0 0,-1 0 0 0 0,-6-17 8298 0 0,13 13-8205 0 0,30-25 142 0 0,2 0-1 0 0,1 3 1 0 0,65-36 0 0 0,-59 43-150 0 0,0 3-1 0 0,1 1 0 0 0,1 2 1 0 0,1 3-1 0 0,0 1 1 0 0,0 3-1 0 0,1 2 0 0 0,0 2 1 0 0,0 2-1 0 0,0 2 1 0 0,72 10-1 0 0,-104-7-176 0 0,0 1-1 0 0,0 0 1 0 0,-1 2-1 0 0,0 0 1 0 0,0 0-1 0 0,0 2 1 0 0,-1 0 0 0 0,0 1-1 0 0,0 0 1 0 0,-1 1-1 0 0,0 1 1 0 0,-1 0-1 0 0,0 1 1 0 0,-1 1 0 0 0,-1-1-1 0 0,0 2 1 0 0,0 0-1 0 0,12 22 1 0 0,84 166 148 0 0,-70-130-114 0 0,-16-31-26 0 0,58 128 138 0 0,-71-147-127 0 0,-1-1 0 0 0,-1 1 0 0 0,-1 0 0 0 0,-1 0 0 0 0,-1 0 0 0 0,1 30 0 0 0,-6 41 22 0 0,-2-59-29 0 0,2-26-42 0 0,1-2-85 0 0,-38-8-13981 0 0,31 2 12918 0 0</inkml:trace>
</inkml:ink>
</file>

<file path=ppt/ink/ink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5:24:55.471"/>
    </inkml:context>
    <inkml:brush xml:id="br0">
      <inkml:brushProperty name="width" value="0.1" units="cm"/>
      <inkml:brushProperty name="height" value="0.1" units="cm"/>
    </inkml:brush>
  </inkml:definitions>
  <inkml:trace contextRef="#ctx0" brushRef="#br0">153 85 3844 0 0,'0'0'798'0'0,"-6"-5"-461"0"0,-19-15 13 0 0,19 15 1394 0 0,-2 0-1508 0 0,0-2-69 0 0,-8-6-123 0 0,-10 1 2786 0 0,-19-6-848 0 0,43 22-1695 0 0,2-2-108 0 0,-1-1-51 0 0,1 1 0 0 0,0-1 0 0 0,-1 0 0 0 0,0 1 0 0 0,1-1-1 0 0,-1 1 1 0 0,0-1 0 0 0,1 0 0 0 0,-1 0 0 0 0,0 1 0 0 0,0-1 0 0 0,-2 2 0 0 0,14 15 61 0 0,30 55-41 0 0,-30-54 269 0 0,6-5-347 0 0,-3-3-59 0 0,6 5 1 0 0,1 0 0 0 0,0-1 0 0 0,36 17 1 0 0,-49-28-123 0 0,57-5-2417 0 0,-47-9 2369 0 0,55-28 56 0 0,-55 28 24 0 0,-5 0 26 0 0,37-30 125 0 0,-37 30 900 0 0,-8 4-680 0 0,22-22 2533 0 0,-21 19-2397 0 0,16-26-39 0 0,-16 26 1559 0 0,-10 10-1632 0 0,-2 0-162 0 0,-3 2 32 0 0,-17 13 2744 0 0,-51 30-2620 0 0,57-34 396 0 0,11-2-686 0 0,-30 29-99 0 0,29-29 2 0 0,7-6 108 0 0,-10 12-21 0 0,10-12-40 0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4:44:35.929"/>
    </inkml:context>
    <inkml:brush xml:id="br0">
      <inkml:brushProperty name="width" value="0.1" units="cm"/>
      <inkml:brushProperty name="height" value="0.1" units="cm"/>
    </inkml:brush>
  </inkml:definitions>
  <inkml:trace contextRef="#ctx0" brushRef="#br0">1 42 4460 0 0,'31'-5'132'0'0,"60"-1"-1"0"0,-26 3 63 0 0,338-19 722 0 0,-325 19-691 0 0,-24 1-127 0 0,-1 2 0 0 0,74 9 1 0 0,-138-3 132 0 0,-15-1 25 0 0,-31-5 11 0 0,92-8-820 0 0,-32 6 100 0 0</inkml:trace>
</inkml:ink>
</file>

<file path=ppt/ink/ink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5:24:56.338"/>
    </inkml:context>
    <inkml:brush xml:id="br0">
      <inkml:brushProperty name="width" value="0.1" units="cm"/>
      <inkml:brushProperty name="height" value="0.1" units="cm"/>
    </inkml:brush>
  </inkml:definitions>
  <inkml:trace contextRef="#ctx0" brushRef="#br0">143 957 6533 0 0,'-20'0'99'0'0,"3"-1"398"0"0,0 1-1 0 0,0 1 1 0 0,0 1-1 0 0,-28 5 1 0 0,45-7-449 0 0,-1 1-1 0 0,1-1 1 0 0,-1 0 0 0 0,1 0 0 0 0,-1 0 0 0 0,1 1 0 0 0,-1-1-1 0 0,1 0 1 0 0,0 1 0 0 0,-1-1 0 0 0,1 0 0 0 0,-1 1 0 0 0,1-1-1 0 0,0 0 1 0 0,-1 1 0 0 0,1-1 0 0 0,0 1 0 0 0,-1-1 0 0 0,1 1-1 0 0,0-1 1 0 0,0 1 0 0 0,0-1 0 0 0,-1 1 0 0 0,1-1 0 0 0,0 1-1 0 0,0-1 1 0 0,0 1 0 0 0,0-1 0 0 0,0 1 0 0 0,0-1-1 0 0,0 2 1 0 0,7 19 921 0 0,-2-13-650 0 0,0-1 0 0 0,0 0 0 0 0,9 10 1 0 0,-4-9-133 0 0,0 0 1 0 0,0 0-1 0 0,1-1 1 0 0,1 0 0 0 0,-1-1-1 0 0,1 0 1 0 0,0-1 0 0 0,0 0-1 0 0,1-1 1 0 0,21 5-1 0 0,6-2 161 0 0,1-1 0 0 0,46 1-1 0 0,23-5 293 0 0,133-15 0 0 0,107-32 361 0 0,-237 30-722 0 0,29-10 143 0 0,182-55 1 0 0,-310 76-399 0 0,-1-2 1 0 0,1 1-1 0 0,-1-2 0 0 0,0 0 1 0 0,-1 0-1 0 0,0-1 1 0 0,0-1-1 0 0,0 0 0 0 0,-1 0 1 0 0,-1-1-1 0 0,0 0 1 0 0,0-1-1 0 0,-1-1 0 0 0,0 1 1 0 0,-1-1-1 0 0,0-1 1 0 0,-1 1-1 0 0,0-1 0 0 0,-2-1 1 0 0,1 1-1 0 0,4-19 0 0 0,-3 5-24 0 0,-1 0 0 0 0,-1 0 0 0 0,-1-1 0 0 0,-1 1 0 0 0,-2-1 0 0 0,-1 0 0 0 0,-1 0 0 0 0,-1 1-1 0 0,-2-1 1 0 0,-8-33 0 0 0,7 42-7 0 0,0 1 0 0 0,-2 0 0 0 0,0 0 0 0 0,0 1 0 0 0,-2 0 0 0 0,0 0 0 0 0,-1 1-1 0 0,-1 0 1 0 0,0 1 0 0 0,-1 0 0 0 0,-1 1 0 0 0,0 0 0 0 0,-1 1 0 0 0,-1 1 0 0 0,-28-20 0 0 0,13 16-9 0 0,0 1 0 0 0,-2 1 0 0 0,1 2 0 0 0,-2 1 0 0 0,0 2 0 0 0,0 1 0 0 0,-38-5 0 0 0,-22 3-32 0 0,-127 3 1 0 0,134 8 44 0 0,-136 19-1 0 0,179-13 29 0 0,0 2 0 0 0,1 2 0 0 0,0 2 0 0 0,2 1 0 0 0,-43 22 0 0 0,62-24-6 0 0,2 0 1 0 0,-1 1-1 0 0,2 1 1 0 0,0 1-1 0 0,0 1 1 0 0,1 1-1 0 0,2 0 1 0 0,-22 28-1 0 0,-2 12 181 0 0,-49 94 0 0 0,73-120 41 0 0,0 1 0 0 0,-19 63-1 0 0,28-73-40 0 0,1 0-1 0 0,1 0 0 0 0,1 1 1 0 0,1-1-1 0 0,1 36 0 0 0,3-47-97 0 0,0 1 0 0 0,0-1 0 0 0,1 0-1 0 0,0 0 1 0 0,1 0 0 0 0,0-1 0 0 0,1 1-1 0 0,0-1 1 0 0,1 0 0 0 0,0-1-1 0 0,1 1 1 0 0,0-1 0 0 0,0 0 0 0 0,1-1-1 0 0,9 9 1 0 0,13 10 156 0 0,1-2-1 0 0,67 41 1 0 0,-66-47-239 0 0,1 0 1 0 0,1-3 0 0 0,1-1 0 0 0,0-1-1 0 0,1-2 1 0 0,0-2 0 0 0,1-1-1 0 0,0-2 1 0 0,65 5 0 0 0,-59-10-62 0 0,1-2 1 0 0,0-2-1 0 0,-1-2 1 0 0,0-1-1 0 0,0-3 0 0 0,0-1 1 0 0,80-30-1 0 0,-102 30-116 0 0,0 0 1 0 0,-1-2-1 0 0,0 0 0 0 0,-1-2 0 0 0,0 0 0 0 0,-1-1 0 0 0,0-1 1 0 0,-1 0-1 0 0,-1-2 0 0 0,20-25 0 0 0,-35 42 40 0 0,-1-1 0 0 0,1 1-1 0 0,-1-1 1 0 0,1 1 0 0 0,-1-1-1 0 0,1 1 1 0 0,-1-1 0 0 0,0 1 0 0 0,1-1-1 0 0,-1 1 1 0 0,0-1 0 0 0,1 0 0 0 0,-1 1-1 0 0,0-1 1 0 0,0 0 0 0 0,1 1-1 0 0,-1-1 1 0 0,0 1 0 0 0,0-1 0 0 0,0 0-1 0 0,0 1 1 0 0,0-1 0 0 0,0 0 0 0 0,0 1-1 0 0,0-1 1 0 0,0 0 0 0 0,0 1-1 0 0,-1-1 1 0 0,1 0 0 0 0,0 1 0 0 0,0-1-1 0 0,-1 0 1 0 0,1 1 0 0 0,0-1 0 0 0,-1 1-1 0 0,1-1 1 0 0,0 1 0 0 0,-1-1-1 0 0,1 1 1 0 0,-1-1 0 0 0,1 1 0 0 0,-2-1-1 0 0,-8-3-2548 0 0</inkml:trace>
</inkml:ink>
</file>

<file path=ppt/ink/ink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21T04:57:12.207"/>
    </inkml:context>
    <inkml:brush xml:id="br0">
      <inkml:brushProperty name="width" value="0.1" units="cm"/>
      <inkml:brushProperty name="height" value="0.1" units="cm"/>
    </inkml:brush>
  </inkml:definitions>
  <inkml:trace contextRef="#ctx0" brushRef="#br0">0 0 24575,'0'0'-8191</inkml:trace>
</inkml:ink>
</file>

<file path=ppt/ink/ink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4:57:16.093"/>
    </inkml:context>
    <inkml:brush xml:id="br0">
      <inkml:brushProperty name="width" value="0.1" units="cm"/>
      <inkml:brushProperty name="height" value="0.1" units="cm"/>
    </inkml:brush>
  </inkml:definitions>
  <inkml:trace contextRef="#ctx0" brushRef="#br0">376 1 6249 0 0,'-10'5'58'0'0,"0"0"1"0"0,0 1-1 0 0,1 0 1 0 0,0 1-1 0 0,0 0 1 0 0,0 1-1 0 0,1 0 1 0 0,0 0-1 0 0,1 0 1 0 0,0 1-1 0 0,-10 17 1 0 0,11-16 23 0 0,1 0 1 0 0,1 1 0 0 0,0 0-1 0 0,0 0 1 0 0,1 0 0 0 0,0 1 0 0 0,1-1-1 0 0,1 1 1 0 0,-1-1 0 0 0,2 1-1 0 0,0 0 1 0 0,0-1 0 0 0,1 1 0 0 0,1 0-1 0 0,0-1 1 0 0,4 14 0 0 0,35 118 1217 0 0,-5 1 0 0 0,28 253 0 0 0,-52-222-579 0 0,-7-1 0 0 0,-31 312 1 0 0,-116 389 69 0 0,63-430-392 0 0,-40 148 106 0 0,88-385-423 0 0,31-203-81 0 0,-1-1 1 0 0,1 1-1 0 0,0-1 0 0 0,0 0 1 0 0,1 1-1 0 0,-1-1 0 0 0,1 0 1 0 0,0 1-1 0 0,0-1 0 0 0,1 0 1 0 0,-1 0-1 0 0,1 0 0 0 0,0 0 1 0 0,0 0-1 0 0,0 0 0 0 0,0 0 1 0 0,1-1-1 0 0,-1 1 0 0 0,4 3 1 0 0,-1-4-2 0 0,-1 1 1 0 0,1-1-1 0 0,0 0 0 0 0,0 0 1 0 0,0 0-1 0 0,1-1 0 0 0,-1 0 1 0 0,0 0-1 0 0,1 0 1 0 0,0 0-1 0 0,-1-1 0 0 0,1 0 1 0 0,9 0-1 0 0,61 2 1 0 0,151-14 0 0 0,-155 5 13 0 0,363-30 15 0 0,732-39 1222 0 0,489 139 850 0 0,-380 55-1076 0 0,-559-70-872 0 0,-474-35-173 0 0,324-5-116 0 0,-527-12-63 0 0,-1-1 0 0 0,66-16-1 0 0,-99 18 102 0 0,-1 1 1 0 0,0-1-1 0 0,0 0 0 0 0,0 0 1 0 0,-1 0-1 0 0,1-1 0 0 0,0 0 1 0 0,-1 0-1 0 0,0 0 0 0 0,0 0 0 0 0,0-1 1 0 0,5-4-1 0 0,-8 6-27 0 0,1 0 1 0 0,-1 0-1 0 0,0 0 0 0 0,1-1 1 0 0,-1 1-1 0 0,0 0 0 0 0,0-1 0 0 0,0 1 1 0 0,-1-1-1 0 0,1 1 0 0 0,-1-1 1 0 0,1 1-1 0 0,-1-1 0 0 0,0 0 1 0 0,0 1-1 0 0,0-1 0 0 0,0 1 0 0 0,0-1 1 0 0,-1 0-1 0 0,1 1 0 0 0,-1-1 1 0 0,0 1-1 0 0,1-1 0 0 0,-1 1 0 0 0,0 0 1 0 0,-3-4-1 0 0,-15-25-1702 0 0,-10-3-207 0 0</inkml:trace>
</inkml:ink>
</file>

<file path=ppt/ink/ink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4:57:16.799"/>
    </inkml:context>
    <inkml:brush xml:id="br0">
      <inkml:brushProperty name="width" value="0.1" units="cm"/>
      <inkml:brushProperty name="height" value="0.1" units="cm"/>
    </inkml:brush>
  </inkml:definitions>
  <inkml:trace contextRef="#ctx0" brushRef="#br0">88 36 5236 0 0,'-17'-10'164'0'0,"-19"-10"336"0"0,34 19-447 0 0,1 0 0 0 0,0 1 0 0 0,-1-1-1 0 0,1 1 1 0 0,-1-1 0 0 0,1 1 0 0 0,-1-1 0 0 0,0 1 0 0 0,1 0 0 0 0,-1 0 0 0 0,1 0-1 0 0,-1 0 1 0 0,1 0 0 0 0,-1 0 0 0 0,0 0 0 0 0,1 1 0 0 0,-1-1 0 0 0,1 0-1 0 0,-3 2 1 0 0,4-2-50 0 0,0 0-1 0 0,0 0 0 0 0,0 0 1 0 0,0 0-1 0 0,0 0 0 0 0,0 0 1 0 0,-1 0-1 0 0,1 1 0 0 0,0-1 1 0 0,0 0-1 0 0,0 0 0 0 0,0 0 1 0 0,0 0-1 0 0,0 0 1 0 0,0 0-1 0 0,0 1 0 0 0,0-1 1 0 0,-1 0-1 0 0,1 0 0 0 0,0 0 1 0 0,0 0-1 0 0,0 0 0 0 0,0 1 1 0 0,0-1-1 0 0,0 0 0 0 0,0 0 1 0 0,0 0-1 0 0,0 0 0 0 0,0 1 1 0 0,0-1-1 0 0,0 0 0 0 0,0 0 1 0 0,0 0-1 0 0,0 0 0 0 0,1 0 1 0 0,-1 1-1 0 0,0-1 0 0 0,0 0 1 0 0,0 0-1 0 0,0 0 1 0 0,0 0-1 0 0,0 0 0 0 0,0 1 1 0 0,0-1-1 0 0,0 0 0 0 0,1 0 1 0 0,-1 0-1 0 0,0 0 0 0 0,11 7 117 0 0,13 2 163 0 0,29 0 242 0 0,0-2 0 0 0,58 0-1 0 0,111-10 34 0 0,-160 2-428 0 0,301-9 280 0 0,557-10 150 0 0,2482 27-375 0 0,-3101-3-229 0 0,649 27-134 0 0,-921-29 167 0 0,107 13-39 0 0,-122-13 45 0 0,0 1 1 0 0,0 1 0 0 0,0 0 0 0 0,0 1 0 0 0,-1 1 0 0 0,0 0 0 0 0,13 8 0 0 0,-22-12 4 0 0,-1 1 1 0 0,0 0-1 0 0,0 0 0 0 0,0 0 1 0 0,0 0-1 0 0,-1 1 1 0 0,1-1-1 0 0,-1 1 1 0 0,0-1-1 0 0,0 1 0 0 0,0 0 1 0 0,0 0-1 0 0,-1 0 1 0 0,1 0-1 0 0,-1 0 1 0 0,0 0-1 0 0,0 0 1 0 0,0 8-1 0 0,0 7 51 0 0,-1 0-1 0 0,-1-1 1 0 0,-3 21-1 0 0,0-9 82 0 0,-22 235 921 0 0,-12-2-1 0 0,-73 264 0 0 0,-14-8-93 0 0,41 9-369 0 0,53 3 249 0 0,11-113-533 0 0,-2-210-249 0 0,15-158-39 0 0,-3 0 1 0 0,-18 52-1 0 0,24-90-7 0 0,0 0-1 0 0,-1-1 0 0 0,-8 14 1 0 0,12-22-10 0 0,-1-1 0 0 0,1 1 0 0 0,-1-1 0 0 0,0 1 1 0 0,0-1-1 0 0,0 0 0 0 0,0 1 0 0 0,-1-1 0 0 0,1 0 0 0 0,0 0 1 0 0,-1-1-1 0 0,0 1 0 0 0,1-1 0 0 0,-1 1 0 0 0,0-1 0 0 0,0 0 1 0 0,0 0-1 0 0,-5 2 0 0 0,5-3-14 0 0,1 0 0 0 0,-1-1-1 0 0,1 1 1 0 0,0 0 0 0 0,-1-1 0 0 0,1 0 0 0 0,0 1 0 0 0,-1-1 0 0 0,1 0 0 0 0,0 0 0 0 0,0 0-1 0 0,-4-3 1 0 0,-24-19-506 0 0,29 22 488 0 0,-57-45-1788 0 0,22 15 260 0 0</inkml:trace>
</inkml:ink>
</file>

<file path=ppt/ink/ink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4:57:17.519"/>
    </inkml:context>
    <inkml:brush xml:id="br0">
      <inkml:brushProperty name="width" value="0.1" units="cm"/>
      <inkml:brushProperty name="height" value="0.1" units="cm"/>
    </inkml:brush>
  </inkml:definitions>
  <inkml:trace contextRef="#ctx0" brushRef="#br0">172 314 9465 0 0,'-26'-16'281'0'0,"24"14"-211"0"0,0 0 1 0 0,0 0 0 0 0,0 1-1 0 0,-1-1 1 0 0,1 1 0 0 0,0-1-1 0 0,-1 1 1 0 0,0 0-1 0 0,1 0 1 0 0,-1 0 0 0 0,0 0-1 0 0,1 0 1 0 0,-1 1-1 0 0,0-1 1 0 0,-3 1 0 0 0,5 0-43 0 0,0 0 0 0 0,0 1 0 0 0,0-1 1 0 0,0 1-1 0 0,0-1 0 0 0,0 1 0 0 0,0 0 0 0 0,0-1 1 0 0,0 1-1 0 0,1 0 0 0 0,-1 0 0 0 0,0 0 0 0 0,0-1 1 0 0,0 1-1 0 0,1 0 0 0 0,-1 0 0 0 0,1 0 1 0 0,-1 0-1 0 0,1 0 0 0 0,-1 0 0 0 0,0 2 0 0 0,-7 28-11 0 0,6-25-3 0 0,-7 48 97 0 0,2 0-1 0 0,3 1 1 0 0,2 60 0 0 0,-2 23 261 0 0,3-100-282 0 0,-1-8-49 0 0,-4 32 0 0 0,5-53-30 0 0,-1 0 0 0 0,-1 0 0 0 0,1-1 0 0 0,-2 1 0 0 0,1-1 0 0 0,-1 1 0 0 0,-9 14 0 0 0,13-23-8 0 0,0 0-1 0 0,0 0 1 0 0,0 0 0 0 0,0 0 0 0 0,0 0 0 0 0,0 1-1 0 0,0-1 1 0 0,0 0 0 0 0,0 0 0 0 0,0 0 0 0 0,0 0-1 0 0,0 0 1 0 0,0 0 0 0 0,0 1 0 0 0,-1-1 0 0 0,1 0-1 0 0,0 0 1 0 0,0 0 0 0 0,0 0 0 0 0,0 0 0 0 0,0 0-1 0 0,0 0 1 0 0,0 0 0 0 0,-1 0 0 0 0,1 0 0 0 0,0 1-1 0 0,0-1 1 0 0,0 0 0 0 0,0 0 0 0 0,0 0 0 0 0,0 0-1 0 0,-1 0 1 0 0,1 0 0 0 0,0 0 0 0 0,0 0 0 0 0,0 0-1 0 0,0 0 1 0 0,0 0 0 0 0,0 0 0 0 0,-1 0 0 0 0,1 0-1 0 0,0 0 1 0 0,0 0 0 0 0,0 0 0 0 0,0-1 0 0 0,0 1-1 0 0,-1 0 1 0 0,1 0 0 0 0,0 0 0 0 0,0 0 0 0 0,0 0-1 0 0,0 0 1 0 0,0 0 0 0 0,0 0 0 0 0,0 0 0 0 0,0 0-1 0 0,0-1 1 0 0,-1 1 0 0 0,-1-12 82 0 0,3-17-6 0 0,46-328-127 0 0,-31 271 44 0 0,3 1 1 0 0,35-93 0 0 0,-41 144 0 0 0,20-38 0 0 0,-27 61-2 0 0,1 0-1 0 0,0 0 0 0 0,0 0 1 0 0,1 1-1 0 0,1 0 0 0 0,18-17 1 0 0,-24 25 3 0 0,0 0-1 0 0,1-1 1 0 0,-1 1 0 0 0,1 0-1 0 0,0 1 1 0 0,-1-1 0 0 0,1 1-1 0 0,0-1 1 0 0,0 1 0 0 0,0 0-1 0 0,0 1 1 0 0,0-1 0 0 0,0 1-1 0 0,1-1 1 0 0,4 2 0 0 0,-6-1-1 0 0,-1 0 0 0 0,1 1 1 0 0,-1-1-1 0 0,0 1 1 0 0,1 0-1 0 0,-1 0 0 0 0,0-1 1 0 0,0 2-1 0 0,1-1 1 0 0,-1 0-1 0 0,0 0 0 0 0,0 1 1 0 0,0-1-1 0 0,0 1 1 0 0,-1-1-1 0 0,1 1 0 0 0,0 0 1 0 0,-1 0-1 0 0,1 0 1 0 0,-1 0-1 0 0,1 0 0 0 0,-1 0 1 0 0,0 0-1 0 0,0 1 1 0 0,0-1-1 0 0,1 4 1 0 0,0 5-4 0 0,0 0 1 0 0,0 0 0 0 0,-1 0 0 0 0,0 0 0 0 0,-1 1 0 0 0,-1-1 0 0 0,0 0 0 0 0,-3 17 0 0 0,-2 2 8 0 0,-20 54-1 0 0,18-65-3 0 0,0 0 0 0 0,-1-1 0 0 0,-1 0-1 0 0,-1-1 1 0 0,-1 0 0 0 0,0-1-1 0 0,-1 0 1 0 0,0-1 0 0 0,-2 0 0 0 0,1-1-1 0 0,-2-1 1 0 0,0 0 0 0 0,-21 12-1 0 0,34-23 0 0 0,-25 17-32 0 0,0-1-1 0 0,-47 21 0 0 0,130-9 181 0 0,40 24-85 0 0,-60-35-226 0 0,0 1-1 0 0,-1 2 0 0 0,-1 1 1 0 0,37 33-1 0 0,-58-44-345 0 0,-9-8 181 0 0,0-1 0 0 0,0 0 0 0 0,0 0 0 0 0,1 0 0 0 0,-1 0 1 0 0,1 0-1 0 0,4 2 0 0 0,0-1-834 0 0</inkml:trace>
</inkml:ink>
</file>

<file path=ppt/ink/ink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4:57:17.905"/>
    </inkml:context>
    <inkml:brush xml:id="br0">
      <inkml:brushProperty name="width" value="0.1" units="cm"/>
      <inkml:brushProperty name="height" value="0.1" units="cm"/>
    </inkml:brush>
  </inkml:definitions>
  <inkml:trace contextRef="#ctx0" brushRef="#br0">28 342 8497 0 0,'0'-2'68'0'0,"0"0"0"0"0,-1-1 0 0 0,1 1 0 0 0,0 0 0 0 0,-1 0 0 0 0,1 0-1 0 0,-1 0 1 0 0,0 0 0 0 0,1 0 0 0 0,-1 0 0 0 0,0 0 0 0 0,-2-2 0 0 0,1 8 49 0 0,0 1 1 0 0,1 0-1 0 0,0 1 0 0 0,0-1 0 0 0,0 0 1 0 0,1 10-1 0 0,0 49 348 0 0,-7 277 725 0 0,4-306-1112 0 0,2-31 27 0 0,3-23-61 0 0,31-313-455 0 0,-15 156 340 0 0,-14 145 68 0 0,-1-9 7 0 0,1 0 1 0 0,3 0-1 0 0,18-63 1 0 0,-24 101-5 0 0,-1 1 1 0 0,0 0 0 0 0,1 0 0 0 0,-1 0-1 0 0,1 0 1 0 0,-1-1 0 0 0,1 1-1 0 0,0 0 1 0 0,-1 0 0 0 0,1 0-1 0 0,0 0 1 0 0,0 0 0 0 0,0 0-1 0 0,0 1 1 0 0,0-1 0 0 0,0 0 0 0 0,0 0-1 0 0,1 0 1 0 0,-2 1-1 0 0,1 0 0 0 0,0 0 0 0 0,-1 0 1 0 0,1 0-1 0 0,0 0 0 0 0,-1 0 0 0 0,1 0 0 0 0,-1 0 1 0 0,1 0-1 0 0,0 1 0 0 0,-1-1 0 0 0,1 0 0 0 0,-1 0 0 0 0,1 1 1 0 0,0-1-1 0 0,-1 0 0 0 0,1 1 0 0 0,-1-1 0 0 0,1 1 0 0 0,-1-1 1 0 0,0 1-1 0 0,1-1 0 0 0,-1 0 0 0 0,1 2 0 0 0,3 3 0 0 0,-1 0-1 0 0,0 0 1 0 0,0 1-1 0 0,-1-1 0 0 0,4 10 1 0 0,8 30 7 0 0,-2 2 1 0 0,12 93 0 0 0,-8 99 6 0 0,-13-190-18 0 0,-1 11-1066 0 0,-2-1 1 0 0,-9 68-1 0 0,7-110 9 0 0</inkml:trace>
</inkml:ink>
</file>

<file path=ppt/ink/ink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4:57:18.202"/>
    </inkml:context>
    <inkml:brush xml:id="br0">
      <inkml:brushProperty name="width" value="0.1" units="cm"/>
      <inkml:brushProperty name="height" value="0.1" units="cm"/>
    </inkml:brush>
  </inkml:definitions>
  <inkml:trace contextRef="#ctx0" brushRef="#br0">1 61 6785 0 0,'0'-7'-124'0'0,"8"1"224"0"0,12 0-200 0 0,-5 1 220 0 0,6 1-232 0 0,1-2 212 0 0,8 2-200 0 0,4-1 116 0 0,5 1-140 0 0,4 0-200 0 0,-2-1 44 0 0,8 1-333 0 0</inkml:trace>
</inkml:ink>
</file>

<file path=ppt/ink/ink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4:57:18.499"/>
    </inkml:context>
    <inkml:brush xml:id="br0">
      <inkml:brushProperty name="width" value="0.1" units="cm"/>
      <inkml:brushProperty name="height" value="0.1" units="cm"/>
    </inkml:brush>
  </inkml:definitions>
  <inkml:trace contextRef="#ctx0" brushRef="#br0">124 357 5973 0 0,'-1'-1'73'0'0,"0"-1"0"0"0,-1 1 0 0 0,1-1 0 0 0,0 1 0 0 0,0-1 0 0 0,1 0 0 0 0,-1 1 0 0 0,0-1 0 0 0,0 0 0 0 0,1 0 0 0 0,-1-2 0 0 0,1 3-4 0 0,-1-1-1 0 0,1 0 0 0 0,-1 0 0 0 0,0 0 0 0 0,0 0 1 0 0,1 1-1 0 0,-1-1 0 0 0,0 0 0 0 0,0 1 0 0 0,-1-1 1 0 0,1 0-1 0 0,-2-1 0 0 0,-20-22 1053 0 0,19 20-864 0 0,0 0 0 0 0,0 1 1 0 0,-1-1-1 0 0,1 1 0 0 0,-1 0 0 0 0,0 0 0 0 0,-9-5 0 0 0,13 9-252 0 0,1 0 0 0 0,0 0 1 0 0,0 0-1 0 0,0 0 0 0 0,-1 0 0 0 0,1 0 1 0 0,0 0-1 0 0,0 0 0 0 0,-1 1 1 0 0,1-1-1 0 0,0 0 0 0 0,0 0 1 0 0,0 0-1 0 0,0 0 0 0 0,-1 0 1 0 0,1 1-1 0 0,0-1 0 0 0,0 0 0 0 0,0 0 1 0 0,0 0-1 0 0,0 1 0 0 0,-1-1 1 0 0,1 0-1 0 0,0 0 0 0 0,0 1 1 0 0,0-1-1 0 0,0 0 0 0 0,0 0 0 0 0,0 0 1 0 0,0 1-1 0 0,0-1 0 0 0,0 0 1 0 0,0 0-1 0 0,0 1 0 0 0,0-1 1 0 0,0 0-1 0 0,0 0 0 0 0,0 1 0 0 0,0-1 1 0 0,0 0-1 0 0,0 0 0 0 0,1 1 1 0 0,-1-1-1 0 0,0 0 0 0 0,2 21-22 0 0,-1-10 2 0 0,9 115 7 0 0,2 47 66 0 0,-11-57 2 0 0,7 122-10 0 0,-5-223-24 0 0,-2-31-112 0 0,-1-33-203 0 0,-30-266-650 0 0,0-15 843 0 0,27 288 84 0 0,1-52 6 0 0,2 85-1 0 0,1 0 1 0 0,0 0-1 0 0,1 0 0 0 0,0 0 0 0 0,0 0 0 0 0,1 1 0 0 0,7-17 0 0 0,-9 23 3 0 0,1 1 0 0 0,-1-1 0 0 0,1 1 0 0 0,0-1 0 0 0,0 1-1 0 0,-1-1 1 0 0,1 1 0 0 0,0 0 0 0 0,1 0 0 0 0,-1 0 0 0 0,0 0 0 0 0,0 0 0 0 0,0 0 0 0 0,0 1 0 0 0,1-1 0 0 0,-1 1 0 0 0,0-1-1 0 0,1 1 1 0 0,-1 0 0 0 0,0 0 0 0 0,1 0 0 0 0,-1 0 0 0 0,0 0 0 0 0,5 2 0 0 0,3-1 6 0 0,1 1 0 0 0,-1 1 0 0 0,0 0 0 0 0,12 5 0 0 0,-10-3 18 0 0,-1 1 1 0 0,0 1-1 0 0,0 0 1 0 0,-1 0-1 0 0,0 1 0 0 0,0 0 1 0 0,0 1-1 0 0,-1 0 1 0 0,-1 1-1 0 0,0 0 0 0 0,0 0 1 0 0,-1 0-1 0 0,0 1 1 0 0,-1 0-1 0 0,10 23 0 0 0,-13-26-8 0 0,0 0 0 0 0,0 1 0 0 0,-1-1 0 0 0,0 1 0 0 0,0-1-1 0 0,-1 1 1 0 0,0 0 0 0 0,-1-1 0 0 0,0 1 0 0 0,0 0-1 0 0,-1 0 1 0 0,0-1 0 0 0,0 1 0 0 0,-1-1 0 0 0,0 1-1 0 0,-1-1 1 0 0,0 0 0 0 0,0 1 0 0 0,-1-1 0 0 0,0-1 0 0 0,0 1-1 0 0,-1-1 1 0 0,-10 13 0 0 0,-9 4-354 0 0,-1 0 1 0 0,-1-2-1 0 0,-1-1 1 0 0,-43 24-1 0 0,31-20-682 0 0</inkml:trace>
</inkml:ink>
</file>

<file path=ppt/ink/ink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4:57:18.906"/>
    </inkml:context>
    <inkml:brush xml:id="br0">
      <inkml:brushProperty name="width" value="0.1" units="cm"/>
      <inkml:brushProperty name="height" value="0.1" units="cm"/>
    </inkml:brush>
  </inkml:definitions>
  <inkml:trace contextRef="#ctx0" brushRef="#br0">105 555 9465 0 0,'0'0'1'0'0,"-10"-28"303"0"0,10 27-272 0 0,0 0-1 0 0,-1-1 0 0 0,1 1 0 0 0,-1 0 0 0 0,1 0 1 0 0,-1 0-1 0 0,1 0 0 0 0,-1 0 0 0 0,0 0 1 0 0,0 1-1 0 0,1-1 0 0 0,-1 0 0 0 0,0 0 1 0 0,0 0-1 0 0,0 1 0 0 0,0-1 0 0 0,0 0 1 0 0,0 1-1 0 0,0-1 0 0 0,-2 0 0 0 0,2 2-1 0 0,0 1 0 0 0,1-1 0 0 0,-1 1 0 0 0,1 0 0 0 0,-1-1 0 0 0,1 1-1 0 0,-1 0 1 0 0,1-1 0 0 0,0 1 0 0 0,0 0 0 0 0,0 3 0 0 0,0-5-25 0 0,-30 212 1038 0 0,3-38-162 0 0,19-104-793 0 0,8-70-87 0 0,0 0 0 0 0,0 0 0 0 0,0-1-1 0 0,0 1 1 0 0,0 0 0 0 0,0 0 0 0 0,0 0 0 0 0,0 0 0 0 0,0 0 0 0 0,0 0 0 0 0,0 0 0 0 0,0 0 0 0 0,0 0 0 0 0,-1 0 0 0 0,1 0-1 0 0,0 0 1 0 0,0 0 0 0 0,0 0 0 0 0,0 0 0 0 0,0 0 0 0 0,0 0 0 0 0,0 0 0 0 0,0 0 0 0 0,0 1 0 0 0,0-1 0 0 0,0 0-1 0 0,0 0 1 0 0,0 0 0 0 0,0 0 0 0 0,0 0 0 0 0,0 0 0 0 0,0 0 0 0 0,0 0 0 0 0,0 0 0 0 0,-1 0 0 0 0,1 0 0 0 0,0 0-1 0 0,0 0 1 0 0,0 0 0 0 0,0 0 0 0 0,0 0 0 0 0,0 0 0 0 0,0 0 0 0 0,-2-10 15 0 0,-2-17-7 0 0,5-23-21 0 0,1-1-1 0 0,17-85 1 0 0,-12 92 6 0 0,56-258-49 0 0,-48 252 59 0 0,2 1 0 0 0,2 0 0 0 0,48-87 0 0 0,-62 127-5 0 0,1 1 1 0 0,-1 0-1 0 0,2 0 1 0 0,-1 0 0 0 0,1 1-1 0 0,0 0 1 0 0,10-7 0 0 0,-15 12 0 0 0,0 1 1 0 0,0-1 0 0 0,0 1-1 0 0,0 0 1 0 0,0 0 0 0 0,0 0-1 0 0,0 0 1 0 0,1 0 0 0 0,-1 0-1 0 0,0 1 1 0 0,1-1-1 0 0,-1 1 1 0 0,1 0 0 0 0,-1 0-1 0 0,0 0 1 0 0,1 0 0 0 0,-1 0-1 0 0,1 0 1 0 0,-1 0 0 0 0,0 1-1 0 0,1-1 1 0 0,-1 1 0 0 0,0 0-1 0 0,1 0 1 0 0,-1 0 0 0 0,0 0-1 0 0,0 0 1 0 0,0 0 0 0 0,0 1-1 0 0,0-1 1 0 0,0 0 0 0 0,0 1-1 0 0,3 3 1 0 0,0 2 3 0 0,0-1 1 0 0,0 1 0 0 0,0 0-1 0 0,-1 0 1 0 0,0 0 0 0 0,-1 1-1 0 0,6 13 1 0 0,13 61 55 0 0,-18-64-50 0 0,73 382 268 0 0,-41-196-768 0 0,-32-174-552 0 0,-1-1 0 0 0,0 38-1 0 0,-3-47-180 0 0</inkml:trace>
</inkml:ink>
</file>

<file path=ppt/ink/ink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4:57:19.418"/>
    </inkml:context>
    <inkml:brush xml:id="br0">
      <inkml:brushProperty name="width" value="0.1" units="cm"/>
      <inkml:brushProperty name="height" value="0.1" units="cm"/>
    </inkml:brush>
  </inkml:definitions>
  <inkml:trace contextRef="#ctx0" brushRef="#br0">1 186 5973 0 0,'0'-1'30'0'0,"1"0"1"0"0,-1-1-1 0 0,1 1 1 0 0,-1 0-1 0 0,1 0 0 0 0,0 0 1 0 0,-1 0-1 0 0,1 0 1 0 0,0 0-1 0 0,0 0 1 0 0,0 0-1 0 0,0 0 1 0 0,0 1-1 0 0,0-1 1 0 0,0 0-1 0 0,0 1 1 0 0,0-1-1 0 0,0 0 1 0 0,1 1-1 0 0,-1 0 1 0 0,0-1-1 0 0,0 1 1 0 0,0-1-1 0 0,2 1 1 0 0,34-7 517 0 0,-14 4-482 0 0,34-8 1 0 0,10-3-48 0 0,202-6-152 0 0,-71 8 298 0 0,-195 12-80 0 0,-1-1 0 0 0,0 1 0 0 0,0 0 1 0 0,0 0-1 0 0,1 0 0 0 0,-1 0 0 0 0,0 0 1 0 0,0 0-1 0 0,0 1 0 0 0,0-1 0 0 0,1 1 0 0 0,2 1 1 0 0,-4-1-3 0 0,0 0 1 0 0,-1 0-1 0 0,1 0 1 0 0,0 0-1 0 0,-1 0 1 0 0,1 1-1 0 0,-1-1 1 0 0,1 0-1 0 0,-1 0 1 0 0,0 1-1 0 0,1-1 1 0 0,-1 0-1 0 0,0 1 1 0 0,0-1-1 0 0,0 0 1 0 0,0 0-1 0 0,0 1 1 0 0,0-1-1 0 0,0 0 1 0 0,0 1-1 0 0,-1 0 1 0 0,-4 30 667 0 0,-1 0-1 0 0,-17 52 1 0 0,-1 1-18 0 0,-11 126 216 0 0,5-27-755 0 0,28-175-194 0 0,0 0 0 0 0,-1-1 1 0 0,0 0-1 0 0,-5 10 0 0 0,7-16 6 0 0,-1 1 1 0 0,1 0-1 0 0,0-1 0 0 0,-1 0 1 0 0,0 1-1 0 0,0-1 1 0 0,1 0-1 0 0,-1 0 0 0 0,-1 0 1 0 0,1 0-1 0 0,0 0 0 0 0,0 0 1 0 0,-1-1-1 0 0,1 1 1 0 0,-1-1-1 0 0,-3 2 0 0 0,5-3-2 0 0,1 0 0 0 0,-1-1-1 0 0,0 1 1 0 0,1 0-1 0 0,-1 0 1 0 0,0-1 0 0 0,1 1-1 0 0,-1 0 1 0 0,1-1-1 0 0,-1 1 1 0 0,1 0 0 0 0,-1-1-1 0 0,1 1 1 0 0,-1-1-1 0 0,1 1 1 0 0,0-1 0 0 0,-1 1-1 0 0,1-1 1 0 0,-1 1-1 0 0,1-1 1 0 0,0 0 0 0 0,0 1-1 0 0,-1-1 1 0 0,1 1-1 0 0,0-1 1 0 0,0 0 0 0 0,0 1-1 0 0,0-1 1 0 0,-1 0-1 0 0,1 1 1 0 0,0-1 0 0 0,0 1-1 0 0,1-2 1 0 0,-4-28 22 0 0,3 26-20 0 0,-1-80-47 0 0,15-117-1 0 0,-4 88-4 0 0,-4 51 38 0 0,2 0 0 0 0,25-92 0 0 0,-30 145 9 0 0,0 0-1 0 0,0 0 1 0 0,1 0 0 0 0,0 0 0 0 0,1 1 0 0 0,0 0 0 0 0,0 0 0 0 0,12-14 0 0 0,-14 19-3 0 0,-1 1-1 0 0,0-1 1 0 0,1 1 0 0 0,-1 0 0 0 0,1 0 0 0 0,0 1 0 0 0,-1-1 0 0 0,1 0 0 0 0,0 1 0 0 0,0 0 0 0 0,0-1 0 0 0,1 1-1 0 0,-1 0 1 0 0,0 1 0 0 0,0-1 0 0 0,0 1 0 0 0,1-1 0 0 0,-1 1 0 0 0,0 0 0 0 0,0 0 0 0 0,1 0 0 0 0,-1 1 0 0 0,0-1 0 0 0,0 1-1 0 0,1 0 1 0 0,-1-1 0 0 0,0 2 0 0 0,0-1 0 0 0,3 2 0 0 0,4 1 2 0 0,-1 1-1 0 0,0 0 1 0 0,0 1 0 0 0,0 0-1 0 0,-1 0 1 0 0,0 1-1 0 0,0 0 1 0 0,0 0 0 0 0,-1 1-1 0 0,0 0 1 0 0,-1 0 0 0 0,0 1-1 0 0,0 0 1 0 0,-1 0-1 0 0,0 0 1 0 0,0 1 0 0 0,-1-1-1 0 0,-1 1 1 0 0,1 0 0 0 0,-2 0-1 0 0,1 1 1 0 0,-1-1-1 0 0,-1 0 1 0 0,1 20 0 0 0,-3-14-3 0 0,-1-1 1 0 0,-1 1 0 0 0,0-1 0 0 0,-1 0-1 0 0,0 0 1 0 0,-10 23 0 0 0,-49 79-2398 0 0,44-83 253 0 0,14-27 918 0 0,3 0-57 0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4:44:36.961"/>
    </inkml:context>
    <inkml:brush xml:id="br0">
      <inkml:brushProperty name="width" value="0.1" units="cm"/>
      <inkml:brushProperty name="height" value="0.1" units="cm"/>
    </inkml:brush>
  </inkml:definitions>
  <inkml:trace contextRef="#ctx0" brushRef="#br0">240 1332 4756 0 0,'-2'7'64'0'0,"2"-5"30"0"0,0 1-1 0 0,-1-1 1 0 0,0 1 0 0 0,1-1 0 0 0,-1 0 0 0 0,0 0 0 0 0,0 1 0 0 0,0-1 0 0 0,0 0 0 0 0,0 0 0 0 0,-1 0 0 0 0,1 0-1 0 0,-1 0 1 0 0,1 0 0 0 0,-1-1 0 0 0,0 1 0 0 0,0 0 0 0 0,0-1 0 0 0,0 1 0 0 0,0-1 0 0 0,0 0 0 0 0,0 0 0 0 0,0 0 0 0 0,0 0-1 0 0,-5 1 1 0 0,-9 0 1248 0 0,8-12 1808 0 0,3 1-2568 0 0,-14-24-212 0 0,1-1 0 0 0,1-1 0 0 0,3-1-1 0 0,0 0 1 0 0,3-1 0 0 0,-10-52 0 0 0,-21-235 78 0 0,39 293-291 0 0,-4-69 30 0 0,5-1 0 0 0,4 0 0 0 0,5 1 0 0 0,22-116 0 0 0,-22 186-194 0 0,-4 17-12 0 0,0 0 0 0 0,-1 0 0 0 0,0-14 0 0 0,-1 32-432 0 0,0-2 57 0 0,0 0 0 0 0,0 0 0 0 0,0 0 0 0 0,-1 1 0 0 0,1-1 0 0 0,-1 0 0 0 0,0 1 0 0 0,0-1 0 0 0,0 0 0 0 0,0 0 0 0 0,-2 6 0 0 0,-3-2-1023 0 0</inkml:trace>
</inkml:ink>
</file>

<file path=ppt/ink/ink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4:57:19.859"/>
    </inkml:context>
    <inkml:brush xml:id="br0">
      <inkml:brushProperty name="width" value="0.1" units="cm"/>
      <inkml:brushProperty name="height" value="0.1" units="cm"/>
    </inkml:brush>
  </inkml:definitions>
  <inkml:trace contextRef="#ctx0" brushRef="#br0">56 187 7937 0 0,'-21'100'1675'0'0,"-4"25"865"0"0,22-107-2189 0 0,1-1 9 0 0,-1 0 0 0 0,2 0 0 0 0,1 0 0 0 0,0 1 0 0 0,1-1 0 0 0,0 0 0 0 0,8 31 0 0 0,1-18-91 0 0,-6-19-202 0 0,0 1 0 0 0,-1-1 0 0 0,0 1 0 0 0,-1 0 1 0 0,1 15-1 0 0,-3-27-35 0 0,0-20 138 0 0,2-2-153 0 0,1 0 1 0 0,10-43-1 0 0,-3 18-6 0 0,24-179-81 0 0,-4 21 7 0 0,-29 198 64 0 0,0 1 0 0 0,1 0 0 0 0,0 0 0 0 0,0 0 0 0 0,0 0 0 0 0,1 0 0 0 0,0 1 0 0 0,0-1 0 0 0,0 1 0 0 0,1-1 0 0 0,0 1 0 0 0,0 1 0 0 0,7-8 0 0 0,-8 9 16 0 0,0 1 0 0 0,0 0 0 0 0,0 1 0 0 0,0-1 0 0 0,0 0 1 0 0,0 1-1 0 0,0 0 0 0 0,0 0 0 0 0,1 0 0 0 0,-1 0 0 0 0,0 0 0 0 0,1 1 1 0 0,-1-1-1 0 0,1 1 0 0 0,-1 0 0 0 0,1 0 0 0 0,-1 0 0 0 0,1 1 0 0 0,-1-1 1 0 0,0 1-1 0 0,1 0 0 0 0,-1 0 0 0 0,0 0 0 0 0,1 0 0 0 0,-1 0 0 0 0,3 3 1 0 0,8 3 212 0 0,0 1 1 0 0,-1 0 0 0 0,0 2 0 0 0,0-1-1 0 0,-1 1 1 0 0,0 1 0 0 0,-1 0 0 0 0,-1 1 0 0 0,0 0-1 0 0,10 15 1 0 0,-15-20-81 0 0,-1 0 0 0 0,0 0 0 0 0,0 0 0 0 0,-1 1 0 0 0,0-1 0 0 0,0 1 0 0 0,-1 0 0 0 0,0-1 0 0 0,-1 1-1 0 0,1 0 1 0 0,-1 0 0 0 0,-1 1 0 0 0,0-1 0 0 0,0 0 0 0 0,0 0 0 0 0,-1 0 0 0 0,0 0 0 0 0,-1 0 0 0 0,0 0 0 0 0,0-1 0 0 0,-5 12 0 0 0,5-14-113 0 0,0-1 1 0 0,-1 0-1 0 0,1 0 1 0 0,-1 0 0 0 0,0 0-1 0 0,0-1 1 0 0,-1 1-1 0 0,1-1 1 0 0,-1 0-1 0 0,0 0 1 0 0,1 0-1 0 0,-1 0 1 0 0,-7 3 0 0 0,3-2-44 0 0,1-1 0 0 0,-1-1 1 0 0,0 1-1 0 0,0-1 0 0 0,0-1 1 0 0,0 1-1 0 0,-13 0 0 0 0,7-2-251 0 0,1 0-1 0 0,0-1 1 0 0,0-1-1 0 0,-1 0 1 0 0,1 0-1 0 0,1-2 1 0 0,-1 1-1 0 0,0-2 1 0 0,-21-10 0 0 0,21 8-696 0 0,1-1 1 0 0,0 0-1 0 0,1-1 1 0 0,-17-16 0 0 0,9 3-1308 0 0</inkml:trace>
</inkml:ink>
</file>

<file path=ppt/ink/ink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4:57:21.490"/>
    </inkml:context>
    <inkml:brush xml:id="br0">
      <inkml:brushProperty name="width" value="0.1" units="cm"/>
      <inkml:brushProperty name="height" value="0.1" units="cm"/>
    </inkml:brush>
  </inkml:definitions>
  <inkml:trace contextRef="#ctx0" brushRef="#br0">3 26 7969 0 0,'0'-1'37'0'0,"-1"1"1"0"0,1-1-1 0 0,0 0 1 0 0,-1 1-1 0 0,1-1 1 0 0,0 0-1 0 0,0 1 1 0 0,0-1-1 0 0,-1 0 0 0 0,1 1 1 0 0,0-1-1 0 0,0 0 1 0 0,0 1-1 0 0,0-1 1 0 0,0 0-1 0 0,0 1 1 0 0,1-1-1 0 0,-1 0 1 0 0,0 1-1 0 0,0-1 1 0 0,0 0-1 0 0,1 1 1 0 0,-1-1-1 0 0,0 1 1 0 0,1-1-1 0 0,-1 0 1 0 0,0 1-1 0 0,1-1 1 0 0,-1 1-1 0 0,1-1 0 0 0,-1 1 1 0 0,1-1-1 0 0,-1 1 1 0 0,1 0-1 0 0,-1-1 1 0 0,1 1-1 0 0,-1-1 1 0 0,1 1-1 0 0,0 0 1 0 0,-1 0-1 0 0,1-1 1 0 0,0 1-1 0 0,3 0 174 0 0,-1-1-1 0 0,1 1 1 0 0,0 0 0 0 0,-1 0-1 0 0,1 0 1 0 0,4 1 0 0 0,-2 0-36 0 0,-5 1-133 0 0,0-1 0 0 0,0 1 0 0 0,0-1 1 0 0,-1 1-1 0 0,1 0 0 0 0,0-1 0 0 0,-1 1 1 0 0,1 0-1 0 0,-1-1 0 0 0,0 1 0 0 0,0 0 0 0 0,0 0 1 0 0,1-1-1 0 0,-2 4 0 0 0,2 0 46 0 0,48 496 2172 0 0,-29-226-1478 0 0,4 96 146 0 0,-11 94-496 0 0,-32 2-351 0 0,16-401-84 0 0,-11 101 1 0 0,-2 67 6 0 0,16-231-9 0 0,0 0 0 0 0,0 0-1 0 0,0 0 1 0 0,1 0 0 0 0,-1 0-1 0 0,1 0 1 0 0,-1 0 0 0 0,1 0-1 0 0,0 0 1 0 0,0 0 0 0 0,1 0-1 0 0,-1-1 1 0 0,2 4 0 0 0,-1-4-2 0 0,0 0 0 0 0,0 0 0 0 0,0-1 0 0 0,0 1 0 0 0,0-1 1 0 0,0 1-1 0 0,1-1 0 0 0,-1 0 0 0 0,0 0 0 0 0,1 0 0 0 0,-1 0 0 0 0,1-1 1 0 0,-1 1-1 0 0,1-1 0 0 0,-1 1 0 0 0,4-1 0 0 0,40 3-29 0 0,0-1 0 0 0,84-10 0 0 0,-72 3 28 0 0,960-45 9 0 0,18 62 365 0 0,-2 29 418 0 0,-610-22-419 0 0,-342-15-319 0 0,632 4 246 0 0,-685-9-296 0 0,57-5 38 0 0,-75 5-32 0 0,0-1-1 0 0,0 0 1 0 0,-1-1-1 0 0,1 0 1 0 0,14-7-1 0 0,-24 9-22 0 0,0 1 0 0 0,1 0 1 0 0,-1-1-1 0 0,0 1 0 0 0,0-1 0 0 0,0 0 0 0 0,0 1 1 0 0,0-1-1 0 0,0 0 0 0 0,0 1 0 0 0,-1-1 0 0 0,1 0 0 0 0,0 0 1 0 0,0 0-1 0 0,0 0 0 0 0,-1 0 0 0 0,1 0 0 0 0,-1 0 1 0 0,1 0-1 0 0,-1 0 0 0 0,1 0 0 0 0,-1 0 0 0 0,1 0 1 0 0,-1 0-1 0 0,0-1 0 0 0,0 1 0 0 0,1 0 0 0 0,-1 0 1 0 0,0 0-1 0 0,0 0 0 0 0,0-1 0 0 0,-1 1 0 0 0,1 0 1 0 0,0 0-1 0 0,0 0 0 0 0,0 0 0 0 0,-1-1 0 0 0,1 1 1 0 0,-1 0-1 0 0,0-2 0 0 0,-2-1-169 0 0,0 1 0 0 0,0-1 0 0 0,0 1 0 0 0,0-1 0 0 0,0 1 0 0 0,-1 0 0 0 0,1 0 0 0 0,-1 1-1 0 0,-7-5 1 0 0,-31-13-1344 0 0,-12-6-256 0 0</inkml:trace>
</inkml:ink>
</file>

<file path=ppt/ink/ink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4:57:22.111"/>
    </inkml:context>
    <inkml:brush xml:id="br0">
      <inkml:brushProperty name="width" value="0.1" units="cm"/>
      <inkml:brushProperty name="height" value="0.1" units="cm"/>
    </inkml:brush>
  </inkml:definitions>
  <inkml:trace contextRef="#ctx0" brushRef="#br0">158 97 6657 0 0,'-142'-42'2580'0'0,"142"42"-2545"0"0,-1 0-1 0 0,0 0 1 0 0,1 0 0 0 0,-1 0 0 0 0,1 0 0 0 0,-1 0 0 0 0,0 0-1 0 0,1 0 1 0 0,-1-1 0 0 0,1 1 0 0 0,-1 0 0 0 0,1 0-1 0 0,-1-1 1 0 0,0 1 0 0 0,1 0 0 0 0,-1 0 0 0 0,1-1-1 0 0,-1 1 1 0 0,1-1 0 0 0,0 1 0 0 0,-1 0 0 0 0,1-1-1 0 0,-1 1 1 0 0,1-1 0 0 0,0 1 0 0 0,-1-1 0 0 0,1 1 0 0 0,0-1-1 0 0,0 1 1 0 0,-1-1 0 0 0,1 0 0 0 0,0 1 0 0 0,0-1-1 0 0,0 1 1 0 0,0-1 0 0 0,-1-1 0 0 0,2 2-5 0 0,0-1 1 0 0,0 0-1 0 0,-1 0 0 0 0,1 0 1 0 0,0 0-1 0 0,0 1 1 0 0,0-1-1 0 0,0 0 1 0 0,0 1-1 0 0,0-1 0 0 0,0 0 1 0 0,0 1-1 0 0,0 0 1 0 0,0-1-1 0 0,0 1 0 0 0,0-1 1 0 0,0 1-1 0 0,0 0 1 0 0,2 0-1 0 0,96-13 43 0 0,158-1-1 0 0,-173 12-58 0 0,730 4 228 0 0,-561 2-168 0 0,1026 27 279 0 0,412 4 768 0 0,-1667-35-1089 0 0,534 10 892 0 0,-283-8 91 0 0,-256-6-651 0 0,-14 2-38 0 0,-10 3 94 0 0,3 2-358 0 0,0-1-1 0 0,0 1 0 0 0,0 0 0 0 0,0-1 0 0 0,0 1 0 0 0,0 0 1 0 0,1 0-1 0 0,0 0 0 0 0,-1 0 0 0 0,0 4 0 0 0,0-2 5 0 0,-214 598 2596 0 0,185-485-1822 0 0,4 1 0 0 0,-19 224 0 0 0,39-194-148 0 0,23 293-1 0 0,47 59-154 0 0,-21-186-719 0 0,-37-270 253 0 0,-2 0 0 0 0,-1 0 1 0 0,-7 58-1 0 0,2-93 116 0 0,-2-11 27 0 0,-6-17 87 0 0,3 5-352 0 0,-5-7-122 0 0,-53-82-3052 0 0,43 66 1257 0 0,-5-3-362 0 0</inkml:trace>
</inkml:ink>
</file>

<file path=ppt/ink/ink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4:57:22.621"/>
    </inkml:context>
    <inkml:brush xml:id="br0">
      <inkml:brushProperty name="width" value="0.1" units="cm"/>
      <inkml:brushProperty name="height" value="0.1" units="cm"/>
    </inkml:brush>
  </inkml:definitions>
  <inkml:trace contextRef="#ctx0" brushRef="#br0">251 601 6625 0 0,'0'-15'141'0'0,"-2"0"1"0"0,-3-17-1 0 0,-1-9 296 0 0,-9-52 888 0 0,-2-29 803 0 0,15 87-1436 0 0,1 2 229 0 0,-1 0 0 0 0,-2 0 0 0 0,-1 1 0 0 0,-15-51 0 0 0,18 77-774 0 0,2 4-95 0 0,0 0-1 0 0,-1 1 0 0 0,0-1 1 0 0,1 0-1 0 0,-1 1 0 0 0,0-1 1 0 0,1 0-1 0 0,-1 1 0 0 0,0-1 1 0 0,0 1-1 0 0,0-1 0 0 0,-1 1 1 0 0,1 0-1 0 0,0-1 1 0 0,0 1-1 0 0,-3-1 0 0 0,3 3-32 0 0,0 0 1 0 0,0 1-1 0 0,0-1 0 0 0,0 1 0 0 0,1-1 0 0 0,-1 1 0 0 0,0 0 1 0 0,1-1-1 0 0,-1 1 0 0 0,1 0 0 0 0,-1 2 0 0 0,-17 76 37 0 0,4 1-1 0 0,-6 130 1 0 0,17 167 162 0 0,4-204-205 0 0,0-97-109 0 0,1-22-542 0 0,-3 1 0 0 0,-2-1 0 0 0,-11 61 1 0 0,11-103-48 0 0,-1 0 0 0 0,-1-1 0 0 0,0 1 0 0 0,-9 14 0 0 0,13-26 559 0 0,1 0 0 0 0,-1 0-1 0 0,0 0 1 0 0,1 0-1 0 0,-1 0 1 0 0,0 0-1 0 0,0 0 1 0 0,0 0 0 0 0,1 0-1 0 0,-1 0 1 0 0,0 0-1 0 0,0 0 1 0 0,-1 0 0 0 0,1-1-1 0 0,0 1 1 0 0,0-1-1 0 0,0 1 1 0 0,0 0-1 0 0,-1-1 1 0 0,1 0 0 0 0,0 1-1 0 0,0-1 1 0 0,-1 0-1 0 0,1 0 1 0 0,0 0-1 0 0,-1 0 1 0 0,1 0 0 0 0,0 0-1 0 0,0 0 1 0 0,-2 0-1 0 0,-7-2-1181 0 0</inkml:trace>
</inkml:ink>
</file>

<file path=ppt/ink/ink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4:57:22.913"/>
    </inkml:context>
    <inkml:brush xml:id="br0">
      <inkml:brushProperty name="width" value="0.1" units="cm"/>
      <inkml:brushProperty name="height" value="0.1" units="cm"/>
    </inkml:brush>
  </inkml:definitions>
  <inkml:trace contextRef="#ctx0" brushRef="#br0">0 123 8861 0 0,'2'-5'0'0'0,"-1"1"1"0"0,1 0-1 0 0,0 0 0 0 0,1 0 1 0 0,-1 1-1 0 0,1-1 0 0 0,-1 1 1 0 0,1-1-1 0 0,0 1 0 0 0,0 0 1 0 0,1 0-1 0 0,-1 0 0 0 0,1 0 1 0 0,-1 1-1 0 0,1-1 0 0 0,6-2 1 0 0,4-2-80 0 0,1 2 0 0 0,-1-1 1 0 0,1 1-1 0 0,28-5 0 0 0,65-2-632 0 0,-13 1 236 0 0,-88 10 462 0 0,1-1 40 0 0,1 1 0 0 0,0 0 0 0 0,0 0 0 0 0,-1 1 0 0 0,1 0 0 0 0,0 0 1 0 0,9 2-1 0 0,-18 0 205 0 0,-1 0 1 0 0,1-1 0 0 0,0 1-1 0 0,0 0 1 0 0,0 0 0 0 0,1 0-1 0 0,-1-1 1 0 0,0 1-1 0 0,1 0 1 0 0,-1 0 0 0 0,1-1-1 0 0,0 1 1 0 0,1 3 0 0 0,13 36 249 0 0,5 0-360 0 0,-13-28-164 0 0,0 1-1 0 0,-1-1 1 0 0,0 1 0 0 0,-2 0 0 0 0,5 16-1 0 0,2 15-1963 0 0,-12-37 427 0 0,-2-2 603 0 0</inkml:trace>
</inkml:ink>
</file>

<file path=ppt/ink/ink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4:57:23.225"/>
    </inkml:context>
    <inkml:brush xml:id="br0">
      <inkml:brushProperty name="width" value="0.1" units="cm"/>
      <inkml:brushProperty name="height" value="0.1" units="cm"/>
    </inkml:brush>
  </inkml:definitions>
  <inkml:trace contextRef="#ctx0" brushRef="#br0">116 63 5817 0 0,'-11'-21'72'0'0,"1"3"108"0"0,3 3-200 0 0,1 7 228 0 0,-3 7-216 0 0,3 2 188 0 0,-1 7-192 0 0,1 1 192 0 0,-5 5-264 0 0,3 4 72 0 0,-1-2-68 0 0,-2 4-176 0 0,3 4 92 0 0,1-2-316 0 0,7 2 75 0 0</inkml:trace>
</inkml:ink>
</file>

<file path=ppt/ink/ink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4:57:23.646"/>
    </inkml:context>
    <inkml:brush xml:id="br0">
      <inkml:brushProperty name="width" value="0.1" units="cm"/>
      <inkml:brushProperty name="height" value="0.1" units="cm"/>
    </inkml:brush>
  </inkml:definitions>
  <inkml:trace contextRef="#ctx0" brushRef="#br0">55 352 7133 0 0,'0'0'7'0'0,"0"0"0"0"0,0 0 0 0 0,0 0 0 0 0,0 0 0 0 0,0 0 0 0 0,0 0 0 0 0,0 0 0 0 0,0 0 0 0 0,0 0 0 0 0,0 0 1 0 0,-1 0-1 0 0,1 0 0 0 0,0 0 0 0 0,0 0 0 0 0,0 0 0 0 0,0 0 0 0 0,0 0 0 0 0,0 0 0 0 0,0 0 0 0 0,0 0 0 0 0,0 0 0 0 0,0 0 0 0 0,0 0 1 0 0,0 0-1 0 0,0 0 0 0 0,0 0 0 0 0,0 0 0 0 0,0 0 0 0 0,0 0 0 0 0,-1 0 0 0 0,1 0 0 0 0,0 0 0 0 0,0 0 0 0 0,0 0 0 0 0,0 1 0 0 0,0-1 1 0 0,0 0-1 0 0,0 0 0 0 0,0 0 0 0 0,0 0 0 0 0,0 0 0 0 0,0 0 0 0 0,0 0 0 0 0,0 0 0 0 0,0 0 0 0 0,0 0 0 0 0,0 0 0 0 0,0 0 1 0 0,0 0-1 0 0,0 0 0 0 0,0 0 0 0 0,0 1 0 0 0,0-1 0 0 0,0 0 0 0 0,0 0 0 0 0,0 0 0 0 0,0 0 0 0 0,0 0 0 0 0,0 0 0 0 0,0 0 0 0 0,0 0 1 0 0,0 0-1 0 0,1 0 0 0 0,-1 0 0 0 0,0 0 0 0 0,-10-1 1001 0 0,-11-1 966 0 0,20 2-1948 0 0,0 1 0 0 0,0 0 0 0 0,0 0 0 0 0,0 0 0 0 0,0-1 0 0 0,0 1 0 0 0,0 0 0 0 0,0 0 0 0 0,1 0 0 0 0,-1 0 0 0 0,0 0 1 0 0,1 0-1 0 0,-1 1 0 0 0,1-1 0 0 0,-1 0 0 0 0,1 0 0 0 0,-1 0 0 0 0,1 1 0 0 0,0-1 0 0 0,-1 2 0 0 0,-3 31 66 0 0,4-24 5 0 0,-2 10 53 0 0,0-1 0 0 0,2 0 0 0 0,1 0-1 0 0,3 21 1 0 0,-4-33-125 0 0,1-1 1 0 0,1 1-1 0 0,-1-1 0 0 0,1 0 1 0 0,0 0-1 0 0,1 0 0 0 0,-1 0 1 0 0,1 0-1 0 0,1 0 0 0 0,-1-1 1 0 0,1 0-1 0 0,0 1 0 0 0,0-1 1 0 0,0-1-1 0 0,9 9 0 0 0,-12-13-25 0 0,0 0-1 0 0,-1 1 0 0 0,1-1 1 0 0,0 0-1 0 0,-1 0 0 0 0,1 0 0 0 0,0 0 1 0 0,-1 0-1 0 0,1 0 0 0 0,0 0 1 0 0,-1 0-1 0 0,1 0 0 0 0,0 0 0 0 0,-1-1 1 0 0,1 1-1 0 0,0 0 0 0 0,-1 0 0 0 0,1-1 1 0 0,-1 1-1 0 0,1 0 0 0 0,0-1 1 0 0,-1 1-1 0 0,1 0 0 0 0,-1-1 0 0 0,1 1 1 0 0,-1-1-1 0 0,1 1 0 0 0,-1-1 0 0 0,1 1 1 0 0,-1-1-1 0 0,0 0 0 0 0,1 1 1 0 0,-1-1-1 0 0,0 1 0 0 0,0-1 0 0 0,1 0 1 0 0,-1 0-1 0 0,16-32-198 0 0,-13 26 125 0 0,-1 3 26 0 0,0-1 0 0 0,0 1 0 0 0,0-1 0 0 0,0 1 0 0 0,-1-1 0 0 0,0 0-1 0 0,0 0 1 0 0,0 0 0 0 0,-1 0 0 0 0,1 1 0 0 0,-1-1 0 0 0,0 0-1 0 0,-1 0 1 0 0,1 0 0 0 0,-1 0 0 0 0,0 0 0 0 0,-2-6 0 0 0,-12-35-275 0 0,6 18 89 0 0,-13-27 0 0 0,18 47 199 0 0,0 0 1 0 0,-1 0-1 0 0,1 1 0 0 0,-1 0 1 0 0,-1 0-1 0 0,0 0 0 0 0,-12-11 1 0 0,73 27-364 0 0,58-8 384 0 0,-71-3 259 0 0,0 3 0 0 0,77 10 0 0 0,-114-10-198 0 0,0 1 0 0 0,0-1 1 0 0,0 1-1 0 0,0 0 0 0 0,-1 0 0 0 0,1 0 1 0 0,-1 0-1 0 0,1 1 0 0 0,-1 0 0 0 0,0 0 1 0 0,0 0-1 0 0,0 0 0 0 0,0 1 0 0 0,-1-1 1 0 0,1 1-1 0 0,-1 0 0 0 0,0 0 0 0 0,0 1 1 0 0,-1-1-1 0 0,1 0 0 0 0,-1 1 0 0 0,2 5 1 0 0,2 8 101 0 0,-1 1 1 0 0,0-1 0 0 0,-2 1-1 0 0,2 30 1 0 0,1 3-131 0 0,-5-41 16 0 0,-5-17-16 0 0,-5-20-7 0 0,6 12 46 0 0,1-1 0 0 0,0 0 0 0 0,1 1 0 0 0,1-1-1 0 0,1 0 1 0 0,-1 0 0 0 0,2 0 0 0 0,0 1 0 0 0,1-1 0 0 0,1 1 0 0 0,0 0 0 0 0,1 0-1 0 0,0 0 1 0 0,8-14 0 0 0,5-7 50 0 0,2 1-1 0 0,2 0 0 0 0,0 1 1 0 0,29-29-1 0 0,-40 48-96 0 0,1 1 1 0 0,1 0-1 0 0,0 1 0 0 0,1 1 1 0 0,0 0-1 0 0,25-14 0 0 0,-35 22-10 0 0,1 1-1 0 0,-1 0 1 0 0,1 1-1 0 0,0-1 1 0 0,-1 1-1 0 0,1 0 1 0 0,0 0-1 0 0,0 0 1 0 0,0 1 0 0 0,0-1-1 0 0,0 1 1 0 0,7 1-1 0 0,-9 0 3 0 0,1 0 0 0 0,0 0 0 0 0,0 1 0 0 0,0-1 0 0 0,-1 1 0 0 0,1 0 0 0 0,-1 0-1 0 0,0 0 1 0 0,1 1 0 0 0,-1-1 0 0 0,0 1 0 0 0,0-1 0 0 0,0 1 0 0 0,-1 0 0 0 0,1 0 0 0 0,-1 0 0 0 0,4 6 0 0 0,0 2 10 0 0,-1 0 1 0 0,0 1 0 0 0,0 0-1 0 0,-1 0 1 0 0,0 0 0 0 0,-1 0-1 0 0,-1 0 1 0 0,0 1 0 0 0,0-1-1 0 0,-1 25 1 0 0,-2-19-178 0 0,0 0 1 0 0,-1-1-1 0 0,0 1 1 0 0,-2 0-1 0 0,0-1 1 0 0,-1 0-1 0 0,-9 20 1 0 0,-8 6-891 0 0,-1-5-210 0 0</inkml:trace>
</inkml:ink>
</file>

<file path=ppt/ink/ink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4:57:24.421"/>
    </inkml:context>
    <inkml:brush xml:id="br0">
      <inkml:brushProperty name="width" value="0.1" units="cm"/>
      <inkml:brushProperty name="height" value="0.1" units="cm"/>
    </inkml:brush>
  </inkml:definitions>
  <inkml:trace contextRef="#ctx0" brushRef="#br0">7 65 6625 0 0,'-1'-1'161'0'0,"0"-1"-1"0"0,0 0 1 0 0,0 0 0 0 0,1 0 0 0 0,-1 0 0 0 0,1 0 0 0 0,-1 0 0 0 0,1 0 0 0 0,0 0 0 0 0,0 0 0 0 0,0 0 0 0 0,0-1 0 0 0,0 1-1 0 0,0 0 1 0 0,0 0 0 0 0,1 0 0 0 0,-1 0 0 0 0,1 0 0 0 0,0 0 0 0 0,-1 0 0 0 0,1 0 0 0 0,0 1 0 0 0,0-1 0 0 0,0 0 0 0 0,0 0-1 0 0,1 1 1 0 0,-1-1 0 0 0,0 0 0 0 0,1 1 0 0 0,-1 0 0 0 0,1-1 0 0 0,-1 1 0 0 0,4-2 0 0 0,-4 3-124 0 0,-1 0 0 0 0,1 0 0 0 0,-1 0 0 0 0,1 0-1 0 0,-1 0 1 0 0,0 0 0 0 0,1 0 0 0 0,-1 0 0 0 0,1 0 0 0 0,-1 1 0 0 0,1-1 0 0 0,-1 0 0 0 0,0 0 0 0 0,1 0 0 0 0,-1 1 0 0 0,1-1 0 0 0,-1 0 0 0 0,0 1 0 0 0,1-1 0 0 0,-1 0-1 0 0,0 1 1 0 0,1-1 0 0 0,-1 0 0 0 0,0 1 0 0 0,0-1 0 0 0,1 1 0 0 0,-1-1 0 0 0,0 0 0 0 0,0 1 0 0 0,0-1 0 0 0,0 1 0 0 0,0-1 0 0 0,1 1 0 0 0,-1-1 0 0 0,0 1-1 0 0,0-1 1 0 0,0 0 0 0 0,0 2 0 0 0,4 21 295 0 0,-4-22-297 0 0,13 90 332 0 0,-4 1 0 0 0,-4 0 0 0 0,-10 144 0 0 0,-1-200-346 0 0,4-29-28 0 0,0 1 0 0 0,1 0 0 0 0,0 0 0 0 0,1 0 0 0 0,-1 0 0 0 0,2 8 0 0 0,-1-15 6 0 0,1 0 0 0 0,-1 0-1 0 0,1 0 1 0 0,-1 0-1 0 0,1 0 1 0 0,-1 0 0 0 0,1 0-1 0 0,0 0 1 0 0,-1-1-1 0 0,1 1 1 0 0,0 0 0 0 0,0 0-1 0 0,0-1 1 0 0,0 1-1 0 0,-1 0 1 0 0,1-1-1 0 0,0 1 1 0 0,0-1 0 0 0,0 0-1 0 0,0 1 1 0 0,0-1-1 0 0,0 1 1 0 0,0-1 0 0 0,1 0-1 0 0,-1 0 1 0 0,0 0-1 0 0,1 0 1 0 0,34 1-1 0 0,-31-1 3 0 0,317-17 19 0 0,40-2 43 0 0,-335 19-56 0 0,238-9 30 0 0,-190 3-53 0 0,110-23-1 0 0,-181 28-15 0 0,0 0 1 0 0,-1-1 0 0 0,1 1 0 0 0,-1 0-1 0 0,0-1 1 0 0,0 0 0 0 0,1 0-1 0 0,-1 0 1 0 0,4-4 0 0 0,-6 6 0 0 0,0-1 0 0 0,-1 1 0 0 0,1-1 0 0 0,-1 0 0 0 0,1 1 0 0 0,-1-1 0 0 0,1 0 0 0 0,-1 0 1 0 0,1 1-1 0 0,-1-1 0 0 0,0 0 0 0 0,1 0 0 0 0,-1 0 0 0 0,0 1 0 0 0,0-1 0 0 0,1 0 0 0 0,-1 0 1 0 0,0 0-1 0 0,0 0 0 0 0,0 0 0 0 0,0 1 0 0 0,0-1 0 0 0,0 0 0 0 0,0 0 0 0 0,-1 0 0 0 0,1 0 0 0 0,0 0 1 0 0,0 1-1 0 0,-1-1 0 0 0,1 0 0 0 0,0 0 0 0 0,-1 0 0 0 0,1 1 0 0 0,-1-1 0 0 0,1 0 0 0 0,-1 1 0 0 0,0-1 1 0 0,1 0-1 0 0,-1 1 0 0 0,1-1 0 0 0,-1 1 0 0 0,0-1 0 0 0,0 1 0 0 0,0-1 0 0 0,-12-8-815 0 0,0 1-1 0 0,-1 0 1 0 0,-20-8 0 0 0,-4 1-573 0 0</inkml:trace>
</inkml:ink>
</file>

<file path=ppt/ink/ink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4:57:24.946"/>
    </inkml:context>
    <inkml:brush xml:id="br0">
      <inkml:brushProperty name="width" value="0.1" units="cm"/>
      <inkml:brushProperty name="height" value="0.1" units="cm"/>
    </inkml:brush>
  </inkml:definitions>
  <inkml:trace contextRef="#ctx0" brushRef="#br0">21 58 7681 0 0,'-1'0'15'0'0,"0"-1"1"0"0,0 1-1 0 0,0 0 1 0 0,1-1-1 0 0,-1 1 1 0 0,0-1-1 0 0,0 1 1 0 0,0-1-1 0 0,0 1 0 0 0,1-1 1 0 0,-1 0-1 0 0,0 1 1 0 0,0-1-1 0 0,1 0 1 0 0,-1 0-1 0 0,1 1 1 0 0,-1-1-1 0 0,1 0 1 0 0,-1 0-1 0 0,1 0 1 0 0,-1 0-1 0 0,1-1 1 0 0,-5-8 469 0 0,5 10-444 0 0,0-1-1 0 0,0 1 1 0 0,0-1-1 0 0,0 1 1 0 0,0-1-1 0 0,1 1 1 0 0,-1-1-1 0 0,0 1 1 0 0,0-1-1 0 0,0 1 1 0 0,0-1-1 0 0,0 1 1 0 0,1-1-1 0 0,-1 1 1 0 0,0-1-1 0 0,1 1 1 0 0,-1-1 0 0 0,0 1-1 0 0,1-1 1 0 0,-1 1-1 0 0,0 0 1 0 0,1-1-1 0 0,-1 1 1 0 0,1 0-1 0 0,-1-1 1 0 0,1 1-1 0 0,-1 0 1 0 0,0 0-1 0 0,1-1 1 0 0,-1 1-1 0 0,1 0 1 0 0,-1 0-1 0 0,1 0 1 0 0,0 0-1 0 0,-1 0 1 0 0,2-1-1 0 0,20-4 903 0 0,69-4 393 0 0,155 5 0 0 0,-135 5-1105 0 0,487 14 14 0 0,4-1-312 0 0,-598-14 31 0 0,13 1 342 0 0,-18 1 18 0 0,-8 3-20 0 0,2-2-236 0 0,1 1 0 0 0,-1-1 0 0 0,1 1 0 0 0,0 0 0 0 0,1 1 1 0 0,-1-1-1 0 0,1 1 0 0 0,0 0 0 0 0,0 0 0 0 0,0 1 0 0 0,1 0 0 0 0,-6 8 0 0 0,5-5-4 0 0,1 0-1 0 0,0 1 0 0 0,0 0 1 0 0,1 0-1 0 0,0 0 0 0 0,0 0 1 0 0,-1 18-1 0 0,3-1-5 0 0,0 0 0 0 0,2 0 0 0 0,1-1 0 0 0,2 1 0 0 0,11 46 1 0 0,-8-46 17 0 0,1 0 1 0 0,2 0 0 0 0,1-1-1 0 0,1-1 1 0 0,25 42 0 0 0,-35-60 111 0 0,-10-7 100 0 0,-5-1-246 0 0,-156-1 86 0 0,-130 2-328 0 0,241 4-1784 0 0,0 2 0 0 0,-101 24 0 0 0,126-19 231 0 0</inkml:trace>
</inkml:ink>
</file>

<file path=ppt/ink/ink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4:57:25.295"/>
    </inkml:context>
    <inkml:brush xml:id="br0">
      <inkml:brushProperty name="width" value="0.1" units="cm"/>
      <inkml:brushProperty name="height" value="0.1" units="cm"/>
    </inkml:brush>
  </inkml:definitions>
  <inkml:trace contextRef="#ctx0" brushRef="#br0">40 165 7805 0 0,'-2'-5'22'0'0,"-2"-4"160"0"0,1 0-1 0 0,0-1 1 0 0,0 1 0 0 0,1-1-1 0 0,0 1 1 0 0,1-1 0 0 0,0 0-1 0 0,0-10 1 0 0,1 8 1031 0 0,0 1 0 0 0,0 0 0 0 0,-4-18 0 0 0,-2 70-862 0 0,1 1 1 0 0,3 0-1 0 0,1 0 0 0 0,7 63 1 0 0,0-59-486 0 0,3 0 0 0 0,23 77 0 0 0,0-1-4058 0 0,-30-104 2735 0 0,-1-4-130 0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4:44:38.073"/>
    </inkml:context>
    <inkml:brush xml:id="br0">
      <inkml:brushProperty name="width" value="0.1" units="cm"/>
      <inkml:brushProperty name="height" value="0.1" units="cm"/>
    </inkml:brush>
  </inkml:definitions>
  <inkml:trace contextRef="#ctx0" brushRef="#br0">90 175 6909 0 0,'-8'-6'83'0'0,"1"-1"1"0"0,0 1-1 0 0,0-1 1 0 0,0-1 0 0 0,1 1-1 0 0,-7-12 1 0 0,-7-8 863 0 0,19 27-910 0 0,1-1 0 0 0,0 0-1 0 0,-1 1 1 0 0,1-1-1 0 0,0 1 1 0 0,-1-1-1 0 0,1 1 1 0 0,0-1 0 0 0,0 0-1 0 0,-1 1 1 0 0,1-1-1 0 0,0 0 1 0 0,0 1-1 0 0,0-1 1 0 0,0 0 0 0 0,0 1-1 0 0,0-1 1 0 0,0 0-1 0 0,0 1 1 0 0,0-1-1 0 0,0 0 1 0 0,0 1 0 0 0,0-1-1 0 0,1-1 1 0 0,4 1 264 0 0,2 10-224 0 0,-7-9-76 0 0,67 168 1286 0 0,-58-140-1115 0 0,-2 0 0 0 0,0 0 0 0 0,-2 0 0 0 0,2 37 0 0 0,-6 27-76 0 0,-4 0 0 0 0,-4-1 0 0 0,-4 0 0 0 0,-36 145 0 0 0,-10-46-50 0 0,57-189-45 0 0,0 0 0 0 0,0-1 0 0 0,-1 1 1 0 0,1-1-1 0 0,0 1 0 0 0,0 0 0 0 0,0-1 1 0 0,0 1-1 0 0,-1 0 0 0 0,1-1 0 0 0,0 1 1 0 0,0 0-1 0 0,0-1 0 0 0,1 1 0 0 0,-1 0 0 0 0,0-1 1 0 0,0 1-1 0 0,0-1 0 0 0,0 1 0 0 0,1 0 1 0 0,-1-1-1 0 0,0 1 0 0 0,0-1 0 0 0,1 1 0 0 0,-1 0 1 0 0,1-1-1 0 0,-1 1 0 0 0,0-1 0 0 0,1 1 1 0 0,-1-1-1 0 0,1 0 0 0 0,-1 1 0 0 0,1-1 1 0 0,-1 1-1 0 0,1-1 0 0 0,0 0 0 0 0,-1 1 0 0 0,1-1 1 0 0,-1 0-1 0 0,1 0 0 0 0,0 0 0 0 0,-1 1 1 0 0,1-1-1 0 0,0 0 0 0 0,-1 0 0 0 0,1 0 0 0 0,0 0 1 0 0,0 0-1 0 0,6-1 18 0 0,-1 1 0 0 0,1-1-1 0 0,-1 0 1 0 0,8-3 0 0 0,-1 1-1 0 0,31-6 12 0 0,47-10-19 0 0,95-6 0 0 0,516 27-38 0 0,-631 0 233 0 0,-75-1 963 0 0,-12-7-484 0 0,12 2-671 0 0,0 0 1 0 0,0-1 0 0 0,0 1 0 0 0,1-1-1 0 0,-1 1 1 0 0,1-1 0 0 0,0 0 0 0 0,1-1-1 0 0,-1 1 1 0 0,1 0 0 0 0,0-1 0 0 0,1 1-1 0 0,-3-12 1 0 0,1-3 33 0 0,0 1 0 0 0,1-36 0 0 0,5-50-67 0 0,6-1 0 0 0,39-187 1 0 0,-30 227 11 0 0,2 1 1 0 0,45-95 0 0 0,-18 52 132 0 0,-46 106-110 0 0,0 0-1 0 0,0 0 1 0 0,0 0 0 0 0,0 0-1 0 0,-1 0 1 0 0,1 0 0 0 0,-1 0-1 0 0,1 0 1 0 0,-1-1-1 0 0,0 1 1 0 0,1 0 0 0 0,-1 0-1 0 0,0 0 1 0 0,-1-1 0 0 0,1 1-1 0 0,0 0 1 0 0,-1 0 0 0 0,1 0-1 0 0,-1-1 1 0 0,1 1-1 0 0,-2-2 1 0 0,0 1-5 0 0,0 1 1 0 0,0-1-1 0 0,0 1 0 0 0,0 0 1 0 0,-1-1-1 0 0,1 1 0 0 0,-1 0 0 0 0,1 0 1 0 0,-1 1-1 0 0,0-1 0 0 0,1 1 1 0 0,-1-1-1 0 0,-4 0 0 0 0,-6-3-6 0 0,-1 1-1 0 0,-1 1 1 0 0,1 0 0 0 0,0 1-1 0 0,-18-1 1 0 0,-397 4-6 0 0,0 28 61 0 0,394-26-60 0 0,-11-1-62 0 0,0 3 0 0 0,0 2 0 0 0,-52 14 0 0 0,83-13-107 0 0,15-8 160 0 0,0 1 1 0 0,0-1 0 0 0,0 0-1 0 0,-1 1 1 0 0,1-1-1 0 0,0 0 1 0 0,0 1 0 0 0,0-1-1 0 0,0 0 1 0 0,0 0 0 0 0,0 1-1 0 0,0-1 1 0 0,0 0-1 0 0,0 1 1 0 0,0-1 0 0 0,0 0-1 0 0,0 1 1 0 0,0-1 0 0 0,0 0-1 0 0,0 1 1 0 0,0-1-1 0 0,0 0 1 0 0,0 1 0 0 0,0-1-1 0 0,0 0 1 0 0,1 1 0 0 0,-1-1-1 0 0,1 2-21 0 0,1-1 0 0 0,-1 0 0 0 0,1 1 0 0 0,-1-1-1 0 0,1 0 1 0 0,-1 0 0 0 0,1 0 0 0 0,0 0 0 0 0,-1 0 0 0 0,1 0 0 0 0,0 0-1 0 0,2 0 1 0 0,6 2-105 0 0,0-1 0 0 0,0 0 0 0 0,0-1 0 0 0,1 0 0 0 0,-1 0 0 0 0,14-2 0 0 0,64-9-2224 0 0,-46 5 332 0 0,-17 0 896 0 0</inkml:trace>
</inkml:ink>
</file>

<file path=ppt/ink/ink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4:57:25.748"/>
    </inkml:context>
    <inkml:brush xml:id="br0">
      <inkml:brushProperty name="width" value="0.1" units="cm"/>
      <inkml:brushProperty name="height" value="0.1" units="cm"/>
    </inkml:brush>
  </inkml:definitions>
  <inkml:trace contextRef="#ctx0" brushRef="#br0">19 118 8037 0 0,'-2'-4'94'0'0,"-1"0"1"0"0,1 1-1 0 0,0-1 1 0 0,0 0-1 0 0,0 0 1 0 0,0 0-1 0 0,-1-7 1 0 0,3 10-45 0 0,0 0 1 0 0,-1-1 0 0 0,1 1-1 0 0,0 0 1 0 0,0 0 0 0 0,0-1-1 0 0,0 1 1 0 0,0 0 0 0 0,1-1-1 0 0,-1 1 1 0 0,0 0 0 0 0,0 0-1 0 0,1 0 1 0 0,-1-1-1 0 0,1 1 1 0 0,-1 0 0 0 0,1 0-1 0 0,0 0 1 0 0,-1 0 0 0 0,1 0-1 0 0,0 0 1 0 0,0 0 0 0 0,0 0-1 0 0,-1 0 1 0 0,1 0 0 0 0,0 1-1 0 0,0-1 1 0 0,0 0 0 0 0,0 0-1 0 0,1 1 1 0 0,0-1 0 0 0,13-6 93 0 0,0 2 0 0 0,1 0 0 0 0,-1 0 0 0 0,27-3 0 0 0,68-3-188 0 0,-74 9 128 0 0,399 0 640 0 0,-426 2-706 0 0,537 41 1495 0 0,-502-37-1329 0 0,9 1 220 0 0,63 15 0 0 0,-101-17-270 0 0,0 1-1 0 0,0 1 0 0 0,-1 1 1 0 0,1 0-1 0 0,-1 0 1 0 0,-1 2-1 0 0,1 0 1 0 0,20 16-1 0 0,-24-15-45 0 0,-1 0 1 0 0,0 1-1 0 0,-1 0 0 0 0,0 0 1 0 0,0 1-1 0 0,-1 0 0 0 0,0 0 0 0 0,-1 0 1 0 0,-1 1-1 0 0,0 0 0 0 0,6 21 1 0 0,-7-18 16 0 0,-1 1 0 0 0,-1-1 1 0 0,0 1-1 0 0,-1-1 1 0 0,0 1-1 0 0,-1-1 0 0 0,-1 1 1 0 0,-1 0-1 0 0,-4 20 1 0 0,0-9-17 0 0,4-14-47 0 0,-1-1 0 0 0,-1 1-1 0 0,0 0 1 0 0,-8 17 0 0 0,10-26-22 0 0,0 0 1 0 0,0-1-1 0 0,-1 0 0 0 0,1 1 0 0 0,-1-1 0 0 0,0 0 1 0 0,0 0-1 0 0,0 0 0 0 0,0-1 0 0 0,-1 1 1 0 0,1-1-1 0 0,-1 1 0 0 0,1-1 0 0 0,-1 0 0 0 0,0-1 1 0 0,0 1-1 0 0,0-1 0 0 0,-6 2 0 0 0,-11 1 38 0 0,-1-1 0 0 0,1 0 0 0 0,-38-2 0 0 0,-66-10 16 0 0,63 3-49 0 0,-90-7-10 0 0,-275-19-234 0 0,244 15-357 0 0,151 13-686 0 0,1-3 1 0 0,-1 0-1 0 0,-47-19 1 0 0,60 17-341 0 0,2-1-106 0 0</inkml:trace>
</inkml:ink>
</file>

<file path=ppt/ink/ink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4:57:26.071"/>
    </inkml:context>
    <inkml:brush xml:id="br0">
      <inkml:brushProperty name="width" value="0.1" units="cm"/>
      <inkml:brushProperty name="height" value="0.1" units="cm"/>
    </inkml:brush>
  </inkml:definitions>
  <inkml:trace contextRef="#ctx0" brushRef="#br0">86 25 8929 0 0,'-6'-3'-7'0'0,"-10"-3"1503"0"0,-33-9 0 0 0,48 15-1448 0 0,1 0 0 0 0,-1 0-1 0 0,1 0 1 0 0,-1 0 0 0 0,0 0 0 0 0,1 0 0 0 0,-1 0 0 0 0,1 1 0 0 0,-1-1 0 0 0,0 0-1 0 0,1 0 1 0 0,-1 1 0 0 0,1-1 0 0 0,-1 0 0 0 0,1 1 0 0 0,-1-1 0 0 0,1 1 0 0 0,-1-1-1 0 0,1 0 1 0 0,0 1 0 0 0,-1-1 0 0 0,1 1 0 0 0,-1-1 0 0 0,1 1 0 0 0,0-1 0 0 0,0 1-1 0 0,-1 0 1 0 0,1-1 0 0 0,0 1 0 0 0,0-1 0 0 0,0 1 0 0 0,-1-1 0 0 0,1 1 0 0 0,0 0-1 0 0,0-1 1 0 0,0 1 0 0 0,0 0 0 0 0,0-1 0 0 0,0 1 0 0 0,0 0 0 0 0,2 32 289 0 0,-1-28-245 0 0,8 76-33 0 0,4 0 0 0 0,3-1-1 0 0,4-1 1 0 0,58 147 0 0 0,-78-225-126 0 0,8 21-723 0 0,-7-21 606 0 0,-1 0 0 0 0,0 0 0 0 0,1 0 0 0 0,-1 0 0 0 0,0 0 0 0 0,0 0 0 0 0,0 0 0 0 0,0 0 0 0 0,0 0 0 0 0,0 0 0 0 0,0 0 0 0 0,0 0 0 0 0,0-1 0 0 0,0 1 0 0 0,-1 0 0 0 0,1 0 0 0 0,0 0 0 0 0,-1 0 0 0 0,1 0 1 0 0,0 0-1 0 0,-2 1 0 0 0,-2 1-1179 0 0</inkml:trace>
</inkml:ink>
</file>

<file path=ppt/ink/ink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4:57:26.499"/>
    </inkml:context>
    <inkml:brush xml:id="br0">
      <inkml:brushProperty name="width" value="0.1" units="cm"/>
      <inkml:brushProperty name="height" value="0.1" units="cm"/>
    </inkml:brush>
  </inkml:definitions>
  <inkml:trace contextRef="#ctx0" brushRef="#br0">17 118 6249 0 0,'-2'-5'136'0'0,"-1"0"1"0"0,1-1-1 0 0,0 1 1 0 0,0-1-1 0 0,1 1 1 0 0,-1-1-1 0 0,1 0 1 0 0,1 0-1 0 0,-1-9 1 0 0,1 14-88 0 0,0 0 0 0 0,-1 0 0 0 0,1 0 0 0 0,0 0 1 0 0,0 0-1 0 0,0 0 0 0 0,0 0 0 0 0,1 0 0 0 0,-1 0 0 0 0,0 0 0 0 0,0 0 0 0 0,1 0 1 0 0,-1 0-1 0 0,0 0 0 0 0,1 0 0 0 0,-1 1 0 0 0,1-1 0 0 0,-1 0 0 0 0,1 0 0 0 0,0 0 0 0 0,-1 0 1 0 0,1 1-1 0 0,0-1 0 0 0,-1 0 0 0 0,1 1 0 0 0,0-1 0 0 0,0 0 0 0 0,0 1 0 0 0,0-1 1 0 0,-1 1-1 0 0,1 0 0 0 0,0-1 0 0 0,0 1 0 0 0,0 0 0 0 0,0-1 0 0 0,0 1 0 0 0,0 0 0 0 0,1 0 1 0 0,33-8 105 0 0,-1 2 1 0 0,1 1 0 0 0,0 2 0 0 0,52 1 0 0 0,-42 2-17 0 0,683 22 1628 0 0,-709-21-1673 0 0,-11-1-8 0 0,0 0 1 0 0,0 1 0 0 0,-1 0 0 0 0,1 0 0 0 0,0 1 0 0 0,0 0 0 0 0,-1 0 0 0 0,12 5 0 0 0,-36 44 1209 0 0,18-29-1252 0 0,0 0 1 0 0,1 0-1 0 0,1 0 0 0 0,1 0 0 0 0,1 0 0 0 0,11 28 0 0 0,3 17 24 0 0,21 158 152 0 0,-28-148-150 0 0,-9-58-43 0 0,1 4 34 0 0,2 42 0 0 0,-6-64-56 0 0,0-1 1 0 0,0 0 0 0 0,0 0-1 0 0,0 0 1 0 0,0 1-1 0 0,0-1 1 0 0,0 0 0 0 0,0 0-1 0 0,0 0 1 0 0,-1 0-1 0 0,1 1 1 0 0,0-1 0 0 0,0 0-1 0 0,0 0 1 0 0,0 0-1 0 0,0 0 1 0 0,0 0 0 0 0,-1 1-1 0 0,1-1 1 0 0,0 0-1 0 0,0 0 1 0 0,0 0 0 0 0,0 0-1 0 0,-1 0 1 0 0,1 0-1 0 0,0 0 1 0 0,0 0 0 0 0,0 0-1 0 0,0 0 1 0 0,-1 0-1 0 0,1 1 1 0 0,0-1 0 0 0,0 0-1 0 0,0 0 1 0 0,-1 0-1 0 0,1 0 1 0 0,0-1 0 0 0,0 1-1 0 0,-1 0 1 0 0,-12-3 122 0 0,-18-11-19 0 0,27 12-84 0 0,-58-25 4 0 0,-1 2 0 0 0,0 3-1 0 0,-95-19 1 0 0,103 31-220 0 0,-1 2 1 0 0,1 3-1 0 0,-1 2 1 0 0,-86 6-1 0 0,103 0-344 0 0,17-2-344 0 0,1 1 1 0 0,-30 6 0 0 0,0-1-1603 0 0,26 0 1002 0 0</inkml:trace>
</inkml:ink>
</file>

<file path=ppt/ink/ink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4:57:26.801"/>
    </inkml:context>
    <inkml:brush xml:id="br0">
      <inkml:brushProperty name="width" value="0.1" units="cm"/>
      <inkml:brushProperty name="height" value="0.1" units="cm"/>
    </inkml:brush>
  </inkml:definitions>
  <inkml:trace contextRef="#ctx0" brushRef="#br0">0 99 6249 0 0,'2'-12'308'0'0,"0"1"-232"0"0,7-9-4 0 0,-3 6-24 0 0,-4-1 60 0 0,3 2-392 0 0,-5 0-160 0 0</inkml:trace>
</inkml:ink>
</file>

<file path=ppt/ink/ink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4:57:27.453"/>
    </inkml:context>
    <inkml:brush xml:id="br0">
      <inkml:brushProperty name="width" value="0.1" units="cm"/>
      <inkml:brushProperty name="height" value="0.1" units="cm"/>
    </inkml:brush>
  </inkml:definitions>
  <inkml:trace contextRef="#ctx0" brushRef="#br0">16 303 7937 0 0,'-15'-18'841'0'0,"15"18"-814"0"0,0 0 1 0 0,0 0-1 0 0,0 0 1 0 0,0 0-1 0 0,-1-1 1 0 0,1 1-1 0 0,0 0 1 0 0,0 0-1 0 0,0 0 0 0 0,0 0 1 0 0,0-1-1 0 0,0 1 1 0 0,0 0-1 0 0,0 0 1 0 0,0 0-1 0 0,0-1 1 0 0,0 1-1 0 0,0 0 1 0 0,0 0-1 0 0,0 0 1 0 0,0 0-1 0 0,0-1 0 0 0,0 1 1 0 0,1 0-1 0 0,-1 0 1 0 0,0 0-1 0 0,0 0 1 0 0,0-1-1 0 0,0 1 1 0 0,0 0-1 0 0,0 0 1 0 0,0 0-1 0 0,1 0 1 0 0,-1 0-1 0 0,0-1 1 0 0,14 1 1077 0 0,-11-1-991 0 0,-1 1 1 0 0,0 0-1 0 0,0 1 1 0 0,0-1-1 0 0,0 0 1 0 0,0 1-1 0 0,0-1 1 0 0,0 1-1 0 0,0-1 1 0 0,0 1-1 0 0,0 0 1 0 0,0 0 0 0 0,0 0-1 0 0,0 0 1 0 0,-1 0-1 0 0,1 0 1 0 0,0 1-1 0 0,-1-1 1 0 0,1 0-1 0 0,-1 1 1 0 0,1-1-1 0 0,-1 1 1 0 0,0 0-1 0 0,0 0 1 0 0,0-1-1 0 0,0 1 1 0 0,0 0-1 0 0,0 0 1 0 0,0 0-1 0 0,1 4 1 0 0,11 24 475 0 0,4 7 37 0 0,38 65-1 0 0,-53-99-537 0 0,0 1-1 0 0,-1-1 0 0 0,0 1 0 0 0,1-1 0 0 0,-1 1 0 0 0,-1-1 0 0 0,1 1 0 0 0,0 0 0 0 0,-1 7 0 0 0,1-11-67 0 0,-1 0 1 0 0,1 0-1 0 0,-1 0 0 0 0,1 0 0 0 0,-1 0 0 0 0,1 0 1 0 0,-1 0-1 0 0,1 0 0 0 0,-1 0 0 0 0,1 0 0 0 0,-1 0 1 0 0,0-1-1 0 0,1 1 0 0 0,-1 0 0 0 0,1 0 0 0 0,-1 0 1 0 0,1-1-1 0 0,-1 1 0 0 0,0 0 0 0 0,1 0 0 0 0,-1-1 1 0 0,1 1-1 0 0,-1 0 0 0 0,0-1 0 0 0,1 1 0 0 0,-1 0 1 0 0,0-1-1 0 0,1 0 0 0 0,8-13-12 0 0,0 1 0 0 0,1 0 0 0 0,0 0 0 0 0,1 1 1 0 0,1 1-1 0 0,16-13 0 0 0,11-13-203 0 0,204-228-3304 0 0,-219 234 1442 0 0,27-41 1 0 0,-46 56 682 0 0</inkml:trace>
</inkml:ink>
</file>

<file path=ppt/ink/ink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4:57:27.822"/>
    </inkml:context>
    <inkml:brush xml:id="br0">
      <inkml:brushProperty name="width" value="0.1" units="cm"/>
      <inkml:brushProperty name="height" value="0.1" units="cm"/>
    </inkml:brush>
  </inkml:definitions>
  <inkml:trace contextRef="#ctx0" brushRef="#br0">38 16 7805 0 0,'-1'1'26'0'0,"0"-1"0"0"0,1 1 0 0 0,-1-1 0 0 0,0 0 0 0 0,0 1 0 0 0,0-1 0 0 0,0 0 0 0 0,0 0 1 0 0,0 0-1 0 0,0 1 0 0 0,1-1 0 0 0,-1 0 0 0 0,0 0 0 0 0,0 0 0 0 0,0-1 0 0 0,0 1 0 0 0,0 0 0 0 0,0 0 1 0 0,0 0-1 0 0,0-1 0 0 0,1 1 0 0 0,-1 0 0 0 0,0-1 0 0 0,0 1 0 0 0,0-1 0 0 0,0 1 0 0 0,1-1 0 0 0,-1 1 1 0 0,0-1-1 0 0,1 1 0 0 0,-1-1 0 0 0,0 0 0 0 0,1 1 0 0 0,-2-3 0 0 0,-5-1 1633 0 0,7 5-1621 0 0,0-1 1 0 0,0 0 0 0 0,0 0 0 0 0,-1 1 0 0 0,1-1 0 0 0,0 0 0 0 0,0 0 0 0 0,0 1 0 0 0,0-1 0 0 0,0 0 0 0 0,0 1 0 0 0,0-1 0 0 0,0 0 0 0 0,1 0 0 0 0,-1 1 0 0 0,0-1 0 0 0,0 0 0 0 0,0 0 0 0 0,0 1-1 0 0,0-1 1 0 0,0 0 0 0 0,0 0 0 0 0,1 0 0 0 0,-1 1 0 0 0,0-1 0 0 0,0 0 0 0 0,0 0 0 0 0,0 0 0 0 0,1 1 0 0 0,-1-1 0 0 0,0 0 0 0 0,1 0 0 0 0,1 3 106 0 0,2 2 116 0 0,0 0 1 0 0,0 0 0 0 0,1-1-1 0 0,-1 1 1 0 0,1-1 0 0 0,0 0-1 0 0,1 0 1 0 0,-1-1 0 0 0,1 1 0 0 0,-1-1-1 0 0,1-1 1 0 0,0 1 0 0 0,0-1-1 0 0,9 3 1 0 0,126 18 1165 0 0,-123-18-1375 0 0,-18-5-40 0 0,1 0 0 0 0,0 1 1 0 0,0-1-1 0 0,0 0 1 0 0,0 1-1 0 0,0-1 1 0 0,0 0-1 0 0,0 0 1 0 0,0 0-1 0 0,0 0 0 0 0,0 0 1 0 0,0 0-1 0 0,0 0 1 0 0,0 0-1 0 0,0 0 1 0 0,-1-1-1 0 0,1 1 0 0 0,2-1 1 0 0,180-54-164 0 0,-60 25-1114 0 0,-96 24 666 0 0,-8 2-911 0 0,0 1-1 0 0,0 1 1 0 0,27 0 0 0 0,-29 3-12 0 0</inkml:trace>
</inkml:ink>
</file>

<file path=ppt/ink/ink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4:57:28.223"/>
    </inkml:context>
    <inkml:brush xml:id="br0">
      <inkml:brushProperty name="width" value="0.1" units="cm"/>
      <inkml:brushProperty name="height" value="0.1" units="cm"/>
    </inkml:brush>
  </inkml:definitions>
  <inkml:trace contextRef="#ctx0" brushRef="#br0">1 448 8165 0 0,'13'-15'919'0'0,"-11"13"-555"0"0,-1 1 0 0 0,1-1-1 0 0,-1 1 1 0 0,1-1-1 0 0,-1 0 1 0 0,1 0 0 0 0,-1 1-1 0 0,0-1 1 0 0,0 0-1 0 0,0 0 1 0 0,0 0-1 0 0,0 0 1 0 0,-1 0 0 0 0,1 0-1 0 0,-1-1 1 0 0,1-1-1 0 0,-1 3-267 0 0,0 1 0 0 0,0-1 0 0 0,0 1 0 0 0,0-1 1 0 0,0 0-1 0 0,-1 1 0 0 0,1-1 0 0 0,1 0 0 0 0,-1 1 0 0 0,0-1 0 0 0,0 1 0 0 0,0-1 0 0 0,0 0 0 0 0,0 1 0 0 0,0-1 0 0 0,1 1 0 0 0,-1-1 0 0 0,0 1 0 0 0,1-1 0 0 0,-1 0 0 0 0,0 1 0 0 0,1-1 0 0 0,-1 1 0 0 0,1 0 0 0 0,-1-1 0 0 0,0 1 0 0 0,1-1 0 0 0,-1 1 0 0 0,1 0 0 0 0,-1-1 0 0 0,2 0 0 0 0,-1 2-16 0 0,0-1 0 0 0,0 0 0 0 0,0 0 0 0 0,0 1 1 0 0,-1-1-1 0 0,1 0 0 0 0,0 1 0 0 0,0-1 0 0 0,0 1 0 0 0,0-1 0 0 0,-1 1 0 0 0,1-1 0 0 0,0 1 0 0 0,-1 0 0 0 0,1-1 1 0 0,0 1-1 0 0,-1 0 0 0 0,1 1 0 0 0,1 3 138 0 0,-2-5-214 0 0,0 1 0 0 0,0-1-1 0 0,0 1 1 0 0,0 0 0 0 0,0-1 0 0 0,0 1 0 0 0,1-1-1 0 0,-1 1 1 0 0,0-1 0 0 0,0 1 0 0 0,1-1 0 0 0,-1 1-1 0 0,0 0 1 0 0,1-1 0 0 0,-1 0 0 0 0,0 1 0 0 0,1-1-1 0 0,-1 1 1 0 0,1-1 0 0 0,-1 1 0 0 0,1-1 0 0 0,-1 0-1 0 0,1 1 1 0 0,4 2 16 0 0,-1-1-1 0 0,1 0 0 0 0,-1 0 1 0 0,1 0-1 0 0,0-1 1 0 0,0 1-1 0 0,-1-1 0 0 0,1 0 1 0 0,0 0-1 0 0,0-1 0 0 0,0 0 1 0 0,0 0-1 0 0,0 0 1 0 0,0 0-1 0 0,0-1 0 0 0,0 1 1 0 0,0-2-1 0 0,0 1 1 0 0,0 0-1 0 0,0-1 0 0 0,-1 0 1 0 0,1 0-1 0 0,7-5 1 0 0,22-11-13 0 0,-1-1 1 0 0,45-36 0 0 0,54-55-19 0 0,-87 69-156 0 0,2 3 0 0 0,1 1 0 0 0,76-43 0 0 0,-102 72-808 0 0,-22 8 907 0 0,0 0-1 0 0,1-1 1 0 0,-1 1 0 0 0,0 0-1 0 0,1 0 1 0 0,-1 0-1 0 0,1 0 1 0 0,-1 0-1 0 0,0 0 1 0 0,1 0 0 0 0,-1 0-1 0 0,1 0 1 0 0,-1 0-1 0 0,0 0 1 0 0,1 0-1 0 0,-1 0 1 0 0,1 1 0 0 0,-1-1-1 0 0,0 0 1 0 0,1 0-1 0 0,-1 0 1 0 0,0 0-1 0 0,1 1 1 0 0,-1-1 0 0 0,0 0-1 0 0,1 0 1 0 0,-1 1-1 0 0,0-1 1 0 0,0 0-1 0 0,1 1 1 0 0,-1-1 0 0 0,0 0-1 0 0,0 1 1 0 0,0-1-1 0 0,1 0 1 0 0,-1 1-1 0 0,0-1 1 0 0,0 0 0 0 0,0 1-1 0 0,0-1 1 0 0,0 1-1 0 0,0-1 1 0 0,0 0-1 0 0,0 1 1 0 0,0-1 0 0 0,0 1-1 0 0,0 9-2074 0 0</inkml:trace>
</inkml:ink>
</file>

<file path=ppt/ink/ink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4:57:30.220"/>
    </inkml:context>
    <inkml:brush xml:id="br0">
      <inkml:brushProperty name="width" value="0.1" units="cm"/>
      <inkml:brushProperty name="height" value="0.1" units="cm"/>
    </inkml:brush>
  </inkml:definitions>
  <inkml:trace contextRef="#ctx0" brushRef="#br0">181 82 6501 0 0,'0'-19'205'0'0,"0"18"-178"0"0,-1 0 0 0 0,1 0 0 0 0,0 0 0 0 0,0-1 0 0 0,0 1 0 0 0,0 0 0 0 0,0 0 0 0 0,0 0 0 0 0,0 0 0 0 0,0 0 1 0 0,0 0-1 0 0,1 0 0 0 0,-1 0 0 0 0,0 0 0 0 0,1 0 0 0 0,-1 0 0 0 0,1 0 0 0 0,-1 0 0 0 0,1 0 0 0 0,-1 0 0 0 0,1 0 1 0 0,1-1-1 0 0,0-1 266 0 0,1 0 1 0 0,-1 0 0 0 0,0-1-1 0 0,-1 1 1 0 0,1 0 0 0 0,-1-1 0 0 0,2-4-1 0 0,-2 7-199 0 0,0 1 0 0 0,-1-1-1 0 0,1 1 1 0 0,0-1 0 0 0,0 1-1 0 0,-1-1 1 0 0,1 1-1 0 0,0-1 1 0 0,0 1 0 0 0,0 0-1 0 0,0 0 1 0 0,-1-1 0 0 0,1 1-1 0 0,0 0 1 0 0,0 0 0 0 0,0 0-1 0 0,0 0 1 0 0,0 0 0 0 0,1 0-1 0 0,-2 0-60 0 0,1 0 0 0 0,-1 0 0 0 0,1 0 0 0 0,-1 0 0 0 0,0 0-1 0 0,1 0 1 0 0,-1 0 0 0 0,0 0 0 0 0,1 0 0 0 0,-1 0 0 0 0,1 0-1 0 0,-1 0 1 0 0,0 0 0 0 0,1 0 0 0 0,-1 0 0 0 0,0 0-1 0 0,1 1 1 0 0,-1-1 0 0 0,0 0 0 0 0,1 0 0 0 0,-1 0 0 0 0,0 1-1 0 0,1-1 1 0 0,-1 0 0 0 0,0 0 0 0 0,0 1 0 0 0,1-1 0 0 0,-1 0-1 0 0,0 1 1 0 0,0-1 0 0 0,0 0 0 0 0,1 1 0 0 0,-1-1 0 0 0,0 0-1 0 0,0 1 1 0 0,0-1 0 0 0,0 0 0 0 0,0 1 0 0 0,0-1-1 0 0,0 0 1 0 0,0 1 0 0 0,1-1 0 0 0,-1 1 0 0 0,-1-1 0 0 0,1 0-1 0 0,0 1 1 0 0,0-1 0 0 0,0 0 0 0 0,0 1 0 0 0,0-1 0 0 0,0 1-1 0 0,-1-1 1 0 0,-1 6 204 0 0,0 0 0 0 0,1 0-1 0 0,-1 0 1 0 0,1 0 0 0 0,0 0-1 0 0,1 0 1 0 0,-1 0 0 0 0,2 9-1 0 0,6 55 843 0 0,-1-28-469 0 0,6 128 721 0 0,-7 0 0 0 0,-29 281 0 0 0,-104 362 145 0 0,40-397-1428 0 0,87-410-54 0 0,-2 3 14 0 0,1 0 0 0 0,0 0 0 0 0,-1 18 0 0 0,3-26-7 0 0,0-1 0 0 0,0 1 0 0 0,1-1 1 0 0,-1 1-1 0 0,0-1 0 0 0,0 0 0 0 0,0 1 0 0 0,1-1 0 0 0,-1 0 0 0 0,0 1 0 0 0,1-1 0 0 0,-1 0 0 0 0,0 1 0 0 0,1-1 0 0 0,-1 0 0 0 0,0 1 0 0 0,1-1 0 0 0,-1 0 0 0 0,1 0 0 0 0,-1 1 0 0 0,0-1 0 0 0,1 0 0 0 0,-1 0 0 0 0,1 0 0 0 0,-1 0 0 0 0,1 0 0 0 0,-1 0 0 0 0,1 0 0 0 0,-1 0 0 0 0,0 0 0 0 0,1 0 0 0 0,-1 0 0 0 0,1 0 0 0 0,-1 0 0 0 0,2 0 0 0 0,20-3 34 0 0,-19 2-23 0 0,727-88 160 0 0,6 65-152 0 0,1 44-29 0 0,-2 21 96 0 0,-320-15 148 0 0,906 46 698 0 0,-284-48-157 0 0,-556-14-548 0 0,256-23 963 0 0,-729 12-1060 0 0,21-1 269 0 0,-28 2-371 0 0,0 0 0 0 0,0 0 0 0 0,-1 0-1 0 0,1-1 1 0 0,0 1 0 0 0,-1 0 0 0 0,1 0-1 0 0,0 0 1 0 0,-1 0 0 0 0,1-1 0 0 0,0 1-1 0 0,-1 0 1 0 0,1-1 0 0 0,0 1 0 0 0,-1-1-1 0 0,1 1 1 0 0,-1 0 0 0 0,1-1 0 0 0,-1 1-1 0 0,1-1 1 0 0,-1 1 0 0 0,1-1 0 0 0,-1 0 0 0 0,0 1-1 0 0,1-1 1 0 0,-1 1 0 0 0,1-2 0 0 0,-2 1-6 0 0,1 0 0 0 0,0 0 1 0 0,-1 0-1 0 0,1 0 0 0 0,-1 0 0 0 0,1 0 1 0 0,-1 0-1 0 0,1 0 0 0 0,-1 0 1 0 0,0 1-1 0 0,1-1 0 0 0,-1 0 1 0 0,0 0-1 0 0,0 1 0 0 0,0-1 1 0 0,1 0-1 0 0,-1 1 0 0 0,0-1 1 0 0,0 1-1 0 0,-2-2 0 0 0,-25-10-91 0 0,20 9 3 0 0,-7-2-225 0 0,-1 0-1 0 0,-17-2 1 0 0,-9-3-508 0 0,13 3-629 0 0,-1 1 1 0 0,0 2-1 0 0,0 1 0 0 0,-36 0 0 0 0,26 2-717 0 0,-4-2-311 0 0</inkml:trace>
</inkml:ink>
</file>

<file path=ppt/ink/ink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4:57:30.521"/>
    </inkml:context>
    <inkml:brush xml:id="br0">
      <inkml:brushProperty name="width" value="0.1" units="cm"/>
      <inkml:brushProperty name="height" value="0.1" units="cm"/>
    </inkml:brush>
  </inkml:definitions>
  <inkml:trace contextRef="#ctx0" brushRef="#br0">0 14 11485 0 0,'2'-3'275'0'0,"-1"2"-202"0"0,-1 1 0 0 0,1-1 0 0 0,-1 0-1 0 0,1 1 1 0 0,0-1 0 0 0,-1 0 0 0 0,1 1 0 0 0,0-1 0 0 0,-1 1 0 0 0,1-1-1 0 0,0 1 1 0 0,0-1 0 0 0,0 1 0 0 0,-1-1 0 0 0,1 1 0 0 0,0 0 0 0 0,0 0-1 0 0,0-1 1 0 0,0 1 0 0 0,0 0 0 0 0,0 0 0 0 0,-1 0 0 0 0,1 0-1 0 0,0 0 1 0 0,0 0 0 0 0,0 0 0 0 0,0 0 0 0 0,0 1 0 0 0,0-1 0 0 0,0 0-1 0 0,1 1 1 0 0,36 1 978 0 0,-29-2-892 0 0,0 0-1 0 0,0 0 0 0 0,0 1 0 0 0,0 1 0 0 0,12 3 0 0 0,-2 2 169 0 0,-1 0 0 0 0,0 2 0 0 0,-1 1 0 0 0,1 0 0 0 0,-2 1 0 0 0,23 18 0 0 0,-17-9 32 0 0,0 1 0 0 0,-2 0 0 0 0,30 41 0 0 0,-45-55-320 0 0,0 0-1 0 0,0 1 1 0 0,-1-1 0 0 0,0 1 0 0 0,0 0 0 0 0,-1 0 0 0 0,0 0 0 0 0,-1 1-1 0 0,0-1 1 0 0,0 1 0 0 0,0 0 0 0 0,-1-1 0 0 0,0 15 0 0 0,-2-15-88 0 0,0 0 1 0 0,-1 0 0 0 0,0 0-1 0 0,0-1 1 0 0,0 1 0 0 0,-1-1-1 0 0,0 1 1 0 0,-1-1 0 0 0,1 0-1 0 0,-1 0 1 0 0,-1 0 0 0 0,1-1-1 0 0,-1 1 1 0 0,-1-1 0 0 0,-5 5-1 0 0,2-2-274 0 0,-1 0-1 0 0,0-1 0 0 0,0-1 0 0 0,0 0 1 0 0,-1 0-1 0 0,-15 6 0 0 0,-37 14-1527 0 0</inkml:trace>
</inkml:ink>
</file>

<file path=ppt/ink/ink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4:57:31.027"/>
    </inkml:context>
    <inkml:brush xml:id="br0">
      <inkml:brushProperty name="width" value="0.1" units="cm"/>
      <inkml:brushProperty name="height" value="0.1" units="cm"/>
    </inkml:brush>
  </inkml:definitions>
  <inkml:trace contextRef="#ctx0" brushRef="#br0">433 162 10113 0 0,'0'-1'72'0'0,"0"0"0"0"0,-1 0 0 0 0,1-1 0 0 0,0 1-1 0 0,-1 0 1 0 0,1-1 0 0 0,0 1 0 0 0,0 0 0 0 0,0-1 0 0 0,0 1 0 0 0,0 0 0 0 0,1-1 0 0 0,-1 1 0 0 0,0 0-1 0 0,1 0 1 0 0,-1-1 0 0 0,0 1 0 0 0,1 0 0 0 0,0 0 0 0 0,-1 0 0 0 0,2-2 0 0 0,7-22 1367 0 0,-8 21-1415 0 0,-1 1 1 0 0,1-1-1 0 0,-1 1 1 0 0,0-1-1 0 0,0 0 1 0 0,0 1-1 0 0,0-1 1 0 0,-1 1-1 0 0,0-1 1 0 0,1 1-1 0 0,-1-1 1 0 0,-1 1-1 0 0,1-1 1 0 0,0 1-1 0 0,-1 0 1 0 0,1-1-1 0 0,-1 1 1 0 0,0 0-1 0 0,0 0 1 0 0,-1 1-1 0 0,1-1 1 0 0,0 0-1 0 0,-1 1 1 0 0,0-1-1 0 0,0 1 1 0 0,1 0-1 0 0,-1 0 1 0 0,0 0-1 0 0,-1 0 1 0 0,1 0-1 0 0,0 1 1 0 0,-7-3-1 0 0,2 2-21 0 0,-1 0-1 0 0,1 0 0 0 0,-1 1 0 0 0,0 0 0 0 0,1 1 0 0 0,-1 0 1 0 0,0 0-1 0 0,0 0 0 0 0,1 1 0 0 0,-1 1 0 0 0,0 0 0 0 0,-11 3 1 0 0,13-2-2 0 0,1-1 0 0 0,-1 1 0 0 0,1 0 0 0 0,-1 0 0 0 0,1 0 0 0 0,1 1 0 0 0,-1 0 0 0 0,0 0 0 0 0,1 1 0 0 0,-6 5 0 0 0,9-7 15 0 0,1-1 0 0 0,-1 0 0 0 0,1 1 0 0 0,-1 0 0 0 0,1-1 0 0 0,0 1 0 0 0,0 0 0 0 0,0 0 0 0 0,0 0 1 0 0,0 0-1 0 0,1 0 0 0 0,-1-1 0 0 0,1 1 0 0 0,0 0 0 0 0,0 0 0 0 0,0 0 0 0 0,0 0 0 0 0,1 0 0 0 0,-1 0 0 0 0,1 0 0 0 0,0 0 1 0 0,-1 0-1 0 0,1 0 0 0 0,1 0 0 0 0,-1-1 0 0 0,2 5 0 0 0,5 8 150 0 0,1-1 0 0 0,1 1 0 0 0,0-1 0 0 0,1-1 0 0 0,14 15 0 0 0,71 58 510 0 0,-27-25-422 0 0,-59-51-222 0 0,40 40 51 0 0,-45-44-70 0 0,0-1 0 0 0,-1 1 0 0 0,0 1 0 0 0,0-1 1 0 0,0 1-1 0 0,-1-1 0 0 0,3 9 0 0 0,-5-13 3 0 0,-1 0 0 0 0,1-1 0 0 0,-1 1-1 0 0,0 0 1 0 0,0-1 0 0 0,0 1 0 0 0,0 0 0 0 0,0 0-1 0 0,0-1 1 0 0,0 1 0 0 0,0 0 0 0 0,0-1 0 0 0,-1 1-1 0 0,1 0 1 0 0,-1-1 0 0 0,1 1 0 0 0,-1-1 0 0 0,0 1 0 0 0,0-1-1 0 0,0 1 1 0 0,-1 1 0 0 0,0 0 12 0 0,-1-1 0 0 0,1 0 0 0 0,-1 1 0 0 0,0-1 0 0 0,0 0 0 0 0,0 0 0 0 0,0-1 0 0 0,0 1 0 0 0,0-1 0 0 0,-3 2 0 0 0,-8 1 34 0 0,0 0-1 0 0,-1-1 0 0 0,1-1 1 0 0,-16 2-1 0 0,-3-3-206 0 0,-1 0 0 0 0,0-2-1 0 0,0-2 1 0 0,1-1 0 0 0,-1-2 0 0 0,1-1 0 0 0,0-1-1 0 0,-52-21 1 0 0,82 28 25 0 0,1-1-1 0 0,-1 1 1 0 0,1 0-1 0 0,-1-1 1 0 0,1 1-1 0 0,-1-1 0 0 0,1 0 1 0 0,0 1-1 0 0,0-1 1 0 0,0 0-1 0 0,0 0 1 0 0,1-1-1 0 0,-1 1 1 0 0,0 0-1 0 0,1-1 1 0 0,-1 1-1 0 0,0-4 1 0 0,1 4-51 0 0,1 0-1 0 0,0 0 1 0 0,-1 0 0 0 0,1 0 0 0 0,0 0 0 0 0,0 0 0 0 0,0 0 0 0 0,1 0 0 0 0,-1 0 0 0 0,0 0 0 0 0,1 0-1 0 0,-1 0 1 0 0,1 0 0 0 0,0 0 0 0 0,0 0 0 0 0,-1 0 0 0 0,1 0 0 0 0,0 1 0 0 0,1-1 0 0 0,-1 0 0 0 0,0 1-1 0 0,0-1 1 0 0,3-1 0 0 0,14-13-1278 0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4:44:38.913"/>
    </inkml:context>
    <inkml:brush xml:id="br0">
      <inkml:brushProperty name="width" value="0.1" units="cm"/>
      <inkml:brushProperty name="height" value="0.1" units="cm"/>
    </inkml:brush>
  </inkml:definitions>
  <inkml:trace contextRef="#ctx0" brushRef="#br0">0 326 5573 0 0,'14'-1'229'0'0,"0"-2"0"0"0,21-5 0 0 0,-31 7-128 0 0,0 1 0 0 0,0-1 0 0 0,0 1 0 0 0,0 0 0 0 0,0 0 0 0 0,1 1-1 0 0,-1-1 1 0 0,4 2 0 0 0,-5-1 57 0 0,1-1 0 0 0,-1 1-1 0 0,0-1 1 0 0,1 0-1 0 0,-1 0 1 0 0,0 0 0 0 0,0 0-1 0 0,6-1 1 0 0,-9 1-138 0 0,1 0 0 0 0,-1 0 0 0 0,0 0 0 0 0,0-1 0 0 0,0 1 0 0 0,1 0 0 0 0,-1 0 0 0 0,0 0 0 0 0,0 1 0 0 0,1-1 0 0 0,-1 0 0 0 0,0 0 0 0 0,0 0 0 0 0,0 0 0 0 0,1 0 0 0 0,-1 0 0 0 0,0 0 0 0 0,0 0 0 0 0,0 0 0 0 0,0 0 0 0 0,1 0 0 0 0,-1 1 0 0 0,0-1 0 0 0,0 0 0 0 0,0 0 0 0 0,0 0 0 0 0,1 0 0 0 0,-1 1 0 0 0,0-1 0 0 0,0 0 0 0 0,0 0 0 0 0,0 0 0 0 0,0 0 0 0 0,0 1 0 0 0,0-1 0 0 0,0 0 0 0 0,2 13 689 0 0,-4 16 73 0 0,-7 15 59 0 0,-18 50 0 0 0,-5 23-131 0 0,19-36-515 0 0,4 0 0 0 0,3 1 0 0 0,4 0 0 0 0,8 81 0 0 0,-4-128-154 0 0,2-1 1 0 0,1 0-1 0 0,2 0 1 0 0,17 50-1 0 0,-12-59 5 0 0,-12-24-43 0 0,1-1 1 0 0,-1 1-1 0 0,0-1 0 0 0,0 1 1 0 0,1-1-1 0 0,-1 0 1 0 0,0 1-1 0 0,1-1 0 0 0,-1 0 1 0 0,0 1-1 0 0,1-1 0 0 0,-1 0 1 0 0,0 1-1 0 0,1-1 0 0 0,-1 0 1 0 0,1 1-1 0 0,-1-1 1 0 0,1 0-1 0 0,-1 0 0 0 0,1 0 1 0 0,-1 0-1 0 0,1 1 0 0 0,-1-1 1 0 0,1 0-1 0 0,-1 0 0 0 0,1 0 1 0 0,-1 0-1 0 0,1 0 1 0 0,-1 0-1 0 0,1 0 0 0 0,-1 0 1 0 0,1 0-1 0 0,-1-1 0 0 0,1 1 1 0 0,-1 0-1 0 0,1 0 1 0 0,-1 0-1 0 0,0 0 0 0 0,1-1 1 0 0,-1 1-1 0 0,1-1 0 0 0,11-8-1 0 0,0 1-1 0 0,1 0 0 0 0,-1 1 1 0 0,1 0-1 0 0,1 1 0 0 0,-1 0 1 0 0,1 1-1 0 0,0 1 0 0 0,1 0 1 0 0,22-3-1 0 0,13 2 43 0 0,91 3 0 0 0,-60 2-14 0 0,570-19 91 0 0,-642 19-11 0 0,-1-1 0 0 0,0 1 0 0 0,0-2 1 0 0,0 1-1 0 0,0-1 0 0 0,10-3 0 0 0,-17 5-68 0 0,0-1-1 0 0,0 0 1 0 0,1 1 0 0 0,-1-1-1 0 0,0 0 1 0 0,0 1-1 0 0,0-1 1 0 0,0 0-1 0 0,0 0 1 0 0,0 0-1 0 0,0 0 1 0 0,0 0 0 0 0,0 0-1 0 0,-1 0 1 0 0,1-1-1 0 0,0 1 1 0 0,-1 0-1 0 0,1 0 1 0 0,-1-1-1 0 0,1 1 1 0 0,-1 0 0 0 0,1-1-1 0 0,-1 1 1 0 0,0 0-1 0 0,0-1 1 0 0,0 1-1 0 0,0 0 1 0 0,0-1-1 0 0,0 1 1 0 0,0 0-1 0 0,0-1 1 0 0,0 1 0 0 0,-1-1-1 0 0,1 1 1 0 0,0 0-1 0 0,-1 0 1 0 0,1-1-1 0 0,-1 1 1 0 0,0 0-1 0 0,1 0 1 0 0,-3-2 0 0 0,-2-10-20 0 0,1 1 1 0 0,0-1-1 0 0,0 0 1 0 0,1 0-1 0 0,1 0 1 0 0,0-1-1 0 0,1 1 1 0 0,0 0-1 0 0,1-1 1 0 0,2-13-1 0 0,3-21-42 0 0,17-66-1 0 0,-17 93 31 0 0,-3 8-11 0 0,25-108-50 0 0,10-128 1 0 0,-30 55 10 0 0,-8 170 24 0 0,-1 0-1 0 0,-1-1 1 0 0,-1 1-1 0 0,-1 0 1 0 0,-15-43 0 0 0,18 61 13 0 0,-1 1 1 0 0,1 0 0 0 0,-1-1 0 0 0,0 1 0 0 0,0 0 0 0 0,0 0 0 0 0,-1 1-1 0 0,1-1 1 0 0,-1 1 0 0 0,0 0 0 0 0,-1 0 0 0 0,1 0 0 0 0,-1 0-1 0 0,0 1 1 0 0,0 0 0 0 0,0 0 0 0 0,0 0 0 0 0,0 0 0 0 0,-1 1 0 0 0,1 0-1 0 0,-1 0 1 0 0,1 1 0 0 0,-1-1 0 0 0,0 1 0 0 0,0 0 0 0 0,1 1 0 0 0,-1 0-1 0 0,0-1 1 0 0,0 2 0 0 0,-7 0 0 0 0,-168 15 12 0 0,-52 3-11 0 0,-301-1-596 0 0,516-18 577 0 0,0 1 1 0 0,1 1-1 0 0,-1 1 0 0 0,1 0 1 0 0,-33 11-1 0 0,50-14 15 0 0,0 0 0 0 0,0 0 0 0 0,-1 0 1 0 0,1 0-1 0 0,0 0 0 0 0,-1 0 0 0 0,1 0 0 0 0,0 0 0 0 0,0 1 1 0 0,-1-1-1 0 0,1 0 0 0 0,0 0 0 0 0,0 0 0 0 0,-1 1 1 0 0,1-1-1 0 0,0 0 0 0 0,0 0 0 0 0,0 0 0 0 0,-1 1 0 0 0,1-1 1 0 0,0 0-1 0 0,0 0 0 0 0,0 1 0 0 0,0-1 0 0 0,0 0 1 0 0,-1 1-1 0 0,1-1 0 0 0,0 0 0 0 0,0 0 0 0 0,0 1 0 0 0,0-1 1 0 0,0 0-1 0 0,0 1 0 0 0,0-1 0 0 0,0 0 0 0 0,0 1 1 0 0,0-1-1 0 0,0 0 0 0 0,0 0 0 0 0,1 1 0 0 0,10 10-209 0 0,17 4-195 0 0,-6-8-273 0 0,-1-1 0 0 0,1-2 0 0 0,-1 0 0 0 0,43 2 0 0 0,-35-3-482 0 0,1-1 41 0 0,6 2-11 0 0</inkml:trace>
</inkml:ink>
</file>

<file path=ppt/ink/ink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4:57:31.440"/>
    </inkml:context>
    <inkml:brush xml:id="br0">
      <inkml:brushProperty name="width" value="0.1" units="cm"/>
      <inkml:brushProperty name="height" value="0.1" units="cm"/>
    </inkml:brush>
  </inkml:definitions>
  <inkml:trace contextRef="#ctx0" brushRef="#br0">151 247 6625 0 0,'22'-9'829'0'0,"-22"8"-771"0"0,1 1 1 0 0,0-1-1 0 0,0 1 1 0 0,0-1-1 0 0,-1 1 1 0 0,1-1-1 0 0,0 1 1 0 0,-1-1-1 0 0,1 0 1 0 0,-1 1-1 0 0,1-1 1 0 0,0 0-1 0 0,-1 1 1 0 0,0-1-1 0 0,1 0 1 0 0,-1 0-1 0 0,1 0 1 0 0,-1 1-1 0 0,0-1 1 0 0,0 0-1 0 0,1-1 1 0 0,3-61 1837 0 0,-3 47-1702 0 0,-1 0 0 0 0,-1 0 1 0 0,-1 0-1 0 0,0 0 0 0 0,-8-29 0 0 0,9 44-150 0 0,-8-23 496 0 0,2 16-283 0 0,7 8-254 0 0,-1-1-1 0 0,1 1 1 0 0,0 0 0 0 0,0 0-1 0 0,-1 0 1 0 0,1 0 0 0 0,0 0-1 0 0,-1 0 1 0 0,1 0 0 0 0,0 0-1 0 0,0 0 1 0 0,-1 1 0 0 0,1-1-1 0 0,0 0 1 0 0,0 0 0 0 0,-1 0-1 0 0,1 0 1 0 0,0 0 0 0 0,0 0-1 0 0,0 0 1 0 0,-1 1 0 0 0,1-1-1 0 0,0 0 1 0 0,0 0 0 0 0,0 0-1 0 0,-1 0 1 0 0,1 1 0 0 0,0-1-1 0 0,0 0 1 0 0,0 0 0 0 0,0 1-1 0 0,0-1 1 0 0,-1 0 0 0 0,1 1 0 0 0,-33 59 91 0 0,3 2 1 0 0,-29 85 0 0 0,53-131-18 0 0,1 0 1 0 0,0 0-1 0 0,2 0 0 0 0,-1 1 0 0 0,2-1 1 0 0,0 1-1 0 0,2 32 0 0 0,0-48-77 0 0,0 1 0 0 0,0-1 1 0 0,0 0-1 0 0,0 0 0 0 0,0 0 0 0 0,0 0 0 0 0,1 0 0 0 0,-1 1 0 0 0,0-1 0 0 0,1 0 1 0 0,-1 0-1 0 0,1 0 0 0 0,-1 0 0 0 0,1 0 0 0 0,0 0 0 0 0,-1 0 0 0 0,1-1 0 0 0,0 1 1 0 0,0 0-1 0 0,-1 0 0 0 0,1 0 0 0 0,0-1 0 0 0,0 1 0 0 0,0 0 0 0 0,0-1 0 0 0,0 1 0 0 0,0-1 1 0 0,0 1-1 0 0,0-1 0 0 0,0 0 0 0 0,0 1 0 0 0,1-1 0 0 0,-1 0 0 0 0,1 0 0 0 0,1 0-18 0 0,-1 0-1 0 0,1 0 1 0 0,-1-1-1 0 0,0 1 1 0 0,1-1-1 0 0,-1 0 1 0 0,0 1-1 0 0,0-1 1 0 0,1 0-1 0 0,-1 0 1 0 0,0-1-1 0 0,0 1 1 0 0,0 0-1 0 0,0-1 1 0 0,1-1-1 0 0,17-18-89 0 0,-1 0-1 0 0,-1-1 0 0 0,-1-1 1 0 0,19-34-1 0 0,-33 52 103 0 0,0 0 1 0 0,0 0-1 0 0,0 0 1 0 0,1 1-1 0 0,0-1 1 0 0,0 1-1 0 0,0 0 0 0 0,6-4 1 0 0,-9 8 2 0 0,-1 0 0 0 0,1 0-1 0 0,-1 0 1 0 0,1 1 0 0 0,-1-1 0 0 0,1 0 0 0 0,-1 1 0 0 0,1-1 0 0 0,-1 0-1 0 0,1 1 1 0 0,-1-1 0 0 0,1 1 0 0 0,-1-1 0 0 0,1 1 0 0 0,-1-1 0 0 0,0 1-1 0 0,1-1 1 0 0,-1 1 0 0 0,0-1 0 0 0,1 1 0 0 0,-1-1 0 0 0,0 1 0 0 0,0 1-1 0 0,7 13-3 0 0,-4-2-13 0 0,0 3-282 0 0,0 0-1 0 0,2 0 1 0 0,-1 0 0 0 0,13 24 0 0 0,-16-38 95 0 0,1 0 0 0 0,-1 0 1 0 0,1 0-1 0 0,-1-1 0 0 0,1 1 0 0 0,0-1 0 0 0,0 1 0 0 0,-1-1 0 0 0,1 1 0 0 0,0-1 0 0 0,0 0 0 0 0,3 1 0 0 0,7 2-1058 0 0</inkml:trace>
</inkml:ink>
</file>

<file path=ppt/ink/ink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4:57:32.111"/>
    </inkml:context>
    <inkml:brush xml:id="br0">
      <inkml:brushProperty name="width" value="0.1" units="cm"/>
      <inkml:brushProperty name="height" value="0.1" units="cm"/>
    </inkml:brush>
  </inkml:definitions>
  <inkml:trace contextRef="#ctx0" brushRef="#br0">3 96 6533 0 0,'-1'-11'224'0'0,"0"0"1"0"0,1 0-1 0 0,0 0 1 0 0,1 0-1 0 0,0 0 1 0 0,5-18-1 0 0,-6 29-207 0 0,0 0 0 0 0,0 0-1 0 0,0 0 1 0 0,0 0 0 0 0,1 0-1 0 0,-1 1 1 0 0,0-1 0 0 0,0 0 0 0 0,0 0-1 0 0,0 0 1 0 0,0 0 0 0 0,0 0 0 0 0,0 0-1 0 0,1 0 1 0 0,-1 0 0 0 0,0 1-1 0 0,0-1 1 0 0,0 0 0 0 0,0 0 0 0 0,0 0-1 0 0,1 0 1 0 0,-1 0 0 0 0,0 0 0 0 0,0 0-1 0 0,0 0 1 0 0,0 0 0 0 0,1 0 0 0 0,-1 0-1 0 0,0 0 1 0 0,0 0 0 0 0,0 0-1 0 0,0 0 1 0 0,1 0 0 0 0,-1 0 0 0 0,0 0-1 0 0,0 0 1 0 0,0 0 0 0 0,0-1 0 0 0,0 1-1 0 0,1 0 1 0 0,-1 0 0 0 0,0 0 0 0 0,0 0-1 0 0,0 0 1 0 0,0 0 0 0 0,0 0-1 0 0,0 0 1 0 0,0-1 0 0 0,1 1 0 0 0,-1 0-1 0 0,0 0 1 0 0,0 0 0 0 0,4 17 263 0 0,-9 123 1156 0 0,6-120-1365 0 0,0 0 1 0 0,2 0 0 0 0,1 0 0 0 0,0-1-1 0 0,7 20 1 0 0,-8-31-108 0 0,-1-1 0 0 0,1 0 0 0 0,1 1 0 0 0,0-1 0 0 0,0 0 0 0 0,0-1 0 0 0,0 1 0 0 0,1-1 0 0 0,1 0 0 0 0,7 8 0 0 0,-12-14-4 0 0,0 0-1 0 0,0 1 1 0 0,0-1-1 0 0,1 0 1 0 0,-1 0 0 0 0,0 1-1 0 0,0-1 1 0 0,0 0 0 0 0,0 0-1 0 0,1 0 1 0 0,-1-1-1 0 0,0 1 1 0 0,0 0 0 0 0,0 0-1 0 0,0-1 1 0 0,0 1 0 0 0,0 0-1 0 0,0-1 1 0 0,0 1-1 0 0,0-1 1 0 0,0 1 0 0 0,0-1-1 0 0,0 0 1 0 0,0 0 0 0 0,0 1-1 0 0,0-1 1 0 0,0 0-1 0 0,0 0 1 0 0,-1 0 0 0 0,1 0-1 0 0,0 0 1 0 0,0-1 0 0 0,24-38-513 0 0,-22 35 510 0 0,4-10 40 0 0,-1-1 0 0 0,0 0 0 0 0,-1 0-1 0 0,-1 0 1 0 0,-1 0 0 0 0,0-1-1 0 0,0-31 1 0 0,8-39 326 0 0,-7 77-216 0 0,-1 19-110 0 0,-1 36-114 0 0,-1-29 117 0 0,-1 12-20 0 0,-1 8-31 0 0,2-34 41 0 0,-1 0 0 0 0,0 0-1 0 0,0-1 1 0 0,1 1 0 0 0,-1 0 0 0 0,1 0 0 0 0,-1 0 0 0 0,1-1-1 0 0,0 1 1 0 0,0 0 0 0 0,0-1 0 0 0,0 1 0 0 0,0-1 0 0 0,1 2-1 0 0,-1-2 52 0 0,1-1 0 0 0,-1 1-1 0 0,0-1 1 0 0,0 0 0 0 0,0 0-1 0 0,0 0 1 0 0,1 0 0 0 0,-1 0-1 0 0,0 0 1 0 0,0 0-1 0 0,0 0 1 0 0,1 0 0 0 0,-1 0-1 0 0,0 0 1 0 0,0-1 0 0 0,0 1-1 0 0,2-1 1 0 0,16-2 492 0 0,-4 4-232 0 0,50 6 319 0 0,82 19-1 0 0,-139-24-586 0 0,1-1-1 0 0,-1 1 0 0 0,1-1 0 0 0,-1-1 0 0 0,1 1 0 0 0,-1-2 1 0 0,1 1-1 0 0,-1-1 0 0 0,1 0 0 0 0,8-3 0 0 0,-13 3-9 0 0,0 0 1 0 0,0-1-1 0 0,0 0 0 0 0,0 0 0 0 0,-1 0 0 0 0,1 0 0 0 0,-1 0 0 0 0,0 0 0 0 0,1-1 0 0 0,-1 0 0 0 0,0 0 0 0 0,0 0 0 0 0,-1 0 0 0 0,1 0 1 0 0,-1 0-1 0 0,1-1 0 0 0,-1 0 0 0 0,0 1 0 0 0,0-1 0 0 0,-1 0 0 0 0,1 0 0 0 0,1-5 0 0 0,-2 3 4 0 0,0 0 0 0 0,-1-1 0 0 0,1 1 0 0 0,-1 0 0 0 0,0 0 0 0 0,-1 0 0 0 0,1 0 0 0 0,-1 0 0 0 0,-1 0 0 0 0,1 0 0 0 0,-1 0 0 0 0,0 0 0 0 0,0 0 0 0 0,-1 0 0 0 0,1 1 0 0 0,-6-7 0 0 0,7 9-10 0 0,-1 0 0 0 0,0 1-1 0 0,0 0 1 0 0,0-1 0 0 0,0 1-1 0 0,0 0 1 0 0,0 0 0 0 0,-1 0-1 0 0,1 0 1 0 0,-1 0-1 0 0,1 1 1 0 0,-1-1 0 0 0,0 1-1 0 0,0-1 1 0 0,1 1 0 0 0,-1 0-1 0 0,0 0 1 0 0,0 1 0 0 0,0-1-1 0 0,0 0 1 0 0,0 1 0 0 0,-1 0-1 0 0,1 0 1 0 0,0 0 0 0 0,0 0-1 0 0,0 0 1 0 0,0 1 0 0 0,0-1-1 0 0,0 1 1 0 0,0 0 0 0 0,0 0-1 0 0,0 0 1 0 0,0 0 0 0 0,-3 2-1 0 0,-1 2 63 0 0,0-1 1 0 0,0 1-1 0 0,0 1 0 0 0,1-1 0 0 0,0 1 0 0 0,0 0 0 0 0,1 1 0 0 0,-1-1 1 0 0,2 1-1 0 0,-1 0 0 0 0,1 1 0 0 0,0-1 0 0 0,0 1 0 0 0,0-1 0 0 0,-1 10 1 0 0,2-9 61 0 0,0 0 1 0 0,1 1-1 0 0,0-1 1 0 0,1 1-1 0 0,-1 0 1 0 0,2 0-1 0 0,-1-1 1 0 0,1 1 0 0 0,1 0-1 0 0,0-1 1 0 0,0 1-1 0 0,1 0 1 0 0,-1-1-1 0 0,7 15 1 0 0,-2-8 74 0 0,1-1 1 0 0,0 0-1 0 0,1-1 1 0 0,11 15-1 0 0,-16-24-280 0 0,0-1 0 0 0,0 0 0 0 0,0 1 0 0 0,1-1 0 0 0,-1 0 1 0 0,1 0-1 0 0,0-1 0 0 0,-1 1 0 0 0,1-1 0 0 0,0 0 0 0 0,1 0 0 0 0,-1 0 0 0 0,0-1 0 0 0,0 1 0 0 0,1-1 0 0 0,-1 0 0 0 0,1 0 0 0 0,8 0 0 0 0,-2-4-1148 0 0,-4-2-425 0 0</inkml:trace>
</inkml:ink>
</file>

<file path=ppt/ink/ink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4:57:32.857"/>
    </inkml:context>
    <inkml:brush xml:id="br0">
      <inkml:brushProperty name="width" value="0.1" units="cm"/>
      <inkml:brushProperty name="height" value="0.1" units="cm"/>
    </inkml:brush>
  </inkml:definitions>
  <inkml:trace contextRef="#ctx0" brushRef="#br0">284 266 9333 0 0,'23'-13'3962'0'0,"-15"0"-3812"0"0,24-38-21 0 0,-21 29-14 0 0,-9 17-97 0 0,1-3 41 0 0,0 0 1 0 0,0 1-1 0 0,-1-1 1 0 0,0 0-1 0 0,-1 0 1 0 0,0 0 0 0 0,0 0-1 0 0,-1-17 1 0 0,0 22-53 0 0,-1 0 1 0 0,0 0 0 0 0,0 0 0 0 0,0 0-1 0 0,0 0 1 0 0,0 0 0 0 0,0 0 0 0 0,-1 0-1 0 0,0 0 1 0 0,1 1 0 0 0,-1-1 0 0 0,0 0-1 0 0,0 1 1 0 0,-1 0 0 0 0,1-1 0 0 0,-5-2 0 0 0,3 2 11 0 0,-1 0 1 0 0,0 0 0 0 0,0 1 0 0 0,0 0 0 0 0,-1 0 0 0 0,1 0 0 0 0,0 1 0 0 0,-1 0 0 0 0,-5-1 0 0 0,-8 0 32 0 0,0 2 0 0 0,0 0 0 0 0,0 1 0 0 0,-33 6 1 0 0,-32 12 13 0 0,75-17-52 0 0,1 1-1 0 0,0 0 1 0 0,-1 0-1 0 0,2 1 1 0 0,-1 0-1 0 0,0 1 1 0 0,-10 8-1 0 0,16-12 445 0 0,3 7-347 0 0,4 24 2 0 0,-4-25 512 0 0,28 21-560 0 0,235 210 79 0 0,-249-226-127 0 0,-1 1 1 0 0,25 29-1 0 0,-36-38 10 0 0,0 0 0 0 0,0 0 0 0 0,0 0 0 0 0,0 1 1 0 0,-1-1-1 0 0,0 1 0 0 0,0 0 0 0 0,0 0 0 0 0,0-1 0 0 0,-1 1 0 0 0,0 0 0 0 0,0 1 0 0 0,0-1 0 0 0,-1 0 0 0 0,1 0 0 0 0,-2 6 1 0 0,1-9 2 0 0,0-1 1 0 0,0 1-1 0 0,-1-1 1 0 0,1 1 0 0 0,-1-1-1 0 0,1 1 1 0 0,-1-1 0 0 0,0 0-1 0 0,1 1 1 0 0,-1-1 0 0 0,0 0-1 0 0,0 0 1 0 0,0 1-1 0 0,0-1 1 0 0,0 0 0 0 0,0 0-1 0 0,0 0 1 0 0,0 0 0 0 0,-3 1-1 0 0,1 0-6 0 0,1-1-1 0 0,-1 0 1 0 0,0 0-1 0 0,0 0 0 0 0,0-1 1 0 0,1 1-1 0 0,-1-1 1 0 0,0 1-1 0 0,-5-1 1 0 0,-5-1-10 0 0,0 0-1 0 0,1-1 1 0 0,-22-6 0 0 0,34 8-13 0 0,-19-5 7 0 0,0 0 0 0 0,1-2 0 0 0,-1 0 0 0 0,-32-19 0 0 0,44 22-8 0 0,1-1-1 0 0,-1 1 0 0 0,1-1 1 0 0,0-1-1 0 0,0 1 0 0 0,1-1 0 0 0,0 0 1 0 0,0 0-1 0 0,0-1 0 0 0,1 1 0 0 0,0-1 1 0 0,0 0-1 0 0,1 0 0 0 0,-1 0 0 0 0,-1-9 1 0 0,3 3-193 0 0,5 10-189 0 0,2 7-124 0 0,10 21-5329 0 0,-12-21 4174 0 0</inkml:trace>
</inkml:ink>
</file>

<file path=ppt/ink/ink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4:57:33.433"/>
    </inkml:context>
    <inkml:brush xml:id="br0">
      <inkml:brushProperty name="width" value="0.1" units="cm"/>
      <inkml:brushProperty name="height" value="0.1" units="cm"/>
    </inkml:brush>
  </inkml:definitions>
  <inkml:trace contextRef="#ctx0" brushRef="#br0">18 0 11341 0 0,'-9'6'895'0'0,"2"0"2151"0"0,7-5-2903 0 0,-1 0 0 0 0,1-1-1 0 0,0 1 1 0 0,0 0-1 0 0,1 0 1 0 0,-1 0-1 0 0,0 0 1 0 0,0 0 0 0 0,0-1-1 0 0,0 1 1 0 0,1 0-1 0 0,-1 0 1 0 0,0 0 0 0 0,1-1-1 0 0,-1 1 1 0 0,1 1-1 0 0,2 6 39 0 0,-1 0 0 0 0,0 0 1 0 0,0 0-1 0 0,-1 1 0 0 0,0-1 0 0 0,-1 1 0 0 0,0-1 0 0 0,0 1 0 0 0,-3 13 0 0 0,2-2-62 0 0,-2 66-2143 0 0,3-85 1828 0 0,-1 0 1 0 0,1 0-1 0 0,0 0 0 0 0,0 0 0 0 0,-1 0 0 0 0,1 0 0 0 0,-1 0 0 0 0,1-1 1 0 0,-1 1-1 0 0,1 0 0 0 0,-1 0 0 0 0,1-1 0 0 0,-1 1 0 0 0,1 0 1 0 0,-2 0-1 0 0</inkml:trace>
</inkml:ink>
</file>

<file path=ppt/ink/ink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4:57:33.886"/>
    </inkml:context>
    <inkml:brush xml:id="br0">
      <inkml:brushProperty name="width" value="0.1" units="cm"/>
      <inkml:brushProperty name="height" value="0.1" units="cm"/>
    </inkml:brush>
  </inkml:definitions>
  <inkml:trace contextRef="#ctx0" brushRef="#br0">400 164 9333 0 0,'-10'-25'660'0'0,"1"7"95"0"0,7 14-575 0 0,-1 0-1 0 0,0 0 1 0 0,1 0-1 0 0,-1 0 1 0 0,-1 0-1 0 0,1 1 1 0 0,0-1-1 0 0,-8-5 0 0 0,-35-23 922 0 0,33 24-980 0 0,0 2 1 0 0,0 0-1 0 0,0 0 1 0 0,-1 1-1 0 0,1 1 1 0 0,-28-6-1 0 0,34 9-107 0 0,1 0-1 0 0,-1 0 0 0 0,1 1 1 0 0,-1 0-1 0 0,1 0 1 0 0,-1 0-1 0 0,1 1 0 0 0,-1 0 1 0 0,1 0-1 0 0,-1 1 1 0 0,1 0-1 0 0,0 0 0 0 0,0 0 1 0 0,0 1-1 0 0,0-1 1 0 0,0 2-1 0 0,-8 5 0 0 0,10-5-3 0 0,0 0 0 0 0,0 1 0 0 0,1-1 1 0 0,0 1-1 0 0,0 0 0 0 0,0 0 0 0 0,0 0 0 0 0,1 1 0 0 0,0-1 0 0 0,0 1 0 0 0,0-1 0 0 0,1 1 0 0 0,-1 0 0 0 0,1-1 0 0 0,1 1 0 0 0,-1 0 0 0 0,1 0 0 0 0,0 0 0 0 0,0-1 0 0 0,1 1 0 0 0,1 7 0 0 0,1 4 56 0 0,1 1 0 0 0,1-1 1 0 0,0 0-1 0 0,1 0 0 0 0,14 27 0 0 0,-13-31-21 0 0,1 0 0 0 0,1 0 0 0 0,0-1 0 0 0,1 0-1 0 0,0-1 1 0 0,20 18 0 0 0,77 49 146 0 0,-71-53-184 0 0,-15-8 12 0 0,-21-16-17 0 0,0-1-1 0 0,1 0 1 0 0,-1 1 0 0 0,0-1 0 0 0,1 0-1 0 0,-1 1 1 0 0,0-1 0 0 0,0 0-1 0 0,1 1 1 0 0,-1-1 0 0 0,0 0 0 0 0,0 1-1 0 0,0-1 1 0 0,1 1 0 0 0,-1-1 0 0 0,0 1-1 0 0,0-1 1 0 0,0 0 0 0 0,0 1 0 0 0,0-1-1 0 0,0 1 1 0 0,0-1 0 0 0,0 1 0 0 0,0-1-1 0 0,0 0 1 0 0,0 1 0 0 0,0-1 0 0 0,0 1-1 0 0,-1-1 1 0 0,1 1 0 0 0,0-1 0 0 0,0 0-1 0 0,0 1 1 0 0,-1-1 0 0 0,1 1-1 0 0,0-1 1 0 0,0 0 0 0 0,-1 1 0 0 0,1-1-1 0 0,0 0 1 0 0,-1 0 0 0 0,1 1 0 0 0,0-1-1 0 0,-1 0 1 0 0,1 0 0 0 0,0 1 0 0 0,-1-1-1 0 0,1 0 1 0 0,-1 0 0 0 0,1 0 0 0 0,0 0-1 0 0,-1 1 1 0 0,1-1 0 0 0,-1 0 0 0 0,1 0-1 0 0,-1 0 1 0 0,0 0 0 0 0,-14 3-24 0 0,-1 0 1 0 0,0-2-1 0 0,0 1 0 0 0,0-2 1 0 0,0 0-1 0 0,0-1 1 0 0,0-1-1 0 0,1 0 1 0 0,-1-1-1 0 0,0-1 0 0 0,1 0 1 0 0,0-1-1 0 0,0-1 1 0 0,0 0-1 0 0,-17-11 0 0 0,28 14-192 0 0,-1-1-1 0 0,1 1 0 0 0,0-1 0 0 0,-6-7 0 0 0,9 10 44 0 0,0 0 0 0 0,0 0 0 0 0,0 0 0 0 0,0-1 0 0 0,0 1 0 0 0,0 0 0 0 0,0 0 0 0 0,1 0 0 0 0,-1-1-1 0 0,1 1 1 0 0,-1 0 0 0 0,1-1 0 0 0,-1 1 0 0 0,1-1 0 0 0,0 1 0 0 0,-1-1 0 0 0,1 1 0 0 0,0 0 0 0 0,0-1 0 0 0,0 1 0 0 0,0-1 0 0 0,1-2 0 0 0,3-2-1079 0 0</inkml:trace>
</inkml:ink>
</file>

<file path=ppt/ink/ink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4:57:34.338"/>
    </inkml:context>
    <inkml:brush xml:id="br0">
      <inkml:brushProperty name="width" value="0.1" units="cm"/>
      <inkml:brushProperty name="height" value="0.1" units="cm"/>
    </inkml:brush>
  </inkml:definitions>
  <inkml:trace contextRef="#ctx0" brushRef="#br0">82 1 8297 0 0,'3'0'-116'0'0,"6"1"2415"0"0,-16 9 1067 0 0,4-5-2828 0 0,1 0-1 0 0,0 0 1 0 0,0 0 0 0 0,0 0 0 0 0,1 0-1 0 0,0 0 1 0 0,0 1 0 0 0,-1 7 0 0 0,0-3-121 0 0,-6 32-578 0 0,-3 0-1 0 0,-20 52 0 0 0,21-75-2881 0 0,1-10 893 0 0</inkml:trace>
</inkml:ink>
</file>

<file path=ppt/ink/ink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4:57:34.691"/>
    </inkml:context>
    <inkml:brush xml:id="br0">
      <inkml:brushProperty name="width" value="0.1" units="cm"/>
      <inkml:brushProperty name="height" value="0.1" units="cm"/>
    </inkml:brush>
  </inkml:definitions>
  <inkml:trace contextRef="#ctx0" brushRef="#br0">15 7 12977 0 0,'-4'4'148'0'0,"0"0"164"0"0,-3-1 88 0 0,14-3 24 0 0,-7-5 860 0 0,4 1-848 0 0,-4 2-144 0 0,13-3-188 0 0,0 4-224 0 0,4 2-228 0 0,7-2-308 0 0,-7 1-312 0 0,4 0-400 0 0,3 0-252 0 0</inkml:trace>
</inkml:ink>
</file>

<file path=ppt/ink/ink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4:57:35.012"/>
    </inkml:context>
    <inkml:brush xml:id="br0">
      <inkml:brushProperty name="width" value="0.1" units="cm"/>
      <inkml:brushProperty name="height" value="0.1" units="cm"/>
    </inkml:brush>
  </inkml:definitions>
  <inkml:trace contextRef="#ctx0" brushRef="#br0">1 81 11341 0 0,'0'-1'123'0'0,"0"0"-1"0"0,-1 0 1 0 0,1 0 0 0 0,0 0-1 0 0,0 1 1 0 0,0-1-1 0 0,0 0 1 0 0,1 0 0 0 0,-1 0-1 0 0,0 0 1 0 0,0 0 0 0 0,0 0-1 0 0,1 1 1 0 0,-1-1-1 0 0,0 0 1 0 0,1 0 0 0 0,-1 0-1 0 0,1 1 1 0 0,-1-1-1 0 0,1 0 1 0 0,-1 0 0 0 0,1 1-1 0 0,0-2 1 0 0,18-10 862 0 0,-14 8-938 0 0,0 0-1 0 0,0 1 0 0 0,1 0 0 0 0,0 0 1 0 0,11-4-1 0 0,3 1-667 0 0,1 0 1 0 0,31-3-1 0 0,-40 6-711 0 0</inkml:trace>
</inkml:ink>
</file>

<file path=ppt/ink/ink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4:57:38.947"/>
    </inkml:context>
    <inkml:brush xml:id="br0">
      <inkml:brushProperty name="width" value="0.1" units="cm"/>
      <inkml:brushProperty name="height" value="0.1" units="cm"/>
    </inkml:brush>
  </inkml:definitions>
  <inkml:trace contextRef="#ctx0" brushRef="#br0">54 183 9569 0 0,'-3'-10'419'0'0,"3"9"-355"0"0,0 1 0 0 0,-1-1 0 0 0,1 1 0 0 0,0-1 0 0 0,-1 0 1 0 0,1 1-1 0 0,0-1 0 0 0,0 1 0 0 0,-1-1 0 0 0,1 0 0 0 0,0 1 0 0 0,0-1 0 0 0,0 0 0 0 0,0 1 1 0 0,0-1-1 0 0,0 0 0 0 0,0 1 0 0 0,0-1 0 0 0,0 0 0 0 0,1 1 0 0 0,-1-1 0 0 0,0 0 0 0 0,0 1 1 0 0,0-1-1 0 0,1 1 0 0 0,-1-1 0 0 0,0 0 0 0 0,1 0 0 0 0,1 4-1 0 0,0 0 0 0 0,-1 1 1 0 0,0-1-1 0 0,0 0 0 0 0,0 1 0 0 0,0-1 0 0 0,0 1 0 0 0,0-1 0 0 0,-1 5 0 0 0,58 458 1328 0 0,-53-422-1282 0 0,-5-43-103 0 0,0-1 1 0 0,0 0-1 0 0,0 0 1 0 0,-1 0-1 0 0,1 0 0 0 0,0 0 1 0 0,0 0-1 0 0,0 0 1 0 0,0 0-1 0 0,0 1 0 0 0,0-1 1 0 0,0 0-1 0 0,0 0 1 0 0,0 0-1 0 0,0 0 1 0 0,0 0-1 0 0,0 0 0 0 0,0 0 1 0 0,0 0-1 0 0,0 0 1 0 0,0 0-1 0 0,-1 0 0 0 0,1 0 1 0 0,0 1-1 0 0,0-1 1 0 0,0 0-1 0 0,0 0 0 0 0,0 0 1 0 0,0 0-1 0 0,0 0 1 0 0,0 0-1 0 0,-1 0 1 0 0,1 0-1 0 0,0 0 0 0 0,0 0 1 0 0,0 0-1 0 0,0 0 1 0 0,0 0-1 0 0,0 0 0 0 0,0 0 1 0 0,0 0-1 0 0,-1 0 1 0 0,1 0-1 0 0,0 0 0 0 0,0 0 1 0 0,0-1-1 0 0,0 1 1 0 0,0 0-1 0 0,0 0 0 0 0,0 0 1 0 0,0 0-1 0 0,0 0 1 0 0,0 0-1 0 0,-1 0 1 0 0,1 0-1 0 0,0 0 0 0 0,0 0 1 0 0,0 0-1 0 0,0 0 1 0 0,0-1-1 0 0,0 1 0 0 0,0 0 1 0 0,0 0-1 0 0,0 0 1 0 0,0 0-1 0 0,0 0 0 0 0,0 0 1 0 0,0 0-1 0 0,0-1 1 0 0,-6-6 219 0 0,2-7-190 0 0,0 0 1 0 0,0 0 0 0 0,1 0-1 0 0,1 0 1 0 0,1-1 0 0 0,0-25-1 0 0,-1 4-23 0 0,1-28-23 0 0,14-125 1 0 0,-4 102-13 0 0,-7 64 16 0 0,2-1 0 0 0,7-27 0 0 0,-8 40 3 0 0,0 1-1 0 0,1 0 1 0 0,0 0 0 0 0,1 0-1 0 0,0 0 1 0 0,0 1-1 0 0,9-11 1 0 0,-14 20 1 0 0,1-1 1 0 0,-1 1-1 0 0,0-1 1 0 0,1 1-1 0 0,-1-1 1 0 0,1 1-1 0 0,-1 0 1 0 0,1-1-1 0 0,-1 1 1 0 0,1 0-1 0 0,-1-1 1 0 0,1 1-1 0 0,-1 0 1 0 0,1 0-1 0 0,0 0 0 0 0,-1 0 1 0 0,1-1-1 0 0,-1 1 1 0 0,1 0-1 0 0,-1 0 1 0 0,1 0-1 0 0,0 0 1 0 0,-1 0-1 0 0,1 0 1 0 0,-1 0-1 0 0,1 0 1 0 0,0 1-1 0 0,-1-1 1 0 0,1 0-1 0 0,-1 0 0 0 0,1 0 1 0 0,-1 1-1 0 0,1-1 1 0 0,-1 0-1 0 0,1 1 1 0 0,-1-1-1 0 0,1 0 1 0 0,-1 1-1 0 0,1-1 1 0 0,-1 0-1 0 0,1 1 1 0 0,-1-1-1 0 0,0 1 1 0 0,1-1-1 0 0,-1 1 0 0 0,0-1 1 0 0,0 1-1 0 0,1-1 1 0 0,-1 1-1 0 0,0 0 1 0 0,14 29-10 0 0,-7-7 25 0 0,-2 1-1 0 0,0 0 0 0 0,-2-1 0 0 0,0 1 0 0 0,-2 0 1 0 0,-1 0-1 0 0,0 0 0 0 0,-2 0 0 0 0,-1 0 1 0 0,-1 0-1 0 0,-7 24 0 0 0,9-41-23 0 0,-1 0-1 0 0,0-1 1 0 0,0 1 0 0 0,0-1 0 0 0,-1 1-1 0 0,0-1 1 0 0,-1-1 0 0 0,1 1 0 0 0,-1 0-1 0 0,0-1 1 0 0,-11 9 0 0 0,14-12-52 0 0,-1 0-1 0 0,0 0 1 0 0,0 0 0 0 0,0 0 0 0 0,0-1 0 0 0,-1 1 0 0 0,1-1 0 0 0,0 0 0 0 0,-1 0-1 0 0,1 0 1 0 0,-1 0 0 0 0,1-1 0 0 0,-1 0 0 0 0,1 1 0 0 0,-1-1 0 0 0,1 0-1 0 0,-1-1 1 0 0,1 1 0 0 0,-1 0 0 0 0,1-1 0 0 0,-1 0 0 0 0,1 0 0 0 0,0 0 0 0 0,-1 0-1 0 0,1-1 1 0 0,-3-1 0 0 0,0 0-326 0 0,1 0 1 0 0,0 0-1 0 0,0 0 0 0 0,0 0 0 0 0,0-1 1 0 0,0 0-1 0 0,1 0 0 0 0,0-1 0 0 0,0 1 1 0 0,0-1-1 0 0,-5-7 0 0 0,3 0-791 0 0</inkml:trace>
</inkml:ink>
</file>

<file path=ppt/ink/ink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4:57:39.426"/>
    </inkml:context>
    <inkml:brush xml:id="br0">
      <inkml:brushProperty name="width" value="0.1" units="cm"/>
      <inkml:brushProperty name="height" value="0.1" units="cm"/>
    </inkml:brush>
  </inkml:definitions>
  <inkml:trace contextRef="#ctx0" brushRef="#br0">44 17 8829 0 0,'-1'0'48'0'0,"1"0"0"0"0,-1 0 0 0 0,0-1-1 0 0,1 1 1 0 0,-1 0 0 0 0,1-1 0 0 0,-1 1 0 0 0,0 0 0 0 0,1-1 0 0 0,-1 1 0 0 0,1-1 0 0 0,-1 1 0 0 0,1-1 0 0 0,0 1 0 0 0,-1-1-1 0 0,1 1 1 0 0,0-1 0 0 0,-1 0 0 0 0,1 0 0 0 0,-1 1 9 0 0,1-1 1 0 0,0 1-1 0 0,0-1 1 0 0,-1 1-1 0 0,1-1 1 0 0,0 1-1 0 0,0-1 0 0 0,-1 1 1 0 0,1 0-1 0 0,-1-1 1 0 0,1 1-1 0 0,0 0 0 0 0,-1-1 1 0 0,1 1-1 0 0,-1 0 1 0 0,1-1-1 0 0,-1 1 0 0 0,1 0 1 0 0,-1 0-1 0 0,1 0 1 0 0,-1-1-1 0 0,1 1 0 0 0,-1 0 1 0 0,1 0-1 0 0,-1 0 1 0 0,1 0-1 0 0,-1 0 0 0 0,1 0 1 0 0,-1 0-1 0 0,1 0 1 0 0,-1 0-1 0 0,1 0 0 0 0,-1 0 1 0 0,1 1-1 0 0,-1-1 1 0 0,1 0-1 0 0,-2 1 0 0 0,2-1-27 0 0,-1 0 0 0 0,1 1 0 0 0,-1-1-1 0 0,1 1 1 0 0,-1-1 0 0 0,1 1-1 0 0,-1-1 1 0 0,1 1 0 0 0,0-1-1 0 0,-1 1 1 0 0,1-1 0 0 0,0 1-1 0 0,0-1 1 0 0,-1 1 0 0 0,1 0 0 0 0,0-1-1 0 0,0 1 1 0 0,0 0 0 0 0,-1-1-1 0 0,1 1 1 0 0,0-1 0 0 0,0 2-1 0 0,-1 21 206 0 0,0-13-78 0 0,-3 50 521 0 0,2 0 1 0 0,8 87 0 0 0,-2-115-634 0 0,1 1 0 0 0,17 55 0 0 0,-21-84-53 0 0,1 1 1 0 0,0-1-1 0 0,-1 0 1 0 0,1 1-1 0 0,1-1 0 0 0,-1 0 1 0 0,1-1-1 0 0,4 7 0 0 0,-7-10 5 0 0,1 0 0 0 0,-1 0 0 0 0,1-1 0 0 0,-1 1 0 0 0,1 0 0 0 0,-1 0 0 0 0,1 0 0 0 0,-1-1 0 0 0,0 1 0 0 0,1 0 0 0 0,-1-1 0 0 0,1 1 0 0 0,-1 0 0 0 0,0-1 0 0 0,1 1 0 0 0,-1 0 0 0 0,0-1 0 0 0,0 1 0 0 0,1-1 0 0 0,-1 1 0 0 0,0 0-1 0 0,0-1 1 0 0,0 1 0 0 0,1-1 0 0 0,-1 1 0 0 0,0-1 0 0 0,0 1 0 0 0,0-1 0 0 0,6-17-61 0 0,-6 17 60 0 0,53-152-150 0 0,-46 130 140 0 0,12-29 12 0 0,-17 47-3 0 0,0 0-1 0 0,0 1 1 0 0,0 0-1 0 0,1 0 1 0 0,0 0-1 0 0,0 0 1 0 0,0 0 0 0 0,5-5-1 0 0,-25 59-625 0 0,-41 95 761 0 0,61-146-56 0 0,-1 0 0 0 0,1 1-1 0 0,-1-1 1 0 0,1 1 0 0 0,-1-1-1 0 0,1 1 1 0 0,0 0 0 0 0,-1 0-1 0 0,1 0 1 0 0,-1 1 0 0 0,1-1-1 0 0,0 0 1 0 0,-1 1 0 0 0,4 1-1 0 0,2-1-66 0 0,0 1-1 0 0,1 1 1 0 0,-1-1-1 0 0,-1 1 1 0 0,10 5-1 0 0,22 18-13 0 0,-23-15-304 0 0,1 0 0 0 0,-1-1 0 0 0,27 11 0 0 0,-38-18-198 0 0,1 0 0 0 0,-1 0 0 0 0,0 1 0 0 0,-1-1 0 0 0,6 6 0 0 0,-8-5-878 0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4:44:39.778"/>
    </inkml:context>
    <inkml:brush xml:id="br0">
      <inkml:brushProperty name="width" value="0.1" units="cm"/>
      <inkml:brushProperty name="height" value="0.1" units="cm"/>
    </inkml:brush>
  </inkml:definitions>
  <inkml:trace contextRef="#ctx0" brushRef="#br0">106 202 5420 0 0,'16'-8'283'0'0,"-16"8"-255"0"0,1 0 0 0 0,0 0 0 0 0,0-1 0 0 0,0 1 1 0 0,-1 0-1 0 0,1 0 0 0 0,0-1 0 0 0,0 1 0 0 0,-1 0 0 0 0,1-1 0 0 0,0 1 1 0 0,-1-1-1 0 0,1 1 0 0 0,0-1 0 0 0,-1 1 0 0 0,1-1 0 0 0,-1 0 0 0 0,1 1 1 0 0,-1-1-1 0 0,1 0 0 0 0,-1 1 0 0 0,1-1 0 0 0,-1 0 0 0 0,0 1 0 0 0,3-2 977 0 0,-9 0-381 0 0,5 9-295 0 0,-1-1 0 0 0,1 1 0 0 0,0-1-1 0 0,1 1 1 0 0,0 10 0 0 0,-1-8-127 0 0,-5 53 824 0 0,-16 67 0 0 0,2-14-273 0 0,-2 70 75 0 0,3 227-1 0 0,17-363-810 0 0,-10 64 0 0 0,11-99 61 0 0,6-17 28 0 0,10-23 64 0 0,-10 18-165 0 0,1-1-2 0 0,0 0-1 0 0,1 1 0 0 0,1 0 0 0 0,-1 0 0 0 0,1 1 0 0 0,1 0 1 0 0,-1 0-1 0 0,1 1 0 0 0,0 0 0 0 0,1 1 0 0 0,0 0 0 0 0,-1 0 1 0 0,1 1-1 0 0,1 0 0 0 0,-1 1 0 0 0,19-4 0 0 0,8 1 4 0 0,0 1 0 0 0,1 2 1 0 0,56 2-1 0 0,119 13-22 0 0,-20 0-18 0 0,-62-8 49 0 0,204 0 243 0 0,-333-4-189 0 0,0 0-1 0 0,-1 0 0 0 0,1 0 1 0 0,-1 0-1 0 0,1 0 1 0 0,-1 0-1 0 0,1 0 1 0 0,-1 0-1 0 0,1-1 1 0 0,-1 1-1 0 0,1-1 1 0 0,-1 1-1 0 0,1-1 1 0 0,-1 0-1 0 0,1 1 0 0 0,-1-1 1 0 0,0 0-1 0 0,0 0 1 0 0,1 0-1 0 0,-1 0 1 0 0,0 0-1 0 0,0 0 1 0 0,0-1-1 0 0,1-1 1 0 0,-1 1-24 0 0,-1-1 0 0 0,0 1 1 0 0,0-1-1 0 0,0 0 1 0 0,0 1-1 0 0,-1-1 1 0 0,1 1-1 0 0,-1-1 0 0 0,1 1 1 0 0,-1-1-1 0 0,0 1 1 0 0,0 0-1 0 0,0-1 0 0 0,0 1 1 0 0,-2-3-1 0 0,-4-10-47 0 0,2 1-1 0 0,-1-1 0 0 0,2-1 0 0 0,0 1 1 0 0,1-1-1 0 0,1 1 0 0 0,0-1 0 0 0,1 0 1 0 0,2-17-1 0 0,2-23-9 0 0,14-68 0 0 0,-4 40 17 0 0,-5 21-15 0 0,2-15 21 0 0,-2-1-1 0 0,-4-112 1 0 0,-7 141-14 0 0,-2 0 1 0 0,-18-80-1 0 0,19 117-9 0 0,-5-25 60 0 0,10 34-45 0 0,-2 4-55 0 0,-7 7 31 0 0,-7 0 26 0 0,-1-1-1 0 0,1-1 0 0 0,-1 0 1 0 0,0-1-1 0 0,0 0 0 0 0,-32 2 1 0 0,32-4-2 0 0,-428 39 44 0 0,-2-28-77 0 0,428-13-20 0 0,-186 11-3686 0 0,177-7 2224 0 0</inkml:trace>
</inkml:ink>
</file>

<file path=ppt/ink/ink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4:57:39.727"/>
    </inkml:context>
    <inkml:brush xml:id="br0">
      <inkml:brushProperty name="width" value="0.1" units="cm"/>
      <inkml:brushProperty name="height" value="0.1" units="cm"/>
    </inkml:brush>
  </inkml:definitions>
  <inkml:trace contextRef="#ctx0" brushRef="#br0">122 20 7645 0 0,'-8'-4'-38'0'0,"1"1"42"0"0,0 0 1 0 0,-1 1-1 0 0,1-1 0 0 0,-16-1 0 0 0,21 3 9 0 0,0 1-1 0 0,1 0 1 0 0,-1 0-1 0 0,0 0 1 0 0,0 1-1 0 0,0-1 1 0 0,0 0-1 0 0,0 1 1 0 0,1-1-1 0 0,-1 1 1 0 0,0-1-1 0 0,0 1 1 0 0,1 0-1 0 0,-1 0 1 0 0,0 0-1 0 0,1 0 1 0 0,-1 0-1 0 0,1 0 1 0 0,-1 0-1 0 0,1 1 0 0 0,0-1 1 0 0,-1 0-1 0 0,1 1 1 0 0,0-1-1 0 0,0 1 1 0 0,-1 2-1 0 0,-1 2 77 0 0,0 1 0 0 0,0 0 0 0 0,1 1 1 0 0,0-1-1 0 0,0 0 0 0 0,1 1 0 0 0,0-1 0 0 0,0 1 0 0 0,1-1 0 0 0,0 1 0 0 0,0-1 0 0 0,1 1 0 0 0,0-1 0 0 0,0 1 0 0 0,1-1 0 0 0,3 11 0 0 0,3 3 198 0 0,0 0 1 0 0,1-1-1 0 0,1 0 0 0 0,18 28 1 0 0,-1-8 14 0 0,1 0 1 0 0,2-2-1 0 0,2-2 1 0 0,2 0-1 0 0,48 39 1 0 0,-60-57-487 0 0,2-2-1 0 0,0 0 1 0 0,0-1 0 0 0,2-1 0 0 0,0-2 0 0 0,0 0 0 0 0,1-2-1 0 0,0-1 1 0 0,1-1 0 0 0,37 6 0 0 0,-9-8-833 0 0,2-2-238 0 0</inkml:trace>
</inkml:ink>
</file>

<file path=ppt/ink/ink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4:57:40.048"/>
    </inkml:context>
    <inkml:brush xml:id="br0">
      <inkml:brushProperty name="width" value="0.1" units="cm"/>
      <inkml:brushProperty name="height" value="0.1" units="cm"/>
    </inkml:brush>
  </inkml:definitions>
  <inkml:trace contextRef="#ctx0" brushRef="#br0">1 1 10497 0 0,'12'5'251'0'0,"0"0"-1"0"0,0 1 1 0 0,-1 1 0 0 0,1 0-1 0 0,-1 1 1 0 0,18 16 0 0 0,54 63 1452 0 0,-55-55-1056 0 0,-2 2 0 0 0,34 57 0 0 0,-51-76-543 0 0,-1 0-1 0 0,0 1 1 0 0,-1 0 0 0 0,-1 1 0 0 0,-1-1-1 0 0,-1 1 1 0 0,0 0 0 0 0,-1 0 0 0 0,1 20 0 0 0,-4-28-131 0 0,0-1 1 0 0,-1 0 0 0 0,-1 0 0 0 0,1 0 0 0 0,-1 0 0 0 0,0 0 0 0 0,-1 0 0 0 0,0 0 0 0 0,0-1 0 0 0,-1 1 0 0 0,0-1 0 0 0,0 0 0 0 0,-1 0 0 0 0,0-1 0 0 0,0 1-1 0 0,0-1 1 0 0,-1 0 0 0 0,-13 10 0 0 0,-4 2-555 0 0,-1-2 0 0 0,0 0 0 0 0,-1-2 0 0 0,-29 12 0 0 0,-10 3-1023 0 0</inkml:trace>
</inkml:ink>
</file>

<file path=ppt/ink/ink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4:57:46.426"/>
    </inkml:context>
    <inkml:brush xml:id="br0">
      <inkml:brushProperty name="width" value="0.1" units="cm"/>
      <inkml:brushProperty name="height" value="0.1" units="cm"/>
    </inkml:brush>
  </inkml:definitions>
  <inkml:trace contextRef="#ctx0" brushRef="#br0">67 1284 6845 0 0,'-5'-2'130'0'0,"-1"0"0"0"0,1 0 0 0 0,-1-1 0 0 0,1 1 0 0 0,0-1 0 0 0,0 0 0 0 0,1-1 0 0 0,-1 1 0 0 0,1-1 0 0 0,-1 0 0 0 0,-5-8 0 0 0,9 9 38 0 0,1 1-1 0 0,-1-1 0 0 0,1 0 0 0 0,0 1 0 0 0,0-1 0 0 0,0 0 0 0 0,0 0 0 0 0,1 1 1 0 0,-1-1-1 0 0,1 0 0 0 0,1-4 0 0 0,1-7 548 0 0,0 0-365 0 0,0 0 0 0 0,0-1 1 0 0,1 1-1 0 0,1 0 1 0 0,0 1-1 0 0,1 0 0 0 0,1-1 1 0 0,0 2-1 0 0,0-1 0 0 0,12-14 1 0 0,4-1-109 0 0,0 1-1 0 0,2 1 1 0 0,28-24 0 0 0,29-17 42 0 0,4 3 0 0 0,2 4 0 0 0,2 4 0 0 0,115-51 0 0 0,-31 29 35 0 0,267-80-1 0 0,-155 78 16 0 0,496-73-1 0 0,-442 114 158 0 0,413 7-1 0 0,-502 36-347 0 0,-1 11-1 0 0,0 11 1 0 0,283 67 0 0 0,-389-55-78 0 0,-3 6 1 0 0,-2 7-1 0 0,-2 5 1 0 0,257 148 0 0 0,36 80 397 0 0,-380-246-205 0 0,-2 4 1 0 0,-2 1-1 0 0,-1 2 1 0 0,-3 2-1 0 0,-2 1 0 0 0,38 62 1 0 0,-53-66-107 0 0,-2 1 0 0 0,-2 1 1 0 0,-2 1-1 0 0,-2 1 0 0 0,-2 1 0 0 0,-2 0 1 0 0,11 98-1 0 0,-14-95-38 0 0,-10-52-110 0 0,0 0 0 0 0,0 0 0 0 0,0 1 1 0 0,0-1-1 0 0,1 0 0 0 0,-1 0 0 0 0,0 0 0 0 0,0 1 1 0 0,0-1-1 0 0,0 0 0 0 0,0 0 0 0 0,1 0 0 0 0,-1 1 1 0 0,0-1-1 0 0,0 0 0 0 0,0 0 0 0 0,1 0 0 0 0,-1 0 1 0 0,0 0-1 0 0,0 0 0 0 0,1 0 0 0 0,-1 1 1 0 0,0-1-1 0 0,0 0 0 0 0,0 0 0 0 0,1 0 0 0 0,-1 0 1 0 0,0 0-1 0 0,0 0 0 0 0,1 0 0 0 0,-1 0 0 0 0,0 0 1 0 0,0 0-1 0 0,1 0 0 0 0,-1 0 0 0 0,0 0 0 0 0,0-1 1 0 0,1 1-1 0 0,-1 0 0 0 0,0 0 0 0 0,0 0 0 0 0,0 0 1 0 0,1 0-1 0 0,-1 0 0 0 0,0 0 0 0 0,0-1 0 0 0,0 1 1 0 0,1 0-1 0 0,-1 0 0 0 0,0 0 0 0 0,0-1 0 0 0,0 1 1 0 0,9-11-111 0 0,-9 7-131 0 0,0 0 1 0 0,0 0-1 0 0,-1 0 0 0 0,1 0 0 0 0,-1 0 0 0 0,0 0 0 0 0,0 0 1 0 0,0 0-1 0 0,-1 1 0 0 0,1-1 0 0 0,-1 0 0 0 0,-3-5 1 0 0,3 4-256 0 0,-1 1 1 0 0,0-1-1 0 0,-1 0 1 0 0,1 1-1 0 0,-1 0 1 0 0,0 0-1 0 0,0 0 1 0 0,-6-5-1 0 0,-31-12-3686 0 0,18 11 2019 0 0</inkml:trace>
</inkml:ink>
</file>

<file path=ppt/ink/ink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4:57:46.765"/>
    </inkml:context>
    <inkml:brush xml:id="br0">
      <inkml:brushProperty name="width" value="0.1" units="cm"/>
      <inkml:brushProperty name="height" value="0.1" units="cm"/>
    </inkml:brush>
  </inkml:definitions>
  <inkml:trace contextRef="#ctx0" brushRef="#br0">19 8 8661 0 0,'-2'0'11'0'0,"-12"-1"533"0"0,14 1-531 0 0,0 0-1 0 0,0 0 0 0 0,0 0 0 0 0,0 0 0 0 0,0 0 1 0 0,-1 0-1 0 0,1 0 0 0 0,0 0 0 0 0,0 0 0 0 0,0-1 0 0 0,0 1 1 0 0,0 0-1 0 0,0 0 0 0 0,-1 0 0 0 0,1 0 0 0 0,0 0 1 0 0,0 0-1 0 0,0-1 0 0 0,0 1 0 0 0,0 0 0 0 0,0 0 1 0 0,0 0-1 0 0,0 0 0 0 0,0 0 0 0 0,0-1 0 0 0,0 1 1 0 0,0 0-1 0 0,0 0 0 0 0,0 0 0 0 0,0 0 0 0 0,0-1 1 0 0,0 1-1 0 0,0 0 0 0 0,0 0 0 0 0,0 0 0 0 0,0 0 0 0 0,0-1 1 0 0,0 1-1 0 0,0 0 0 0 0,0 0 0 0 0,0 0 0 0 0,0 0 1 0 0,0 0-1 0 0,0-1 0 0 0,1 1 0 0 0,-1 0 0 0 0,0 0 1 0 0,0 0-1 0 0,0 0 0 0 0,0 0 0 0 0,0 0 0 0 0,0 0 1 0 0,1-1-1 0 0,-1 1 0 0 0,2 2 264 0 0,0 0 0 0 0,0 0 0 0 0,0 0 0 0 0,0 0-1 0 0,0 0 1 0 0,0 0 0 0 0,-1 1 0 0 0,1-1 0 0 0,-1 1 0 0 0,1 2 0 0 0,5 5-3 0 0,-1 0 1 0 0,2-1-1 0 0,-1 0 1 0 0,1 0 0 0 0,1 0-1 0 0,15 12 1 0 0,10 11 206 0 0,-14-13-326 0 0,0 0 0 0 0,0-2-1 0 0,2 0 1 0 0,0-1 0 0 0,1-1-1 0 0,26 12 1 0 0,-35-20-143 0 0,1-1 0 0 0,0 0 0 0 0,0-1 0 0 0,1 0 0 0 0,-1-2 0 0 0,1 0 0 0 0,0 0 0 0 0,0-2 0 0 0,0 0 0 0 0,0 0 0 0 0,24-4 1 0 0,-36 3-9 0 0,1-1 0 0 0,-1 0 0 0 0,0 0 0 0 0,0-1 1 0 0,0 1-1 0 0,0-1 0 0 0,0 0 0 0 0,0 0 0 0 0,0 0 1 0 0,0 0-1 0 0,-1-1 0 0 0,1 0 0 0 0,-1 0 0 0 0,0 0 1 0 0,0 0-1 0 0,5-6 0 0 0,-4 3 29 0 0,0 0 0 0 0,0-1-1 0 0,-1 1 1 0 0,0-1 0 0 0,-1 1 0 0 0,1-1-1 0 0,-1 0 1 0 0,-1 0 0 0 0,2-10 0 0 0,2-2 279 0 0,0 0 0 0 0,1 0 1 0 0,1 1-1 0 0,1 0 1 0 0,0 0-1 0 0,12-18 1 0 0,-10 12 647 0 0,-10 22-743 0 0,0 3-74 0 0,-4 14-213 0 0,-26 81-3611 0 0,24-72 1978 0 0,-2 0-265 0 0</inkml:trace>
</inkml:ink>
</file>

<file path=ppt/ink/ink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4:57:47.431"/>
    </inkml:context>
    <inkml:brush xml:id="br0">
      <inkml:brushProperty name="width" value="0.1" units="cm"/>
      <inkml:brushProperty name="height" value="0.1" units="cm"/>
    </inkml:brush>
  </inkml:definitions>
  <inkml:trace contextRef="#ctx0" brushRef="#br0">1005 246 5881 0 0,'-2'-4'63'0'0,"-1"0"0"0"0,1 0 0 0 0,0 0 0 0 0,0 0 0 0 0,0 0 0 0 0,1 0 0 0 0,-3-8 0 0 0,-5-14 347 0 0,1 10 21 0 0,0 0 0 0 0,-1 1 0 0 0,0 1 1 0 0,-2 0-1 0 0,-17-20 0 0 0,22 27-246 0 0,-1 2-1 0 0,0-1 0 0 0,0 0 1 0 0,0 1-1 0 0,-1 1 1 0 0,0-1-1 0 0,0 1 1 0 0,0 0-1 0 0,0 1 0 0 0,0 0 1 0 0,-1 0-1 0 0,-16-2 1 0 0,-17 0 243 0 0,-1 1 0 0 0,0 3 0 0 0,0 1 0 0 0,0 2 0 0 0,0 2 0 0 0,-56 13 0 0 0,71-9-182 0 0,1 1-1 0 0,0 2 1 0 0,1 0 0 0 0,0 1-1 0 0,1 2 1 0 0,0 1 0 0 0,2 1-1 0 0,-1 0 1 0 0,2 2 0 0 0,0 1-1 0 0,2 1 1 0 0,-25 28 0 0 0,34-35-154 0 0,1 1 1 0 0,1-1 0 0 0,0 1 0 0 0,0 1-1 0 0,2 0 1 0 0,0 0 0 0 0,0 1 0 0 0,2-1-1 0 0,0 1 1 0 0,1 1 0 0 0,-4 28 0 0 0,7-33-57 0 0,0 0 1 0 0,1 0-1 0 0,1 1 1 0 0,0-1-1 0 0,0 0 1 0 0,2 0-1 0 0,-1 0 1 0 0,1-1-1 0 0,1 1 1 0 0,0-1 0 0 0,1 1-1 0 0,0-1 1 0 0,1 0-1 0 0,0-1 1 0 0,1 0-1 0 0,13 17 1 0 0,-3-8-13 0 0,0-1 0 0 0,2-1 1 0 0,0-1-1 0 0,0-1 0 0 0,2 0 1 0 0,42 23-1 0 0,-31-23-50 0 0,0-2 0 0 0,1 0 0 0 0,1-2-1 0 0,46 8 1 0 0,-3-7-173 0 0,1-4-1 0 0,-1-3 0 0 0,140-10 0 0 0,-132-1 75 0 0,0-4 0 0 0,-1-3-1 0 0,91-27 1 0 0,-129 26 125 0 0,0-2 0 0 0,-1-1-1 0 0,0-3 1 0 0,-2-1 0 0 0,-1-3 0 0 0,78-56 0 0 0,-106 69 7 0 0,-1 0-1 0 0,0-2 0 0 0,-1 0 1 0 0,0 0-1 0 0,-1-1 1 0 0,-1 0-1 0 0,15-27 0 0 0,-21 35-3 0 0,-1 1 0 0 0,-1-2-1 0 0,1 1 1 0 0,-1 0-1 0 0,0 0 1 0 0,-1-1 0 0 0,0 1-1 0 0,0-1 1 0 0,0 0 0 0 0,-1 1-1 0 0,0-1 1 0 0,0 0-1 0 0,0 1 1 0 0,-1-1 0 0 0,0 1-1 0 0,0-1 1 0 0,-1 1 0 0 0,0-1-1 0 0,0 1 1 0 0,0 0-1 0 0,-1 0 1 0 0,0 0 0 0 0,-5-7-1 0 0,0 2-9 0 0,-1 1 0 0 0,0 0 0 0 0,-1 0 0 0 0,0 1 0 0 0,0 0 0 0 0,-1 1 0 0 0,0 0 0 0 0,0 0 0 0 0,-1 2 0 0 0,-20-10-1 0 0,-5 1-25 0 0,-1 2 0 0 0,-52-12-1 0 0,-29-1-305 0 0,-1 6 0 0 0,-1 4 0 0 0,0 6-1 0 0,-210 10 1 0 0,323 1 269 0 0,-44 2-492 0 0,-50 10 0 0 0,88-11 94 0 0,0 1 0 0 0,1 1 0 0 0,-1 0 0 0 0,1 1 0 0 0,0 1 0 0 0,0 0 0 0 0,0 0 0 0 0,-20 15 0 0 0,14-4-1091 0 0</inkml:trace>
</inkml:ink>
</file>

<file path=ppt/ink/ink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4:57:48.070"/>
    </inkml:context>
    <inkml:brush xml:id="br0">
      <inkml:brushProperty name="width" value="0.1" units="cm"/>
      <inkml:brushProperty name="height" value="0.1" units="cm"/>
    </inkml:brush>
  </inkml:definitions>
  <inkml:trace contextRef="#ctx0" brushRef="#br0">80 7 8297 0 0,'0'0'7'0'0,"-1"0"-1"0"0,1 0 1 0 0,0 0 0 0 0,0 0 0 0 0,0 0-1 0 0,0 0 1 0 0,0 0 0 0 0,-1 0 0 0 0,1 0 0 0 0,0 0-1 0 0,0 1 1 0 0,0-1 0 0 0,0 0 0 0 0,-1 0-1 0 0,1 0 1 0 0,0 0 0 0 0,0 0 0 0 0,0 0 0 0 0,0 0-1 0 0,-1 0 1 0 0,1 0 0 0 0,0 0 0 0 0,0-1 0 0 0,0 1-1 0 0,0 0 1 0 0,0 0 0 0 0,-1 0 0 0 0,1 0-1 0 0,0 0 1 0 0,0 0 0 0 0,0 0 0 0 0,0 0 0 0 0,0 0-1 0 0,-1 0 1 0 0,1-1 0 0 0,0 1 0 0 0,0 0-1 0 0,0 0 1 0 0,0 0 0 0 0,0 0 0 0 0,0 0 0 0 0,0 0-1 0 0,0-1 1 0 0,0 1 0 0 0,0 0 0 0 0,-1 0-1 0 0,1 0 1 0 0,0 0 0 0 0,0-1 0 0 0,0 1 0 0 0,0 0-1 0 0,0 0 1 0 0,0 0 0 0 0,0 0 0 0 0,0 0-1 0 0,0-1 1 0 0,0 1 0 0 0,0 0 0 0 0,0 0 0 0 0,1 0-1 0 0,-1 0 1 0 0,0-1 0 0 0,1-1 277 0 0,2 11 463 0 0,2 36 912 0 0,-2 0 1 0 0,-6 90-1 0 0,-24 92 192 0 0,3-41-822 0 0,-8 483-308 0 0,32-654-712 0 0,4 91 5 0 0,-3-95-15 0 0,1 0-1 0 0,0 0 1 0 0,0 0-1 0 0,1-1 1 0 0,1 1-1 0 0,0-1 1 0 0,6 13-1 0 0,-9-22 2 0 0,0 1 1 0 0,0-1-1 0 0,1 0 0 0 0,-1 0 1 0 0,0 0-1 0 0,0 0 0 0 0,1 0 1 0 0,-1 0-1 0 0,1 0 0 0 0,-1 0 1 0 0,1-1-1 0 0,-1 1 0 0 0,1 0 1 0 0,0-1-1 0 0,-1 0 0 0 0,1 1 1 0 0,0-1-1 0 0,-1 0 0 0 0,1 0 1 0 0,0 0-1 0 0,2 0 0 0 0,43-5 10 0 0,-31 3 3 0 0,304-14 123 0 0,2 26 387 0 0,-305-9-479 0 0,348 23 923 0 0,-38-3 416 0 0,-309-20-1278 0 0,0 1 44 0 0,1-1 1 0 0,-1-1 0 0 0,1 0 0 0 0,-1-2-1 0 0,0 0 1 0 0,28-7 0 0 0,-44 9-134 0 0,0-1 0 0 0,0 0 0 0 0,0 0 0 0 0,0 0 0 0 0,-1 0 0 0 0,1 0 0 0 0,0 0 0 0 0,-1 0 0 0 0,1 0 0 0 0,0-1 0 0 0,-1 1 0 0 0,0 0 0 0 0,1-1 0 0 0,-1 0 1 0 0,0 1-1 0 0,0-1 0 0 0,0 0 0 0 0,0 1 0 0 0,2-4 0 0 0,-3 2-2 0 0,1 0 0 0 0,-1 0-1 0 0,1 0 1 0 0,-1 0 0 0 0,0 0 0 0 0,0 0 0 0 0,0 0 0 0 0,-1 0 0 0 0,1 0 0 0 0,-1 0 0 0 0,-1-6 0 0 0,-4-5-5 0 0,0-1 0 0 0,-1 1 0 0 0,0 0 1 0 0,-12-15-1 0 0,10 14-25 0 0,-5-6-74 0 0,2-1 0 0 0,1-1 0 0 0,-12-33 0 0 0,19 43-1 0 0,0-1-1 0 0,1-1 1 0 0,1 1 0 0 0,0 0 0 0 0,1-1-1 0 0,0 0 1 0 0,2-19 0 0 0,7-32-297 0 0,20-83 0 0 0,29-63-18 0 0,-25 100 228 0 0,21-139 1 0 0,-52 243 172 0 0,0 1 0 0 0,-1 0 0 0 0,0-1 0 0 0,0 1 0 0 0,0-1 1 0 0,-1 1-1 0 0,0-1 0 0 0,0 1 0 0 0,-1 0 0 0 0,0 0 0 0 0,-3-8 0 0 0,4 14 3 0 0,1 0-1 0 0,0 1 1 0 0,0-1 0 0 0,-1 1-1 0 0,1-1 1 0 0,0 1 0 0 0,-1-1-1 0 0,1 1 1 0 0,-1-1 0 0 0,1 1-1 0 0,-1-1 1 0 0,1 1 0 0 0,-1 0-1 0 0,1-1 1 0 0,-1 1 0 0 0,1 0-1 0 0,-1-1 1 0 0,1 1 0 0 0,-1 0-1 0 0,1 0 1 0 0,-1-1-1 0 0,0 1 1 0 0,1 0 0 0 0,-1 0-1 0 0,1 0 1 0 0,-1 0 0 0 0,-1 0-1 0 0,1 0-5 0 0,-1 0-1 0 0,1 1 0 0 0,-1-1 0 0 0,1 1 0 0 0,-1 0 1 0 0,1-1-1 0 0,0 1 0 0 0,-1 0 0 0 0,1 0 0 0 0,0 0 1 0 0,-2 1-1 0 0,-2 3-31 0 0,0 0 1 0 0,1 0-1 0 0,-1 1 1 0 0,-4 6 0 0 0,3-3-247 0 0,0 1 1 0 0,0 1 0 0 0,1-1-1 0 0,1 1 1 0 0,0 0 0 0 0,0 0-1 0 0,1 0 1 0 0,0 0 0 0 0,1 0-1 0 0,0 1 1 0 0,1 0 0 0 0,0-1-1 0 0,2 15 1 0 0,0 6-1300 0 0,1-2-259 0 0</inkml:trace>
</inkml:ink>
</file>

<file path=ppt/ink/ink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4:57:48.844"/>
    </inkml:context>
    <inkml:brush xml:id="br0">
      <inkml:brushProperty name="width" value="0.1" units="cm"/>
      <inkml:brushProperty name="height" value="0.1" units="cm"/>
    </inkml:brush>
  </inkml:definitions>
  <inkml:trace contextRef="#ctx0" brushRef="#br0">333 308 8397 0 0,'5'-8'181'0'0,"0"0"1"0"0,0 0-1 0 0,-1-1 1 0 0,1 1-1 0 0,-2-1 1 0 0,0 0-1 0 0,0 0 1 0 0,0-1-1 0 0,-1 1 1 0 0,0-1-1 0 0,-1 1 1 0 0,0-18-1 0 0,-1 21-49 0 0,-1-1 0 0 0,1 1 0 0 0,-1-1 0 0 0,-1 1 0 0 0,1 0 0 0 0,-1 0 0 0 0,0-1-1 0 0,0 1 1 0 0,-1 0 0 0 0,0 1 0 0 0,0-1 0 0 0,0 0 0 0 0,-1 1 0 0 0,0 0 0 0 0,0 0 0 0 0,0 0 0 0 0,-1 0 0 0 0,0 1 0 0 0,-8-7 0 0 0,2 4-72 0 0,0 0 1 0 0,0 1 0 0 0,-1 0-1 0 0,0 1 1 0 0,0 0 0 0 0,0 1-1 0 0,-1 0 1 0 0,1 1 0 0 0,-1 1-1 0 0,0 0 1 0 0,-19-1 0 0 0,26 3-45 0 0,0 0 0 0 0,0 0 0 0 0,-1 1 0 0 0,1-1 0 0 0,0 1 0 0 0,0 0 0 0 0,0 1 0 0 0,0 0 0 0 0,1 0 0 0 0,-1 0 0 0 0,0 1 0 0 0,1-1 0 0 0,-1 1 0 0 0,1 0 0 0 0,0 1 1 0 0,0 0-1 0 0,0-1 0 0 0,1 2 0 0 0,-1-1 0 0 0,1 0 0 0 0,0 1 0 0 0,0 0 0 0 0,1 0 0 0 0,-1 0 0 0 0,-4 10 0 0 0,6-10 27 0 0,0 0 0 0 0,1 0 0 0 0,0 1 0 0 0,0-1-1 0 0,0 1 1 0 0,0-1 0 0 0,1 1 0 0 0,0-1 0 0 0,0 1 0 0 0,0-1 0 0 0,1 0 0 0 0,0 1 0 0 0,0-1 0 0 0,0 1-1 0 0,4 7 1 0 0,-2-5 5 0 0,0 0 0 0 0,1-1 0 0 0,0 1 0 0 0,1 0 1 0 0,-1-1-1 0 0,2 0 0 0 0,-1 0 0 0 0,1-1 0 0 0,7 7 0 0 0,60 50 237 0 0,-37-35-142 0 0,-3 2 0 0 0,58 66 0 0 0,-77-79-46 0 0,0 1 0 0 0,-2 0 0 0 0,-1 1 0 0 0,0 1 0 0 0,8 20 0 0 0,-17-34-52 0 0,0-1 0 0 0,-1 0 1 0 0,1 1-1 0 0,-1-1 0 0 0,-1 0 1 0 0,1 1-1 0 0,-1-1 0 0 0,0 1 1 0 0,0-1-1 0 0,0 1 0 0 0,-2 7 1 0 0,1-9-18 0 0,-1 0 1 0 0,1-1 0 0 0,-1 1-1 0 0,0-1 1 0 0,0 1 0 0 0,0-1-1 0 0,0 0 1 0 0,0 0 0 0 0,-1 0-1 0 0,1 0 1 0 0,-1 0-1 0 0,0 0 1 0 0,0-1 0 0 0,0 0-1 0 0,0 1 1 0 0,-1-1 0 0 0,1 0-1 0 0,-4 1 1 0 0,-1 1-18 0 0,0-1 0 0 0,0 0 0 0 0,0 0-1 0 0,0-1 1 0 0,-1 0 0 0 0,1-1 0 0 0,0 0 0 0 0,-1 0 0 0 0,1-1-1 0 0,-1 0 1 0 0,1 0 0 0 0,-1-1 0 0 0,1 0 0 0 0,-1-1 0 0 0,-12-3 0 0 0,10 1-24 0 0,0 0 0 0 0,0-1 0 0 0,0 0 0 0 0,1 0 0 0 0,0-1 0 0 0,0-1 0 0 0,0 0 1 0 0,1 0-1 0 0,0 0 0 0 0,-15-18 0 0 0,21 21-59 0 0,-1 1 0 0 0,1-2 1 0 0,0 1-1 0 0,1 0 0 0 0,-1-1 0 0 0,1 1 1 0 0,0-1-1 0 0,0 0 0 0 0,0 1 0 0 0,1-1 0 0 0,-1 0 1 0 0,1 0-1 0 0,1 0 0 0 0,-1 0 0 0 0,1-1 1 0 0,0-7-1 0 0,1 6-133 0 0,0 0-1 0 0,0 0 1 0 0,1 0 0 0 0,0 0 0 0 0,1 1 0 0 0,0-1 0 0 0,0 1-1 0 0,0 0 1 0 0,1 0 0 0 0,-1 0 0 0 0,6-6 0 0 0,1 0-252 0 0,1 0 0 0 0,0 1 1 0 0,1 0-1 0 0,0 1 0 0 0,1 1 1 0 0,0 0-1 0 0,1 0 0 0 0,-1 1 1 0 0,2 1-1 0 0,18-7 1 0 0,11 1-226 0 0,0 2 1 0 0,1 3 0 0 0,57-5 0 0 0,-13 3 354 0 0,130-7 1488 0 0,-215 17-974 0 0,0 0 218 0 0,0 0 0 0 0,0 0 0 0 0,0-1 0 0 0,0 1 0 0 0,0-1 0 0 0,0 0 0 0 0,7-2 0 0 0,-13 1-175 0 0,1 1 0 0 0,0-1 0 0 0,0 1 0 0 0,-1 0 0 0 0,1-1 0 0 0,-1 1-1 0 0,0 0 1 0 0,1 0 0 0 0,-1 0 0 0 0,0 0 0 0 0,1 1 0 0 0,-1-1 0 0 0,-3-1 0 0 0,-1-1 148 0 0,3 1-306 0 0,1 1 0 0 0,-1-1-1 0 0,1 1 1 0 0,-1-1 0 0 0,0 1-1 0 0,0 0 1 0 0,0 0-1 0 0,0 0 1 0 0,0 0 0 0 0,0 0-1 0 0,0 1 1 0 0,0-1 0 0 0,0 1-1 0 0,0 0 1 0 0,0 0 0 0 0,0 0-1 0 0,-1 0 1 0 0,1 1-1 0 0,0-1 1 0 0,0 1 0 0 0,0 0-1 0 0,0 0 1 0 0,0 0 0 0 0,1 0-1 0 0,-1 1 1 0 0,0-1 0 0 0,0 1-1 0 0,1-1 1 0 0,-1 1-1 0 0,1 0 1 0 0,-5 4 0 0 0,2 0 46 0 0,-1 0-1 0 0,1 0 1 0 0,0 1 0 0 0,0 0 0 0 0,0 0 0 0 0,1 0-1 0 0,0 1 1 0 0,1-1 0 0 0,0 1 0 0 0,-4 15 0 0 0,4-11-56 0 0,0 0 0 0 0,1 0 0 0 0,1 0 0 0 0,0 0-1 0 0,0 0 1 0 0,1 1 0 0 0,1-1 0 0 0,0 0 0 0 0,1 0 0 0 0,0 0 0 0 0,1 0 0 0 0,0 0 0 0 0,1 0 0 0 0,0-1 0 0 0,1 0 0 0 0,0 1 0 0 0,1-2 0 0 0,0 1 0 0 0,1-1 0 0 0,0 0 0 0 0,0 0 0 0 0,1-1 0 0 0,1 0 0 0 0,-1 0 0 0 0,2-1 0 0 0,-1 0 0 0 0,1-1 0 0 0,0 0 0 0 0,21 11 0 0 0,-21-13-56 0 0,0-1 0 0 0,0 0 1 0 0,1 0-1 0 0,-1-1 0 0 0,1 0 1 0 0,0-1-1 0 0,0 0 0 0 0,0-1 1 0 0,0 0-1 0 0,21-2 0 0 0,-26 0 2 0 0,0 0-1 0 0,1 0 0 0 0,-1 0 1 0 0,0-1-1 0 0,0 0 0 0 0,0-1 1 0 0,-1 1-1 0 0,1-1 0 0 0,-1 0 1 0 0,1 0-1 0 0,-1-1 0 0 0,0 0 1 0 0,0 1-1 0 0,0-2 1 0 0,-1 1-1 0 0,0-1 0 0 0,1 1 1 0 0,-2-1-1 0 0,1 0 0 0 0,4-9 1 0 0,-3 5-5 0 0,-1-1 1 0 0,0 0 0 0 0,-1 0 0 0 0,0-1 0 0 0,-1 1 0 0 0,0-1 0 0 0,0 1 0 0 0,-1-1 0 0 0,-1 1-1 0 0,0-1 1 0 0,0 0 0 0 0,-1 1 0 0 0,-1-1 0 0 0,1 0 0 0 0,-2 1 0 0 0,1 0 0 0 0,-1 0 0 0 0,-1-1 0 0 0,0 2-1 0 0,-8-14 1 0 0,8 13-46 0 0,-1 1 0 0 0,0 0 0 0 0,-1 1 0 0 0,0 0 0 0 0,-1 0 0 0 0,1 0 0 0 0,-1 0 0 0 0,-1 1 0 0 0,0 0 0 0 0,0 1 0 0 0,0 0 0 0 0,0 0 0 0 0,-1 1 0 0 0,0 0 0 0 0,0 0-1 0 0,-1 1 1 0 0,1 0 0 0 0,-1 1 0 0 0,0 0 0 0 0,0 1 0 0 0,-13-2 0 0 0,0 2-894 0 0,-32 3-1 0 0,48-1 524 0 0,0 1 0 0 0,0 0 0 0 0,0 0-1 0 0,0 1 1 0 0,0-1 0 0 0,0 2 0 0 0,1-1-1 0 0,-12 7 1 0 0,-5 7-1328 0 0,-2 0-148 0 0</inkml:trace>
</inkml:ink>
</file>

<file path=ppt/ink/ink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4:57:49.851"/>
    </inkml:context>
    <inkml:brush xml:id="br0">
      <inkml:brushProperty name="width" value="0.1" units="cm"/>
      <inkml:brushProperty name="height" value="0.1" units="cm"/>
    </inkml:brush>
  </inkml:definitions>
  <inkml:trace contextRef="#ctx0" brushRef="#br0">930 12 7069 0 0,'0'0'78'0'0,"0"-1"1"0"0,-1 1-1 0 0,1-1 1 0 0,0 1-1 0 0,1 0 1 0 0,-1-1-1 0 0,0 1 1 0 0,0-1-1 0 0,0 1 1 0 0,0-1-1 0 0,0 1 1 0 0,0-1-1 0 0,0 1 1 0 0,1-1-1 0 0,-1 1 1 0 0,0 0-1 0 0,0-1 1 0 0,1 1-1 0 0,-1 0 1 0 0,0-1-1 0 0,1 1 1 0 0,-1 0-1 0 0,0-1 1 0 0,1 1-1 0 0,-1 0 1 0 0,0-1-1 0 0,1 1 1 0 0,-1 0-1 0 0,1 0 1 0 0,-1-1-1 0 0,1 1 1 0 0,5 0 2277 0 0,-6 10-1392 0 0,-12 27 502 0 0,-9 60 0 0 0,-8 29-449 0 0,17-91-860 0 0,-2 0 0 0 0,-1-2 1 0 0,-2 1-1 0 0,-1-2 0 0 0,-1 0 1 0 0,-43 51-1 0 0,32-46-70 0 0,-3-1 1 0 0,-40 36-1 0 0,3-5-31 0 0,42-38-11 0 0,-55 43-1 0 0,71-64-34 0 0,0-1 0 0 0,-1 0-1 0 0,0 0 1 0 0,0-1 0 0 0,-1-1-1 0 0,0 0 1 0 0,0-1-1 0 0,0-1 1 0 0,0 0 0 0 0,0-1-1 0 0,-1 0 1 0 0,-17-1 0 0 0,19-1-14 0 0,-1-1-1 0 0,0 0 1 0 0,1-1 0 0 0,-1 0 0 0 0,1-1 0 0 0,0-1 0 0 0,-1 0 0 0 0,2-1 0 0 0,-1 0 0 0 0,1-1 0 0 0,-1 0 0 0 0,2-1-1 0 0,-13-9 1 0 0,22 14-61 0 0,1 1-1 0 0,-1 0 1 0 0,0-1-1 0 0,1 0 0 0 0,0 1 1 0 0,-1-1-1 0 0,1 0 1 0 0,0 1-1 0 0,0-1 1 0 0,0 0-1 0 0,0 0 0 0 0,0 0 1 0 0,1 0-1 0 0,-1 0 1 0 0,1 0-1 0 0,-1 0 0 0 0,1 0 1 0 0,0-1-1 0 0,-1 1 1 0 0,1 0-1 0 0,0 0 1 0 0,1 0-1 0 0,-1 0 0 0 0,1-4 1 0 0,0 1-534 0 0,1 0 0 0 0,0-1 0 0 0,0 1 0 0 0,0 0 0 0 0,0 0 0 0 0,1 0 0 0 0,0 0 0 0 0,5-5 0 0 0,3-2-1044 0 0</inkml:trace>
</inkml:ink>
</file>

<file path=ppt/ink/ink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4:57:50.164"/>
    </inkml:context>
    <inkml:brush xml:id="br0">
      <inkml:brushProperty name="width" value="0.1" units="cm"/>
      <inkml:brushProperty name="height" value="0.1" units="cm"/>
    </inkml:brush>
  </inkml:definitions>
  <inkml:trace contextRef="#ctx0" brushRef="#br0">214 30 7005 0 0,'-3'-8'438'0'0,"-3"-9"877"0"0,6 17-1277 0 0,0-1-1 0 0,0 1 1 0 0,0 0 0 0 0,0 0 0 0 0,-1 0 0 0 0,1 0 0 0 0,0-1 0 0 0,0 1 0 0 0,0 0 0 0 0,0 0 0 0 0,0 0-1 0 0,0 0 1 0 0,0-1 0 0 0,0 1 0 0 0,0 0 0 0 0,0 0 0 0 0,0 0 0 0 0,-1 0 0 0 0,1 0 0 0 0,0 0 0 0 0,0-1-1 0 0,0 1 1 0 0,0 0 0 0 0,0 0 0 0 0,-1 0 0 0 0,1 0 0 0 0,0 0 0 0 0,0 0 0 0 0,0 0 0 0 0,0 0 0 0 0,0 0-1 0 0,-1 0 1 0 0,1 0 0 0 0,0 0 0 0 0,0 0 0 0 0,0 0 0 0 0,-1 0 0 0 0,1 0 0 0 0,0 0 0 0 0,0 0 0 0 0,0 0-1 0 0,0 0 1 0 0,-1 0 0 0 0,1 0 0 0 0,0 0 0 0 0,0 0 0 0 0,0 0 0 0 0,0 0 0 0 0,-1 0 0 0 0,1 0 0 0 0,0 0-1 0 0,0 0 1 0 0,0 1 0 0 0,0-1 0 0 0,0 0 0 0 0,0 0 0 0 0,-1 0 0 0 0,1 0 0 0 0,0 0 0 0 0,0 0 0 0 0,0 1-1 0 0,0-1 1 0 0,0 0 0 0 0,0 0 0 0 0,0 0 0 0 0,-2 5 275 0 0,0 0 1 0 0,0 0-1 0 0,1 0 0 0 0,0 0 0 0 0,-1 7 1 0 0,1-7-210 0 0,1 0 0 0 0,-1 0 0 0 0,0-1 0 0 0,-1 1 0 0 0,1 0 0 0 0,-1-1 0 0 0,-4 9 0 0 0,-9 12 62 0 0,-13 30 0 0 0,3-7-132 0 0,-4 2-25 0 0,9-15 414 0 0,-33 72 0 0 0,53-106-360 0 0,-1 0 0 0 0,1 1 0 0 0,0-1 0 0 0,-1 0 0 0 0,1 1 1 0 0,0-1-1 0 0,0 0 0 0 0,0 1 0 0 0,0-1 0 0 0,0 0 0 0 0,0 1 0 0 0,0-1 0 0 0,1 0 0 0 0,-1 1 0 0 0,0-1 0 0 0,1 0 0 0 0,-1 1 0 0 0,1-1 1 0 0,-1 0-1 0 0,1 0 0 0 0,-1 1 0 0 0,1-1 0 0 0,0 0 0 0 0,0 0 0 0 0,0 0 0 0 0,0 0 0 0 0,0 0 0 0 0,0 0 0 0 0,0 0 0 0 0,0-1 0 0 0,0 1 0 0 0,1 1 1 0 0,6 2 127 0 0,-1 0 0 0 0,1-1 0 0 0,-1 0 1 0 0,13 3-1 0 0,2 2-163 0 0,61 27-1096 0 0,-78-33 673 0 0,-1 1 0 0 0,1-1 0 0 0,-1 1 0 0 0,0 0 0 0 0,6 5 0 0 0,-8-7 166 0 0,12 9-1713 0 0</inkml:trace>
</inkml:ink>
</file>

<file path=ppt/ink/ink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4:57:51.288"/>
    </inkml:context>
    <inkml:brush xml:id="br0">
      <inkml:brushProperty name="width" value="0.1" units="cm"/>
      <inkml:brushProperty name="height" value="0.1" units="cm"/>
    </inkml:brush>
  </inkml:definitions>
  <inkml:trace contextRef="#ctx0" brushRef="#br0">491 257 6785 0 0,'5'-2'426'0'0,"-1"-1"0"0"0,1 1 0 0 0,-1-1 0 0 0,0 0 0 0 0,5-5 0 0 0,1 1 697 0 0,-7 4-979 0 0,1 1 1 0 0,-1-1-1 0 0,-1 0 0 0 0,1 0 0 0 0,0 0 0 0 0,-1-1 0 0 0,1 1 0 0 0,-1 0 1 0 0,0-1-1 0 0,0 0 0 0 0,-1 1 0 0 0,1-1 0 0 0,-1 0 0 0 0,1 0 0 0 0,-1 0 1 0 0,-1 0-1 0 0,1 0 0 0 0,0 0 0 0 0,-1 0 0 0 0,0 0 0 0 0,0 0 1 0 0,0 0-1 0 0,0 0 0 0 0,-1 0 0 0 0,0-1 0 0 0,0 1 0 0 0,0 1 0 0 0,-3-8 1 0 0,2 5-78 0 0,0-1 1 0 0,-1 1 0 0 0,0 0-1 0 0,-1 0 1 0 0,0 0 0 0 0,1 0-1 0 0,-2 1 1 0 0,1-1 0 0 0,-1 1 0 0 0,0 0-1 0 0,0 1 1 0 0,0-1 0 0 0,0 1-1 0 0,-1 0 1 0 0,0 0 0 0 0,-10-5-1 0 0,1 4-56 0 0,-1 1-1 0 0,0 0 0 0 0,1 1 0 0 0,-1 0 0 0 0,0 2 0 0 0,0 0 1 0 0,-31 2-1 0 0,21 1-1 0 0,0 1 1 0 0,0 2-1 0 0,0 0 1 0 0,-26 10-1 0 0,41-12 27 0 0,1 1 0 0 0,0 0 1 0 0,1 1-1 0 0,-1 0 0 0 0,1 1 0 0 0,0-1 0 0 0,0 2 0 0 0,-9 8 0 0 0,15-13-23 0 0,1 0-1 0 0,1 0 1 0 0,-1 0-1 0 0,0 1 1 0 0,1-1-1 0 0,-1 1 1 0 0,1-1-1 0 0,-1 1 1 0 0,1-1-1 0 0,0 1 1 0 0,0 0-1 0 0,1 0 1 0 0,-1 0-1 0 0,0-1 1 0 0,1 1-1 0 0,0 0 1 0 0,0 0-1 0 0,-1 0 1 0 0,2 0-1 0 0,-1 0 1 0 0,0 0-1 0 0,1-1 1 0 0,-1 1-1 0 0,1 0 1 0 0,0 0-1 0 0,0 0 1 0 0,0-1-1 0 0,0 1 1 0 0,0 0-1 0 0,1-1 1 0 0,-1 1-1 0 0,1-1 1 0 0,0 0-1 0 0,3 4 1 0 0,9 11 4 0 0,1 0 0 0 0,1-2 0 0 0,0 0 0 0 0,1 0 0 0 0,34 21 0 0 0,103 51 22 0 0,-123-71-23 0 0,59 29 15 0 0,-39-21-13 0 0,-2 1 0 0 0,46 34 1 0 0,-91-56-4 0 0,0-1 0 0 0,-1 1 0 0 0,1 1 0 0 0,-1-1 0 0 0,4 5 0 0 0,-6-8-7 0 0,-1 1-1 0 0,1-1 0 0 0,-1 1 0 0 0,0-1 0 0 0,1 1 1 0 0,-1 0-1 0 0,0-1 0 0 0,0 1 0 0 0,1-1 1 0 0,-1 1-1 0 0,0 0 0 0 0,0-1 0 0 0,0 1 0 0 0,0 0 1 0 0,0-1-1 0 0,0 1 0 0 0,0 0 0 0 0,0-1 1 0 0,0 1-1 0 0,0 0 0 0 0,0-1 0 0 0,0 1 0 0 0,0 0 1 0 0,-1-1-1 0 0,1 1 0 0 0,0-1 0 0 0,0 1 0 0 0,-1 0 1 0 0,1-1-1 0 0,0 1 0 0 0,-1-1 0 0 0,1 1 1 0 0,-1-1-1 0 0,1 1 0 0 0,-1-1 0 0 0,1 1 0 0 0,-1-1 1 0 0,1 0-1 0 0,-1 1 0 0 0,1-1 0 0 0,-1 1 1 0 0,0-1-1 0 0,1 0 0 0 0,-1 0 0 0 0,1 1 0 0 0,-2-1 1 0 0,-8 3 48 0 0,-1 0 0 0 0,1 0 0 0 0,-1-2 1 0 0,0 1-1 0 0,0-1 0 0 0,0-1 1 0 0,0 0-1 0 0,-13-1 0 0 0,1 0-12 0 0,-38-1-173 0 0,0-4-1 0 0,0-2 1 0 0,0-2-1 0 0,1-3 1 0 0,-60-22 0 0 0,114 33 30 0 0,-12-4-239 0 0,1-1 0 0 0,-22-12 1 0 0,35 18 172 0 0,1-1 0 0 0,0 0 1 0 0,-1 0-1 0 0,1-1 1 0 0,0 1-1 0 0,1-1 0 0 0,-1 1 1 0 0,0-1-1 0 0,1 0 1 0 0,-1 0-1 0 0,1 0 0 0 0,0-1 1 0 0,0 1-1 0 0,0 0 0 0 0,0-1 1 0 0,1 1-1 0 0,-2-6 1 0 0,3 7 27 0 0,0 0 0 0 0,0 0 0 0 0,0 0 0 0 0,0 0 0 0 0,1 0 0 0 0,-1 0 1 0 0,1 0-1 0 0,-1 0 0 0 0,1 0 0 0 0,0 0 0 0 0,0 0 0 0 0,0 0 0 0 0,0 0 1 0 0,0 0-1 0 0,0 0 0 0 0,0 1 0 0 0,1-1 0 0 0,-1 1 0 0 0,1-1 0 0 0,-1 1 1 0 0,1-1-1 0 0,-1 1 0 0 0,1 0 0 0 0,3-2 0 0 0,4-3-529 0 0,2 0-1 0 0,19-9 0 0 0,-28 14 566 0 0,24-9-725 0 0,1 1 1 0 0,0 1-1 0 0,54-9 0 0 0,88 0-526 0 0,-105 12 1083 0 0,23-2 404 0 0,207-26 3981 0 0,-290 32-3633 0 0,0 0 0 0 0,1 0 0 0 0,-1-1 0 0 0,0 1 0 0 0,0-1 0 0 0,0 0-1 0 0,6-3 1 0 0,-13 4-66 0 0,1 1 0 0 0,-1-1-1 0 0,1 0 1 0 0,-1 1 0 0 0,0 0 0 0 0,1-1-1 0 0,-1 1 1 0 0,1 0 0 0 0,-5 1-1 0 0,2 0-314 0 0,0 0-1 0 0,1 1 0 0 0,-1 0 1 0 0,1 0-1 0 0,0 0 0 0 0,0 0 1 0 0,0 0-1 0 0,0 1 1 0 0,0 0-1 0 0,0 0 0 0 0,1 0 1 0 0,-1 0-1 0 0,1 1 0 0 0,0-1 1 0 0,0 1-1 0 0,0 0 0 0 0,0 0 1 0 0,1 0-1 0 0,0 0 0 0 0,0 0 1 0 0,-3 8-1 0 0,2-5-33 0 0,0 1 0 0 0,1-1 0 0 0,0 1-1 0 0,1 0 1 0 0,-1-1 0 0 0,1 1 0 0 0,1 0 0 0 0,0 0 0 0 0,0 0-1 0 0,0 0 1 0 0,1 0 0 0 0,2 10 0 0 0,0-9-49 0 0,1 0-1 0 0,0-1 1 0 0,0 0 0 0 0,1 1-1 0 0,0-1 1 0 0,1-1-1 0 0,0 1 1 0 0,0-1 0 0 0,0 0-1 0 0,1-1 1 0 0,0 1 0 0 0,0-1-1 0 0,1-1 1 0 0,-1 1 0 0 0,17 7-1 0 0,-11-6-20 0 0,1 0 0 0 0,0-1 0 0 0,0 0-1 0 0,1-2 1 0 0,0 0 0 0 0,-1 0 0 0 0,1-1-1 0 0,0-1 1 0 0,19 1 0 0 0,-29-3-29 0 0,0-1 0 0 0,0 1 0 0 0,0 0 1 0 0,0-1-1 0 0,0 0 0 0 0,0-1 0 0 0,0 1 0 0 0,-1-1 0 0 0,1 1 0 0 0,0-2 1 0 0,-1 1-1 0 0,1 0 0 0 0,-1-1 0 0 0,8-6 0 0 0,-10 7-18 0 0,1-1 0 0 0,-1 0-1 0 0,0 1 1 0 0,0-1 0 0 0,0 0 0 0 0,0-1 0 0 0,0 1-1 0 0,-1 0 1 0 0,1 0 0 0 0,-1-1 0 0 0,0 1 0 0 0,0-1-1 0 0,0 1 1 0 0,0-1 0 0 0,-1 1 0 0 0,0-1 0 0 0,1 1-1 0 0,-1-1 1 0 0,0 0 0 0 0,-1 1 0 0 0,0-6 0 0 0,-2-3-49 0 0,0 1 0 0 0,0 0 1 0 0,-1 0-1 0 0,-1 0 1 0 0,0 0-1 0 0,0 0 0 0 0,-1 1 1 0 0,-1 0-1 0 0,1 1 1 0 0,-17-18-1 0 0,13 16 16 0 0,-1 0 0 0 0,0 2 0 0 0,0-1-1 0 0,-1 1 1 0 0,0 1 0 0 0,-1 0 0 0 0,0 1 0 0 0,-18-8 0 0 0,29 14 49 0 0,1 1 1 0 0,-1-1 0 0 0,0 1-1 0 0,1-1 1 0 0,-1 1-1 0 0,0 0 1 0 0,1 0 0 0 0,-1 0-1 0 0,0 0 1 0 0,1 0 0 0 0,-1 0-1 0 0,0 0 1 0 0,1 0-1 0 0,-1 1 1 0 0,-1 0 0 0 0,3-1 12 0 0,-1 0 1 0 0,1 0-1 0 0,0 0 1 0 0,0 0-1 0 0,0 0 1 0 0,-1 1-1 0 0,1-1 1 0 0,0 0-1 0 0,0 0 1 0 0,0 0-1 0 0,0 0 1 0 0,0 1-1 0 0,-1-1 1 0 0,1 0-1 0 0,0 0 1 0 0,0 0-1 0 0,0 0 1 0 0,0 1-1 0 0,0-1 1 0 0,0 0-1 0 0,0 0 1 0 0,0 1-1 0 0,-1-1 1 0 0,1 0-1 0 0,0 0 1 0 0,0 0-1 0 0,0 1 1 0 0,0-1-1 0 0,0 0 1 0 0,0 0-1 0 0,0 1 1 0 0,1-1-1 0 0,-1 0 1 0 0,0 1-1 0 0,11 9-631 0 0,1-3 252 0 0,0-1 0 0 0,1 0 0 0 0,-1-1 0 0 0,1-1 0 0 0,21 5 0 0 0,70 8-1595 0 0,-81-14 1557 0 0,-3 0 253 0 0,0-1 0 0 0,0 0 0 0 0,1-2 0 0 0,-1-1 0 0 0,23-3 0 0 0,-24-3 3776 0 0,-22 16-1709 0 0,2-7-1803 0 0,-1 10 310 0 0,0 0 0 0 0,1 1 0 0 0,0-1-1 0 0,1 0 1 0 0,0 1 0 0 0,1-1 0 0 0,5 25 0 0 0,-2-7-302 0 0,4 1 78 0 0,-2-6-1082 0 0,-4-9-2683 0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4:44:41.531"/>
    </inkml:context>
    <inkml:brush xml:id="br0">
      <inkml:brushProperty name="width" value="0.1" units="cm"/>
      <inkml:brushProperty name="height" value="0.1" units="cm"/>
    </inkml:brush>
  </inkml:definitions>
  <inkml:trace contextRef="#ctx0" brushRef="#br0">169 54 4636 0 0,'0'0'1135'0'0,"6"0"-947"0"0,1-2-57 0 0,17 1 1983 0 0,-23-2-1924 0 0,3-13-17 0 0,-3 13 887 0 0,3-1-955 0 0,10-8-8 0 0,-10 9-16 0 0,-5 3-79 0 0,1 0 0 0 0,0 0 0 0 0,-1 0 0 0 0,1 0 0 0 0,0 0 0 0 0,-1 0 0 0 0,1 0 0 0 0,0 0 0 0 0,-1 0 0 0 0,1 0 0 0 0,0 0 0 0 0,0 0 0 0 0,-1-1 0 0 0,1 1 0 0 0,0 0 1 0 0,-1 0-1 0 0,1 0 0 0 0,0 0 0 0 0,0 0 0 0 0,-1-1 0 0 0,1 1 0 0 0,0 0 0 0 0,0 0 0 0 0,-1-1 0 0 0,1 1 0 0 0,0 0 0 0 0,0 0 0 0 0,0-1 0 0 0,-1 1 0 0 0,1 0 0 0 0,0-1 0 0 0,-5-4-10 0 0,-16 6 55 0 0,-34 9-5 0 0,42-7 95 0 0,-6 8-38 0 0,-56 36-20 0 0,57-35 212 0 0,14 1-179 0 0,-9 44-12 0 0,12-55-87 0 0,1 1-1 0 0,0 0 1 0 0,0-1-1 0 0,0 1 0 0 0,0-1 1 0 0,0 1-1 0 0,1 0 1 0 0,-1-1-1 0 0,1 1 0 0 0,-1-1 1 0 0,1 1-1 0 0,0-1 1 0 0,0 0-1 0 0,0 1 0 0 0,0-1 1 0 0,1 0-1 0 0,-1 0 1 0 0,1 1-1 0 0,-1-1 0 0 0,1 0 1 0 0,0-1-1 0 0,0 1 1 0 0,0 0-1 0 0,0 0 0 0 0,0-1 1 0 0,0 1-1 0 0,0-1 1 0 0,4 2-1 0 0,3 3 44 0 0,-5-3-29 0 0,0 0 0 0 0,0 0 0 0 0,0-1 0 0 0,1 1 0 0 0,0-1 0 0 0,-1 0 0 0 0,1-1-1 0 0,0 1 1 0 0,0-1 0 0 0,0 0 0 0 0,0 0 0 0 0,0-1 0 0 0,0 1 0 0 0,0-1 0 0 0,5-1 0 0 0,6 0 12 0 0,0-2 0 0 0,-1 0 0 0 0,22-8 0 0 0,11-2-58 0 0,-47 13 19 0 0,0 0-2 0 0,0-1 1 0 0,0 1 0 0 0,-1 0-1 0 0,1 0 1 0 0,0-1 0 0 0,0 1 0 0 0,0 0-1 0 0,0 0 1 0 0,0 0 0 0 0,0 0 0 0 0,0 0-1 0 0,0 1 1 0 0,0-1 0 0 0,2 1-1 0 0,0 19 180 0 0,-3-11-106 0 0,0-5-52 0 0,1 0-1 0 0,-1 1 0 0 0,-1-1 1 0 0,1 0-1 0 0,-1 1 0 0 0,1-1 0 0 0,-1 0 1 0 0,0 1-1 0 0,-1-1 0 0 0,1 0 0 0 0,-1 0 1 0 0,0 0-1 0 0,1 0 0 0 0,-2-1 0 0 0,1 1 1 0 0,0 0-1 0 0,-1-1 0 0 0,0 1 1 0 0,0-1-1 0 0,-5 5 0 0 0,2-3-14 0 0,0 0 0 0 0,0-1 0 0 0,-1 0-1 0 0,1 0 1 0 0,-1 0 0 0 0,0-1 0 0 0,0 1 0 0 0,0-2 0 0 0,-1 1-1 0 0,1-1 1 0 0,-10 1 0 0 0,15-2-18 0 0,-1-1 0 0 0,0 0 0 0 0,1 0 0 0 0,-1 0 0 0 0,0 0 1 0 0,1 0-1 0 0,-1 0 0 0 0,1-1 0 0 0,-1 1 0 0 0,0-1 0 0 0,1 0 0 0 0,-1 0 0 0 0,1 0 0 0 0,0 0 0 0 0,-1 0 0 0 0,1-1 0 0 0,0 1 0 0 0,0-1 0 0 0,-1 1 1 0 0,1-1-1 0 0,0 0 0 0 0,1 0 0 0 0,-1 0 0 0 0,0 0 0 0 0,1 0 0 0 0,-1 0 0 0 0,-1-3 0 0 0,-18-9-1098 0 0,20 14 1001 0 0,0-1 0 0 0,-1 1 0 0 0,1-1 1 0 0,0 1-1 0 0,0-1 0 0 0,0 1 0 0 0,0-1 0 0 0,0 0 0 0 0,0 0 0 0 0,0 1 0 0 0,0-1 0 0 0,0 0 0 0 0,0 0 0 0 0,0 0 1 0 0,0 0-1 0 0,0 0 0 0 0,1 0 0 0 0,-1 0 0 0 0,0 0 0 0 0,0-3 0 0 0,2-2-698 0 0,-1 3-113 0 0</inkml:trace>
</inkml:ink>
</file>

<file path=ppt/ink/ink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4:57:51.599"/>
    </inkml:context>
    <inkml:brush xml:id="br0">
      <inkml:brushProperty name="width" value="0.1" units="cm"/>
      <inkml:brushProperty name="height" value="0.1" units="cm"/>
    </inkml:brush>
  </inkml:definitions>
  <inkml:trace contextRef="#ctx0" brushRef="#br0">1 20 8929 0 0,'0'0'-176'0'0,"2"-20"-1632"0"0</inkml:trace>
</inkml:ink>
</file>

<file path=ppt/ink/ink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4:57:51.901"/>
    </inkml:context>
    <inkml:brush xml:id="br0">
      <inkml:brushProperty name="width" value="0.1" units="cm"/>
      <inkml:brushProperty name="height" value="0.1" units="cm"/>
    </inkml:brush>
  </inkml:definitions>
  <inkml:trace contextRef="#ctx0" brushRef="#br0">90 460 6625 0 0,'0'0'2406'0'0,"14"-10"-2109"0"0,45-34 8 0 0,-36 24 31 0 0,-12 10-218 0 0,-7 6-59 0 0,0 0-1 0 0,0 0 1 0 0,0 0 0 0 0,0 0-1 0 0,-1-1 1 0 0,0 0-1 0 0,0 1 1 0 0,5-10 2512 0 0,-14 13-2547 0 0,1 2-1 0 0,0-1 1 0 0,0 0-1 0 0,0 1 1 0 0,-8 2-1 0 0,8-1 358 0 0,0-1 0 0 0,0 0 0 0 0,0-1 1 0 0,0 1-1 0 0,-9-1 0 0 0,-6 17-109 0 0,-60 53-16 0 0,76-67-228 0 0,0 0 0 0 0,1 0 0 0 0,-1 1 0 0 0,1-1 0 0 0,0 1 0 0 0,-3 4 0 0 0,-20 33 141 0 0,26-40-161 0 0,0 0 0 0 0,-1 0 0 0 0,1 0 1 0 0,0 0-1 0 0,-1 0 0 0 0,1 0 0 0 0,0 0 1 0 0,0 1-1 0 0,0-1 0 0 0,0 0 0 0 0,0 0 1 0 0,0 0-1 0 0,0 0 0 0 0,1 0 0 0 0,-1 1 1 0 0,0-1-1 0 0,1 0 0 0 0,-1 0 1 0 0,0 0-1 0 0,1 0 0 0 0,0 0 0 0 0,-1 0 1 0 0,1 0-1 0 0,-1 0 0 0 0,1 0 0 0 0,0-1 1 0 0,0 1-1 0 0,0 0 0 0 0,1 1 0 0 0,0 0 6 0 0,1 0-1 0 0,0 0 1 0 0,-1 0-1 0 0,1-1 1 0 0,0 1-1 0 0,0-1 0 0 0,5 2 1 0 0,-1-1-28 0 0,2 0 1 0 0,-1-1 0 0 0,0 0-1 0 0,0 0 1 0 0,0-1-1 0 0,1 0 1 0 0,-1 0 0 0 0,0-1-1 0 0,0 0 1 0 0,0 0-1 0 0,0-1 1 0 0,0 0-1 0 0,0 0 1 0 0,9-5 0 0 0,-11 4-28 0 0,-1 1 0 0 0,0-2 0 0 0,1 1 0 0 0,-1-1 0 0 0,0 1 0 0 0,0-2 0 0 0,-1 1 0 0 0,1 0 0 0 0,-1-1 1 0 0,0 0-1 0 0,0 0 0 0 0,-1 0 0 0 0,0 0 0 0 0,1-1 0 0 0,-2 1 0 0 0,1-1 0 0 0,-1 0 0 0 0,1 1 0 0 0,0-9 0 0 0,6-32 42 0 0,-3 1-1 0 0,-2-1 1 0 0,-2 0-1 0 0,-2 0 1 0 0,-1-1-1 0 0,-11-59 1 0 0,8 65 270 0 0,6 33 18 0 0,3 27-65 0 0,49 295 3111 0 0,-37-202-1830 0 0,-15-104-1409 0 0,35 180 1664 0 0,-35-176-1805 0 0,4 11 57 0 0,0-19-526 0 0,2-11-720 0 0,2-5-384 0 0,-8 10 1084 0 0,0 0 0 0 0,0 0 0 0 0,-1 0 0 0 0,1-1 0 0 0,0 1 0 0 0,-1-1 0 0 0,3-4-1 0 0,0-4-1755 0 0</inkml:trace>
</inkml:ink>
</file>

<file path=ppt/ink/ink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4:57:52.733"/>
    </inkml:context>
    <inkml:brush xml:id="br0">
      <inkml:brushProperty name="width" value="0.1" units="cm"/>
      <inkml:brushProperty name="height" value="0.1" units="cm"/>
    </inkml:brush>
  </inkml:definitions>
  <inkml:trace contextRef="#ctx0" brushRef="#br0">3348 2111 8229 0 0,'-4'0'55'0'0,"3"0"-33"0"0,1 0 1 0 0,0 0 0 0 0,-1 0-1 0 0,1 1 1 0 0,-1-1 0 0 0,1 0-1 0 0,0 0 1 0 0,-1 0 0 0 0,1 0-1 0 0,-1 0 1 0 0,1 0-1 0 0,0 0 1 0 0,-1 0 0 0 0,1 0-1 0 0,-1 0 1 0 0,1 0 0 0 0,0-1-1 0 0,-1 1 1 0 0,1 0 0 0 0,0 0-1 0 0,-1 0 1 0 0,1 0 0 0 0,-1-1-1 0 0,1 1 1 0 0,0 0-1 0 0,0 0 1 0 0,-1-1 0 0 0,1 1-1 0 0,0 0 1 0 0,-1 0 0 0 0,1-1-1 0 0,0 1 1 0 0,0 0 0 0 0,-1-1-1 0 0,1 1 1 0 0,0 0 0 0 0,0-2-1 0 0,-22-4 1609 0 0,1 2-1402 0 0,-1 1-1 0 0,1 2 1 0 0,-1 0-1 0 0,1 1 1 0 0,-25 3-1 0 0,-5 0 196 0 0,-21-1 33 0 0,-22 2 157 0 0,-103-11 0 0 0,123-2-411 0 0,1-4 1 0 0,-100-31 0 0 0,-134-67 221 0 0,-90-85-183 0 0,196 94-193 0 0,-8-6 9 0 0,-244-183-71 0 0,316 198-17 0 0,49 33 21 0 0,3-3 0 0 0,-88-87-1 0 0,139 117 12 0 0,2-2 0 0 0,1-1 1 0 0,2-1-1 0 0,1-1 0 0 0,2-2 0 0 0,2-1 0 0 0,-24-55 0 0 0,26 39 41 0 0,2-1 1 0 0,3-1-1 0 0,3 0 0 0 0,-10-80 0 0 0,9 32 94 0 0,13 92-127 0 0,1 11-43 0 0,0 10-86 0 0,0 27 9 0 0,0-26 0 0 0,0 0 0 0 0,1-1 0 0 0,0 1 0 0 0,0 0 0 0 0,1 0 0 0 0,0 0 0 0 0,0 0 0 0 0,0-1 0 0 0,1 1 0 0 0,0-1 0 0 0,3 8 0 0 0,9 16-3028 0 0,-6-21 1738 0 0</inkml:trace>
</inkml:ink>
</file>

<file path=ppt/ink/ink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4:57:53.067"/>
    </inkml:context>
    <inkml:brush xml:id="br0">
      <inkml:brushProperty name="width" value="0.1" units="cm"/>
      <inkml:brushProperty name="height" value="0.1" units="cm"/>
    </inkml:brush>
  </inkml:definitions>
  <inkml:trace contextRef="#ctx0" brushRef="#br0">498 59 8229 0 0,'-3'-18'-131'0'0,"3"15"121"0"0,0 0-1 0 0,0 1 1 0 0,-1-1-1 0 0,0 0 1 0 0,1 0-1 0 0,-1 1 1 0 0,0-1 0 0 0,-2-5-1 0 0,2 7 13 0 0,0 1 1 0 0,0-1-1 0 0,0 0 0 0 0,0 0 0 0 0,0 0 1 0 0,0 0-1 0 0,0 1 0 0 0,0-1 0 0 0,-1 1 1 0 0,1-1-1 0 0,0 1 0 0 0,0-1 0 0 0,0 1 1 0 0,-1-1-1 0 0,1 1 0 0 0,0 0 0 0 0,-1 0 0 0 0,1 0 1 0 0,0 0-1 0 0,-1 0 0 0 0,1 0 0 0 0,0 0 1 0 0,-1 0-1 0 0,-1 1 0 0 0,-2 0 68 0 0,-1 0 0 0 0,1 1-1 0 0,-1-1 1 0 0,1 1 0 0 0,0 0 0 0 0,0 1-1 0 0,0-1 1 0 0,0 1 0 0 0,-5 4 0 0 0,-42 36 629 0 0,11-9-207 0 0,21-20-414 0 0,0-1 1 0 0,-1-1 0 0 0,0-1-1 0 0,-24 8 1 0 0,32-14-80 0 0,0-1 0 0 0,0 0 0 0 0,-1-1 0 0 0,1 0 0 0 0,-1-1-1 0 0,0-1 1 0 0,0 0 0 0 0,-18-2 0 0 0,29 1 21 0 0,0 0-1 0 0,0-1 1 0 0,0 1-1 0 0,0-1 0 0 0,1 0 1 0 0,-1 0-1 0 0,0 0 1 0 0,0 0-1 0 0,1 0 1 0 0,-4-3-1 0 0,5 4-2 0 0,1 0-1 0 0,-1-1 1 0 0,1 1-1 0 0,0 0 1 0 0,-1-1-1 0 0,1 1 1 0 0,0 0 0 0 0,0-1-1 0 0,-1 1 1 0 0,1-1-1 0 0,0 1 1 0 0,0-1-1 0 0,0 1 1 0 0,-1 0 0 0 0,1-1-1 0 0,0 1 1 0 0,0-1-1 0 0,0 1 1 0 0,0-1-1 0 0,0 1 1 0 0,0-1 0 0 0,0 1-1 0 0,0-1 1 0 0,0 0-1 0 0,1 0 23 0 0,-1 0-1 0 0,1 0 1 0 0,-1 0 0 0 0,1-1-1 0 0,0 1 1 0 0,0 0-1 0 0,-1 0 1 0 0,1 0-1 0 0,0 0 1 0 0,0 1 0 0 0,0-1-1 0 0,0 0 1 0 0,2-1-1 0 0,-2 1-26 0 0,1-1 1 0 0,-1 1-1 0 0,1 0 0 0 0,0 0 0 0 0,0 0 0 0 0,0 0 0 0 0,-1 0 0 0 0,1 0 0 0 0,0 1 0 0 0,0-1 0 0 0,0 1 0 0 0,0-1 0 0 0,0 1 0 0 0,1 0 0 0 0,-1-1 0 0 0,0 1 0 0 0,0 0 1 0 0,0 1-1 0 0,0-1 0 0 0,0 0 0 0 0,0 0 0 0 0,0 1 0 0 0,0-1 0 0 0,0 1 0 0 0,0 0 0 0 0,0 0 0 0 0,0 0 0 0 0,0 0 0 0 0,-1 0 0 0 0,1 0 0 0 0,0 0 0 0 0,-1 0 1 0 0,1 1-1 0 0,0-1 0 0 0,-1 1 0 0 0,0-1 0 0 0,1 1 0 0 0,-1-1 0 0 0,1 3 0 0 0,3 4 51 0 0,0-1 0 0 0,-1 1 0 0 0,0-1 0 0 0,-1 1 0 0 0,0 0 0 0 0,0 1 0 0 0,-1-1 0 0 0,3 13 0 0 0,33 213-2015 0 0,-31-200 575 0 0</inkml:trace>
</inkml:ink>
</file>

<file path=ppt/ink/ink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4:57:54.447"/>
    </inkml:context>
    <inkml:brush xml:id="br0">
      <inkml:brushProperty name="width" value="0.1" units="cm"/>
      <inkml:brushProperty name="height" value="0.1" units="cm"/>
    </inkml:brush>
  </inkml:definitions>
  <inkml:trace contextRef="#ctx0" brushRef="#br0">97 13 5725 0 0,'-1'-1'24'0'0,"0"0"1"0"0,-1-1-1 0 0,1 1 1 0 0,0 0-1 0 0,-1 0 1 0 0,1 1-1 0 0,-1-1 1 0 0,0 0-1 0 0,1 0 1 0 0,-1 1-1 0 0,0-1 1 0 0,1 1-1 0 0,-1-1 1 0 0,0 1-1 0 0,0 0 1 0 0,-2 0-1 0 0,-31 3 847 0 0,9-1 589 0 0,26-2-1427 0 0,0 0 0 0 0,0 1 0 0 0,0-1 0 0 0,-1 0 0 0 0,1 0-1 0 0,0 0 1 0 0,0 0 0 0 0,0 0 0 0 0,-1 0 0 0 0,1 0 0 0 0,0 0 0 0 0,0 0 0 0 0,-1 0-1 0 0,1 0 1 0 0,0 0 0 0 0,0 0 0 0 0,0 0 0 0 0,-1 0 0 0 0,1 0 0 0 0,0-1 0 0 0,0 1 0 0 0,0 0-1 0 0,0 0 1 0 0,-1 0 0 0 0,1 0 0 0 0,0 0 0 0 0,0 0 0 0 0,0 0 0 0 0,0-1 0 0 0,-1 1-1 0 0,1 0 1 0 0,0 0 0 0 0,0 0 0 0 0,0 0 0 0 0,0-1 0 0 0,0 1 0 0 0,0 0 0 0 0,0 0 0 0 0,-1 0-1 0 0,1-1 1 0 0,0 1 0 0 0,0 0 0 0 0,0 0 0 0 0,0-1 0 0 0,1 1 38 0 0,-1 0-1 0 0,0 0 1 0 0,1-1-1 0 0,-1 1 1 0 0,1 0 0 0 0,-1 0-1 0 0,1 0 1 0 0,-1 0 0 0 0,1 0-1 0 0,-1 0 1 0 0,1 0 0 0 0,-1 0-1 0 0,1 0 1 0 0,-1 0 0 0 0,0 0-1 0 0,1 0 1 0 0,-1 0 0 0 0,1 0-1 0 0,-1 0 1 0 0,1 0 0 0 0,-1 1-1 0 0,1-1 1 0 0,-1 0 0 0 0,0 0-1 0 0,1 1 1 0 0,20 5 212 0 0,0-1 1 0 0,1 0-1 0 0,-1-1 0 0 0,1-2 1 0 0,0 0-1 0 0,25-2 0 0 0,-7 1-76 0 0,9 1-72 0 0,326 9 227 0 0,-373-11-403 0 0,0 0 0 0 0,0 0 0 0 0,0 0 0 0 0,0 0 0 0 0,0 0 0 0 0,0 0 0 0 0,0-1 0 0 0,0 1 0 0 0,0-1-1 0 0,0 0 1 0 0,0 0 0 0 0,0 1 0 0 0,1-2 0 0 0,-3 1-15 0 0,1 1 0 0 0,-1 0 0 0 0,0 0 0 0 0,0-1-1 0 0,1 1 1 0 0,-1 0 0 0 0,0-1 0 0 0,0 1 0 0 0,0 0-1 0 0,1-1 1 0 0,-1 1 0 0 0,0-1 0 0 0,0 1 0 0 0,0 0 0 0 0,0-1-1 0 0,0 1 1 0 0,0 0 0 0 0,0-1 0 0 0,0 1 0 0 0,0 0 0 0 0,0-1-1 0 0,0 1 1 0 0,0-1 0 0 0,0 1 0 0 0,-10-14-2049 0 0,0 6 626 0 0</inkml:trace>
</inkml:ink>
</file>

<file path=ppt/ink/ink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4:57:54.747"/>
    </inkml:context>
    <inkml:brush xml:id="br0">
      <inkml:brushProperty name="width" value="0.1" units="cm"/>
      <inkml:brushProperty name="height" value="0.1" units="cm"/>
    </inkml:brush>
  </inkml:definitions>
  <inkml:trace contextRef="#ctx0" brushRef="#br0">0 46 8229 0 0,'0'1'64'0'0,"1"0"0"0"0,-1 1 0 0 0,0-1 0 0 0,1 1 0 0 0,-1-1 0 0 0,1 1 0 0 0,-1-1 0 0 0,1 0 0 0 0,0 0 0 0 0,-1 1 0 0 0,1-1 0 0 0,0 0 0 0 0,0 0 0 0 0,0 0-1 0 0,0 0 1 0 0,0 0 0 0 0,0 0 0 0 0,0 0 0 0 0,0 0 0 0 0,0 0 0 0 0,1 0 0 0 0,-1 0 0 0 0,0-1 0 0 0,1 1 0 0 0,-1-1 0 0 0,0 1 0 0 0,3 0 0 0 0,2 1 236 0 0,0 0 0 0 0,0 0 0 0 0,-1 0 0 0 0,1-1 0 0 0,0 0 0 0 0,9 1 0 0 0,40-5 1118 0 0,0-3 0 0 0,91-20 0 0 0,-5-1-1011 0 0,-84 18-504 0 0,-17 3-1634 0 0,72-4 1 0 0,-101 12 64 0 0</inkml:trace>
</inkml:ink>
</file>

<file path=ppt/ink/ink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4:57:58.567"/>
    </inkml:context>
    <inkml:brush xml:id="br0">
      <inkml:brushProperty name="width" value="0.1" units="cm"/>
      <inkml:brushProperty name="height" value="0.1" units="cm"/>
    </inkml:brush>
  </inkml:definitions>
  <inkml:trace contextRef="#ctx0" brushRef="#br0">184 55 9465 0 0,'-3'-6'136'0'0,"2"5"-60"0"0,1 1 1 0 0,0-1-1 0 0,0 1 1 0 0,0-1-1 0 0,0 1 1 0 0,-1-1 0 0 0,1 1-1 0 0,-10-11 4647 0 0,10 11-4673 0 0,11-11 988 0 0,-8 8-924 0 0,1 0 0 0 0,0 0-1 0 0,0 1 1 0 0,0-1 0 0 0,6-2-1 0 0,-6 4-75 0 0,-1 0-1 0 0,1 1 1 0 0,0-1 0 0 0,-1 1-1 0 0,1-1 1 0 0,0 1-1 0 0,0 0 1 0 0,-1 0-1 0 0,1 1 1 0 0,0-1 0 0 0,-1 1-1 0 0,1 0 1 0 0,0 0-1 0 0,-1 0 1 0 0,1 0-1 0 0,-1 1 1 0 0,1-1 0 0 0,-1 1-1 0 0,0 0 1 0 0,0 0-1 0 0,0 0 1 0 0,0 0 0 0 0,0 1-1 0 0,4 4 1 0 0,-3-3-4 0 0,0 1 0 0 0,0 0 0 0 0,-1 0 1 0 0,0 0-1 0 0,0 0 0 0 0,-1 1 0 0 0,1-1 0 0 0,-1 1 1 0 0,0 0-1 0 0,0-1 0 0 0,-1 1 0 0 0,0 0 1 0 0,0 0-1 0 0,0 11 0 0 0,-1-7 28 0 0,0-1 1 0 0,-1 1-1 0 0,0 0 1 0 0,-1 0-1 0 0,0-1 1 0 0,0 1-1 0 0,-6 12 1 0 0,6-18-48 0 0,0 0 0 0 0,0 0 0 0 0,0 0 0 0 0,-1 0 1 0 0,1 0-1 0 0,-1-1 0 0 0,0 0 0 0 0,0 1 1 0 0,-1-1-1 0 0,1 0 0 0 0,0-1 0 0 0,-1 1 0 0 0,0 0 1 0 0,0-1-1 0 0,0 0 0 0 0,0 0 0 0 0,0 0 1 0 0,-6 1-1 0 0,-9 1-23 0 0,0 0 1 0 0,-1-2 0 0 0,0 0-1 0 0,1-2 1 0 0,-31-2-1 0 0,1 1-93 0 0,44 1 77 0 0,0 0-1 0 0,0 0 1 0 0,0-1 0 0 0,1 0 0 0 0,-1 1-1 0 0,-6-4 1 0 0,10 4 15 0 0,0 0-1 0 0,0-1 1 0 0,0 1 0 0 0,0-1-1 0 0,0 1 1 0 0,0-1-1 0 0,0 0 1 0 0,0 1 0 0 0,1-1-1 0 0,-1 0 1 0 0,0 0-1 0 0,0 1 1 0 0,1-1 0 0 0,-1 0-1 0 0,0 0 1 0 0,1 0-1 0 0,-1 0 1 0 0,1 0-1 0 0,-1 0 1 0 0,1 0 0 0 0,0 0-1 0 0,-1 0 1 0 0,1 0-1 0 0,0 0 1 0 0,0 0 0 0 0,0 0-1 0 0,0-1 1 0 0,0 1-1 0 0,0 0 1 0 0,0 0 0 0 0,0 0-1 0 0,0 0 1 0 0,0 0-1 0 0,1-2 1 0 0,2-5-17 0 0,-1 0-1 0 0,2 0 1 0 0,-1 0-1 0 0,1 0 1 0 0,0 1 0 0 0,1 0-1 0 0,0-1 1 0 0,0 2-1 0 0,1-1 1 0 0,10-10-1 0 0,9-6 10 0 0,38-26 0 0 0,-48 38 13 0 0,-3 3-11 0 0,1 0 0 0 0,0 1 0 0 0,1 0-1 0 0,0 1 1 0 0,27-8 0 0 0,-40 17-291 0 0,-2 1 0 0 0,1-1 0 0 0,0 0 0 0 0,-1 0 0 0 0,1 0 1 0 0,-1 0-1 0 0,0 1 0 0 0,0-1 0 0 0,0 0 0 0 0,-3 4 0 0 0,-2 12-1412 0 0,6-18 1468 0 0,-1 1-1 0 0,1 0 1 0 0,0-1 0 0 0,-1 1 0 0 0,1-1-1 0 0,-1 1 1 0 0,1-1 0 0 0,-1 1 0 0 0,0-1-1 0 0,0 0 1 0 0,-1 3 0 0 0,-2 1-1178 0 0</inkml:trace>
</inkml:ink>
</file>

<file path=ppt/ink/ink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4:57:58.876"/>
    </inkml:context>
    <inkml:brush xml:id="br0">
      <inkml:brushProperty name="width" value="0.1" units="cm"/>
      <inkml:brushProperty name="height" value="0.1" units="cm"/>
    </inkml:brush>
  </inkml:definitions>
  <inkml:trace contextRef="#ctx0" brushRef="#br0">97 21 7969 0 0,'-2'-13'808'0'0,"-1"6"112"0"0,-1 7-56 0 0,0 28 216 0 0,-13 28-65 0 0,3 1 1 0 0,-9 70-1 0 0,-3 150 245 0 0,23-230-1330 0 0,2-28-180 0 0,1 1-1 0 0,3 24 0 0 0,8 9-3306 0 0,-8-47 2242 0 0</inkml:trace>
</inkml:ink>
</file>

<file path=ppt/ink/ink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4:57:59.188"/>
    </inkml:context>
    <inkml:brush xml:id="br0">
      <inkml:brushProperty name="width" value="0.1" units="cm"/>
      <inkml:brushProperty name="height" value="0.1" units="cm"/>
    </inkml:brush>
  </inkml:definitions>
  <inkml:trace contextRef="#ctx0" brushRef="#br0">158 12 6657 0 0,'2'0'514'0'0,"-1"2"547"0"0,2 11 183 0 0,0-3-797 0 0,0 1 1 0 0,0-1 0 0 0,-2 1 0 0 0,1-1 0 0 0,-1 1-1 0 0,-1 0 1 0 0,0 0 0 0 0,0 0 0 0 0,-1-1 0 0 0,-5 21-1 0 0,3-18-330 0 0,-1 0 0 0 0,0 0 0 0 0,-1 0 0 0 0,0-1 0 0 0,-10 16 0 0 0,14-26-115 0 0,-1 0 0 0 0,1 0 0 0 0,0 0 1 0 0,-1 0-1 0 0,1 0 0 0 0,-1 0 0 0 0,0-1 0 0 0,0 1 1 0 0,1-1-1 0 0,-1 1 0 0 0,0-1 0 0 0,0 0 0 0 0,0 0 1 0 0,-1 1-1 0 0,1-1 0 0 0,0-1 0 0 0,0 1 0 0 0,-1 0 1 0 0,1-1-1 0 0,0 1 0 0 0,-1-1 0 0 0,1 0 0 0 0,0 1 1 0 0,-1-1-1 0 0,1 0 0 0 0,-1-1 0 0 0,1 1 0 0 0,0 0 1 0 0,-1-1-1 0 0,1 1 0 0 0,0-1 0 0 0,-1 0 1 0 0,1 1-1 0 0,0-1 0 0 0,0 0 0 0 0,0-1 0 0 0,0 1 1 0 0,-3-2-1 0 0,1-1-5 0 0,0 1 0 0 0,0 0 0 0 0,0-1 1 0 0,0 0-1 0 0,1 0 0 0 0,0 0 0 0 0,0 0 0 0 0,0-1 0 0 0,0 1 1 0 0,1-1-1 0 0,0 1 0 0 0,0-1 0 0 0,0 0 0 0 0,0 0 1 0 0,1 0-1 0 0,0 0 0 0 0,0 0 0 0 0,0-1 0 0 0,0-7 1 0 0,1 2-13 0 0,0 1 0 0 0,0-1 1 0 0,1 0-1 0 0,0 0 0 0 0,1 1 1 0 0,0-1-1 0 0,1 1 0 0 0,6-16 1 0 0,-7 22-5 0 0,1-1 1 0 0,0 1 0 0 0,0-1 0 0 0,0 1 0 0 0,1 0-1 0 0,-1 0 1 0 0,1 1 0 0 0,0-1 0 0 0,0 1-1 0 0,1 0 1 0 0,-1 0 0 0 0,0 0 0 0 0,1 0-1 0 0,0 1 1 0 0,0 0 0 0 0,-1 0 0 0 0,1 0-1 0 0,1 0 1 0 0,-1 1 0 0 0,0 0 0 0 0,0 0-1 0 0,0 1 1 0 0,1-1 0 0 0,-1 1 0 0 0,0 0 0 0 0,0 0-1 0 0,1 1 1 0 0,-1 0 0 0 0,0 0 0 0 0,8 2-1 0 0,-12-3-126 0 0,0 0 0 0 0,0 1 1 0 0,0-1-1 0 0,0 1 0 0 0,0-1 0 0 0,0 0 0 0 0,0 1 0 0 0,0-1 0 0 0,0 1 0 0 0,-1 0 0 0 0,1-1 0 0 0,0 1 0 0 0,0 0 0 0 0,0 0 1 0 0,-1-1-1 0 0,1 1 0 0 0,0 0 0 0 0,-1 0 0 0 0,1 0 0 0 0,-1 0 0 0 0,1 0 0 0 0,-1 0 0 0 0,1 0 0 0 0,-1 0 0 0 0,0 0 0 0 0,1 0 1 0 0,-1 0-1 0 0,0 0 0 0 0,0 0 0 0 0,0 2 0 0 0,1 4-1257 0 0</inkml:trace>
</inkml:ink>
</file>

<file path=ppt/ink/ink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4:57:59.477"/>
    </inkml:context>
    <inkml:brush xml:id="br0">
      <inkml:brushProperty name="width" value="0.1" units="cm"/>
      <inkml:brushProperty name="height" value="0.1" units="cm"/>
    </inkml:brush>
  </inkml:definitions>
  <inkml:trace contextRef="#ctx0" brushRef="#br0">400 156 6721 0 0,'1'-7'176'0'0,"-1"0"0"0"0,0-1 1 0 0,0 1-1 0 0,0 0 1 0 0,-1-1-1 0 0,0 1 0 0 0,-1 0 1 0 0,1 0-1 0 0,-1 0 1 0 0,-1 0-1 0 0,0 0 0 0 0,-4-9 1 0 0,5 12-61 0 0,0 1 1 0 0,-1-1-1 0 0,1 1 1 0 0,-1-1-1 0 0,0 1 1 0 0,1 0-1 0 0,-2 0 1 0 0,1 0-1 0 0,0 0 1 0 0,-1 1-1 0 0,1-1 1 0 0,-1 1 0 0 0,0 0-1 0 0,1 0 1 0 0,-1 0-1 0 0,0 1 1 0 0,0-1-1 0 0,-1 1 1 0 0,1 0-1 0 0,0 0 1 0 0,0 0-1 0 0,-6 0 1 0 0,-1 2 65 0 0,0 0-1 0 0,0 0 1 0 0,0 1 0 0 0,1 0 0 0 0,-1 1 0 0 0,1 0-1 0 0,-1 1 1 0 0,-13 7 0 0 0,-76 45 1171 0 0,93-52-1213 0 0,0 1 1 0 0,0 0-1 0 0,1 0 0 0 0,-1 1 0 0 0,1 0 0 0 0,1 0 0 0 0,-1 0 0 0 0,1 1 1 0 0,-5 8-1 0 0,6-9-22 0 0,2-1 1 0 0,-1 1-1 0 0,1 0 0 0 0,0 0 1 0 0,0 1-1 0 0,0-1 1 0 0,1 0-1 0 0,0 1 1 0 0,0-1-1 0 0,1 0 0 0 0,0 1 1 0 0,1 8-1 0 0,0-2-6 0 0,1 0-1 0 0,1 1 1 0 0,1-1-1 0 0,-1 0 1 0 0,2-1 0 0 0,0 1-1 0 0,0-1 1 0 0,1 0-1 0 0,1 0 1 0 0,0-1-1 0 0,1 0 1 0 0,0 0-1 0 0,0-1 1 0 0,1 0-1 0 0,0 0 1 0 0,1-1 0 0 0,0 0-1 0 0,18 11 1 0 0,-16-12-238 0 0,0-1 0 0 0,1 0 1 0 0,0-1-1 0 0,0 0 0 0 0,0-1 1 0 0,1 0-1 0 0,0-1 0 0 0,0-1 1 0 0,0 0-1 0 0,0-1 0 0 0,0-1 1 0 0,0 0-1 0 0,1-1 0 0 0,-1 0 1 0 0,0-1-1 0 0,0-1 0 0 0,18-4 1 0 0,-21 3-458 0 0,0 0 0 0 0,0-1 0 0 0,0 0 0 0 0,-1 0 0 0 0,1-1 0 0 0,-1-1 1 0 0,-1 0-1 0 0,1 0 0 0 0,16-14 0 0 0,-8-4-1313 0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4:44:42.375"/>
    </inkml:context>
    <inkml:brush xml:id="br0">
      <inkml:brushProperty name="width" value="0.1" units="cm"/>
      <inkml:brushProperty name="height" value="0.1" units="cm"/>
    </inkml:brush>
  </inkml:definitions>
  <inkml:trace contextRef="#ctx0" brushRef="#br0">205 71 5541 0 0,'-5'-10'423'0'0,"5"9"-375"0"0,0 1 1 0 0,0-1 0 0 0,-1 0 0 0 0,1 0-1 0 0,0 0 1 0 0,-1 1 0 0 0,1-1-1 0 0,-1 0 1 0 0,1 0 0 0 0,-1 1 0 0 0,1-1-1 0 0,-1 0 1 0 0,1 1 0 0 0,-1-1-1 0 0,0 1 1 0 0,1-1 0 0 0,-2 0 0 0 0,1 1-1 0 0,0-1 0 0 0,1 1 0 0 0,-1-1 0 0 0,1 1 1 0 0,-1-1-1 0 0,1 1 0 0 0,-1-1 0 0 0,1 1 1 0 0,-1-1-1 0 0,1 0 0 0 0,-1 1 0 0 0,1-1 0 0 0,0 1 1 0 0,-1-1-1 0 0,1 0 0 0 0,0 1 0 0 0,0-1 1 0 0,-1 0-1 0 0,1 0 0 0 0,0 1 0 0 0,0-1 0 0 0,0 0 1 0 0,0 1-1 0 0,0-1 0 0 0,0 0 0 0 0,0 0 0 0 0,0 1 1 0 0,0-1-1 0 0,1 0 0 0 0,-1 1 0 0 0,0-1 1 0 0,0 0-1 0 0,0 0 0 0 0,1 1 0 0 0,-1-1 0 0 0,1 1 1 0 0,-1-1-1 0 0,0 0 0 0 0,1 0 0 0 0,2-6 219 0 0,-3 6-258 0 0,0 0 0 0 0,0 1 0 0 0,0-1 0 0 0,0 1 0 0 0,0-1 0 0 0,-1 0 0 0 0,1 1 0 0 0,0-1 0 0 0,0 1 0 0 0,0-1 0 0 0,-1 1 0 0 0,1-1 0 0 0,0 1 0 0 0,-1-1 0 0 0,1 1 0 0 0,-1-1 0 0 0,1 1 0 0 0,0-1 0 0 0,-1 1 0 0 0,1 0 0 0 0,-1-1 0 0 0,1 1 0 0 0,-1 0 0 0 0,1-1-1 0 0,-1 1 1 0 0,0 0 0 0 0,1 0 0 0 0,-1 0 0 0 0,1-1 0 0 0,-1 1 0 0 0,1 0 0 0 0,-1 0 0 0 0,0 0 0 0 0,1 0 0 0 0,-1 0 0 0 0,1 0 0 0 0,-1 0 0 0 0,-1 0 0 0 0,-22-1 8 0 0,14 2-15 0 0,1 0 1 0 0,0 1 0 0 0,0 0-1 0 0,-13 5 1 0 0,18-6 11 0 0,1 0 0 0 0,0 0 0 0 0,0 0 0 0 0,1 1 1 0 0,-1-1-1 0 0,0 1 0 0 0,0 0 0 0 0,1 0 0 0 0,-1 0 0 0 0,1 0 0 0 0,0 0 1 0 0,-1 1-1 0 0,1-1 0 0 0,0 1 0 0 0,-3 4 0 0 0,5-4 9 0 0,-1-1 0 0 0,1 1 1 0 0,0-1-1 0 0,0 1 0 0 0,0-1 0 0 0,0 1 0 0 0,0-1 0 0 0,0 1 0 0 0,1-1 1 0 0,0 1-1 0 0,-1-1 0 0 0,1 1 0 0 0,0-1 0 0 0,0 0 0 0 0,0 0 0 0 0,0 1 1 0 0,0-1-1 0 0,1 0 0 0 0,-1 0 0 0 0,4 3 0 0 0,0 2 56 0 0,1 0 1 0 0,0-1-1 0 0,0 0 0 0 0,13 9 0 0 0,77 48 271 0 0,-72-40-334 0 0,-14-12 5 0 0,-9-10-15 0 0,0-1 0 0 0,0 1-1 0 0,-1-1 1 0 0,1 1 0 0 0,0-1 0 0 0,-1 1-1 0 0,1 0 1 0 0,-1 0 0 0 0,1-1 0 0 0,-1 1-1 0 0,1 0 1 0 0,-1 0 0 0 0,1 0 0 0 0,-1-1-1 0 0,0 1 1 0 0,1 0 0 0 0,-1 0 0 0 0,0 0-1 0 0,0 0 1 0 0,0 0 0 0 0,0 0 0 0 0,0-1-1 0 0,0 1 1 0 0,0 0 0 0 0,0 0 0 0 0,0 0-1 0 0,0 0 1 0 0,0 0 0 0 0,-1 0 0 0 0,1 0 0 0 0,0-1-1 0 0,-1 1 1 0 0,1 0 0 0 0,0 0 0 0 0,-2 1-1 0 0,-1 1 24 0 0,0 0-1 0 0,0 0 1 0 0,-1-1-1 0 0,1 1 0 0 0,-1-1 1 0 0,0 0-1 0 0,-4 2 1 0 0,1-1-14 0 0,0 0 0 0 0,0-1 0 0 0,-1 0 0 0 0,1 0 0 0 0,-1-1 0 0 0,0 0 1 0 0,1-1-1 0 0,-1 1 0 0 0,0-1 0 0 0,-8-1 0 0 0,4-1-5 0 0,1 1-1 0 0,0-1 1 0 0,-1-1-1 0 0,1 0 1 0 0,0 0-1 0 0,-12-6 1 0 0,22 8-44 0 0,-1 0 0 0 0,1 1-1 0 0,-1-1 1 0 0,1 0 0 0 0,0 0 0 0 0,0 0-1 0 0,-1 0 1 0 0,1 0 0 0 0,0 0 0 0 0,0 0-1 0 0,0 0 1 0 0,0-1 0 0 0,0 1 0 0 0,0 0 0 0 0,1 0-1 0 0,-1-1 1 0 0,0 1 0 0 0,1-1 0 0 0,-1 1-1 0 0,1-1 1 0 0,-1 1 0 0 0,1-1 0 0 0,0 1-1 0 0,-1-1 1 0 0,1 1 0 0 0,0-1 0 0 0,0 0-1 0 0,0 1 1 0 0,0-1 0 0 0,1 1 0 0 0,-1-1-1 0 0,0 1 1 0 0,1-1 0 0 0,-1 1 0 0 0,1-3 0 0 0,1 1-158 0 0,-1-1 1 0 0,1 1 0 0 0,0-1 0 0 0,0 1 0 0 0,0 0 0 0 0,1 0 0 0 0,-1 0 0 0 0,1 0 0 0 0,-1 0 0 0 0,1 0 0 0 0,0 1 0 0 0,0 0-1 0 0,4-3 1 0 0,8-3-527 0 0</inkml:trace>
</inkml:ink>
</file>

<file path=ppt/ink/ink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4:57:59.776"/>
    </inkml:context>
    <inkml:brush xml:id="br0">
      <inkml:brushProperty name="width" value="0.1" units="cm"/>
      <inkml:brushProperty name="height" value="0.1" units="cm"/>
    </inkml:brush>
  </inkml:definitions>
  <inkml:trace contextRef="#ctx0" brushRef="#br0">8 7 9669 0 0,'-2'-6'3406'0'0,"-4"13"-2125"0"0,7 4-388 0 0,0 0-1 0 0,0 0 1 0 0,6 19 0 0 0,-2-1-550 0 0,1 18-586 0 0,-2 94 0 0 0,-4-115-927 0 0,-4 6-2823 0 0,4-26 2265 0 0</inkml:trace>
</inkml:ink>
</file>

<file path=ppt/ink/ink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4:58:00.086"/>
    </inkml:context>
    <inkml:brush xml:id="br0">
      <inkml:brushProperty name="width" value="0.1" units="cm"/>
      <inkml:brushProperty name="height" value="0.1" units="cm"/>
    </inkml:brush>
  </inkml:definitions>
  <inkml:trace contextRef="#ctx0" brushRef="#br0">11 13 9029 0 0,'-1'-13'1991'0'0,"0"17"-1721"0"0,-1-1 1 0 0,1 1-1 0 0,0 0 0 0 0,0-1 1 0 0,0 1-1 0 0,0 0 1 0 0,0-1-1 0 0,1 1 1 0 0,0 0-1 0 0,0 0 1 0 0,0 0-1 0 0,0-1 1 0 0,2 8-1 0 0,9 49 841 0 0,-1-31-833 0 0,1 1-1 0 0,28 54 1 0 0,-10-26-951 0 0,-28-54 381 0 0,1 0 0 0 0,-1 0 0 0 0,0 0 0 0 0,0 0 0 0 0,0 0 1 0 0,-1 1-1 0 0,1-1 0 0 0,-1 0 0 0 0,0 0 0 0 0,0 0 0 0 0,-1 0 0 0 0,1 1 0 0 0,-1-1 1 0 0,0 0-1 0 0,0 0 0 0 0,0 0 0 0 0,0 0 0 0 0,-1-1 0 0 0,0 1 0 0 0,0 0 0 0 0,-2 4 1 0 0,-5 1-1276 0 0</inkml:trace>
</inkml:ink>
</file>

<file path=ppt/ink/ink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4:58:00.388"/>
    </inkml:context>
    <inkml:brush xml:id="br0">
      <inkml:brushProperty name="width" value="0.1" units="cm"/>
      <inkml:brushProperty name="height" value="0.1" units="cm"/>
    </inkml:brush>
  </inkml:definitions>
  <inkml:trace contextRef="#ctx0" brushRef="#br0">35 70 6753 0 0,'-6'-36'919'0'0,"-2"20"84"0"0,8 15-877 0 0,-1 1 0 0 0,1-1 1 0 0,-1 1-1 0 0,1-1 0 0 0,-1 0 0 0 0,1 1 1 0 0,0-1-1 0 0,-1 1 0 0 0,1-1 1 0 0,0 0-1 0 0,-1 0 0 0 0,1 1 1 0 0,0-1-1 0 0,0 0 0 0 0,0 0 1 0 0,-1 1-1 0 0,1-1 0 0 0,0 0 0 0 0,0 0 1 0 0,0 1-1 0 0,0-1 0 0 0,1-1 1 0 0,25 22 1476 0 0,2-6-1124 0 0,58 21-1 0 0,-34-16-251 0 0,9 3-35 0 0,37 15 87 0 0,-87-32-198 0 0,-1 1-1 0 0,0-1 0 0 0,-1 1 1 0 0,1 1-1 0 0,-1 0 0 0 0,16 16 1 0 0,-23-21-47 0 0,0 0-1 0 0,0 0 1 0 0,-1 0 0 0 0,1 0 0 0 0,-1 1 0 0 0,1-1 0 0 0,-1 0 0 0 0,0 1-1 0 0,1-1 1 0 0,-1 1 0 0 0,-1-1 0 0 0,1 1 0 0 0,0 0 0 0 0,-1-1 0 0 0,1 1 0 0 0,-1 0-1 0 0,0 0 1 0 0,0-1 0 0 0,0 1 0 0 0,0 0 0 0 0,-1 4 0 0 0,0-4-11 0 0,-1 0 0 0 0,1 1 0 0 0,-1-1 0 0 0,1 0 1 0 0,-1-1-1 0 0,0 1 0 0 0,0 0 0 0 0,-1-1 1 0 0,1 1-1 0 0,-1-1 0 0 0,1 1 0 0 0,-1-1 0 0 0,0 0 1 0 0,1 0-1 0 0,-1 0 0 0 0,-6 2 0 0 0,-22 9-280 0 0,1-2 1 0 0,-1-1-1 0 0,-1-2 0 0 0,0 0 0 0 0,-38 2 1 0 0,-18 6-1317 0 0,31-5 222 0 0,1-2-164 0 0</inkml:trace>
</inkml:ink>
</file>

<file path=ppt/ink/ink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4:58:00.696"/>
    </inkml:context>
    <inkml:brush xml:id="br0">
      <inkml:brushProperty name="width" value="0.1" units="cm"/>
      <inkml:brushProperty name="height" value="0.1" units="cm"/>
    </inkml:brush>
  </inkml:definitions>
  <inkml:trace contextRef="#ctx0" brushRef="#br0">12 153 10081 0 0,'0'1'13'0'0,"0"-1"0"0"0,0 0 0 0 0,-1 0 1 0 0,1 0-1 0 0,0 1 0 0 0,-1-1 0 0 0,1 0 0 0 0,0 0 0 0 0,-1 0 0 0 0,1 0 1 0 0,-1 0-1 0 0,1 0 0 0 0,0 0 0 0 0,-1 0 0 0 0,1 0 0 0 0,0 0 1 0 0,-1 0-1 0 0,1 0 0 0 0,-1 0 0 0 0,1 0 0 0 0,0 0 0 0 0,-1 0 0 0 0,1 0 1 0 0,0 0-1 0 0,-1 0 0 0 0,1-1 0 0 0,0 1 0 0 0,-1 0 0 0 0,1 0 0 0 0,0 0 1 0 0,-1-1-1 0 0,1 1 0 0 0,-1-1 0 0 0,2 1 8 0 0,-1 0-1 0 0,0-1 1 0 0,0 1-1 0 0,0-1 1 0 0,0 1 0 0 0,0-1-1 0 0,0 1 1 0 0,0 0-1 0 0,1-1 1 0 0,-1 1-1 0 0,0-1 1 0 0,0 1 0 0 0,1 0-1 0 0,-1-1 1 0 0,0 1-1 0 0,0 0 1 0 0,1-1-1 0 0,-1 1 1 0 0,0 0 0 0 0,1-1-1 0 0,-1 1 1 0 0,1 0-1 0 0,-1 0 1 0 0,0-1-1 0 0,1 1 1 0 0,-1 0 0 0 0,1 0-1 0 0,-1 0 1 0 0,0 0-1 0 0,1 0 1 0 0,0-1-1 0 0,43-12 731 0 0,0 1-1 0 0,1 2 0 0 0,49-4 0 0 0,443-39 2055 0 0,0 29-603 0 0,272 12-65 0 0,-744 8-3798 0 0,-61 6 62 0 0,-14 0-507 0 0</inkml:trace>
</inkml:ink>
</file>

<file path=ppt/ink/ink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4:58:01.641"/>
    </inkml:context>
    <inkml:brush xml:id="br0">
      <inkml:brushProperty name="width" value="0.1" units="cm"/>
      <inkml:brushProperty name="height" value="0.1" units="cm"/>
    </inkml:brush>
  </inkml:definitions>
  <inkml:trace contextRef="#ctx0" brushRef="#br0">17 33 4372 0 0,'-1'-1'64'0'0,"-1"0"-1"0"0,1-1 0 0 0,0 0 1 0 0,-1 1-1 0 0,1-1 0 0 0,0 0 1 0 0,0 1-1 0 0,0-1 0 0 0,0 0 1 0 0,0 0-1 0 0,0 0 0 0 0,1 0 1 0 0,-1 0-1 0 0,1 0 0 0 0,-1 0 1 0 0,1-2-1 0 0,1 4 13 0 0,0 0-1 0 0,0 0 1 0 0,0 1-1 0 0,0-1 1 0 0,0 1-1 0 0,0-1 1 0 0,0 1-1 0 0,-1-1 1 0 0,1 1-1 0 0,0-1 1 0 0,0 1-1 0 0,0 0 1 0 0,-1-1 0 0 0,1 1-1 0 0,0 0 1 0 0,0 0-1 0 0,-1 0 1 0 0,1 1-1 0 0,18 20 917 0 0,-11-9-536 0 0,0 1 1 0 0,-2 0-1 0 0,0 1 1 0 0,0 0-1 0 0,-2 0 0 0 0,5 22 1 0 0,9 94 1379 0 0,-8 322 695 0 0,-11-293-2395 0 0,1-156-138 0 0,0 65-576 0 0,10 81-1 0 0,-8-121-232 0 0,3 10-1386 0 0,-1-24 687 0 0</inkml:trace>
</inkml:ink>
</file>

<file path=ppt/ink/ink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4:58:02.265"/>
    </inkml:context>
    <inkml:brush xml:id="br0">
      <inkml:brushProperty name="width" value="0.1" units="cm"/>
      <inkml:brushProperty name="height" value="0.1" units="cm"/>
    </inkml:brush>
  </inkml:definitions>
  <inkml:trace contextRef="#ctx0" brushRef="#br0">304 229 7709 0 0,'-27'-9'394'0'0,"27"9"-369"0"0,-1 0-1 0 0,0 0 1 0 0,1-1-1 0 0,-1 1 1 0 0,1 0-1 0 0,-1 0 1 0 0,1-1-1 0 0,-1 1 1 0 0,1 0-1 0 0,-1-1 1 0 0,1 1-1 0 0,0-1 1 0 0,-1 1-1 0 0,1-1 1 0 0,0 1 0 0 0,-1 0-1 0 0,1-1 1 0 0,0 1-1 0 0,-1-1 1 0 0,1 0-1 0 0,0 1 1 0 0,0-1-1 0 0,0 1 1 0 0,-1-1-1 0 0,1 1 1 0 0,0-1-1 0 0,0 0 1 0 0,0 1 0 0 0,0-1-1 0 0,0 1 1 0 0,0-1-1 0 0,0 1 1 0 0,0-1-1 0 0,0 0 1 0 0,1 1-1 0 0,-1-2 1 0 0,1 0 61 0 0,0 0 0 0 0,1 1 0 0 0,-1-1 0 0 0,0 0 0 0 0,1 0 0 0 0,-1 1 0 0 0,1-1 0 0 0,-1 1 1 0 0,1-1-1 0 0,0 1 0 0 0,0 0 0 0 0,0 0 0 0 0,0 0 0 0 0,0 0 0 0 0,4-2 0 0 0,36-6 305 0 0,-28 6-289 0 0,83-9 1 0 0,100-1-1 0 0,-123 10-80 0 0,750-44 466 0 0,208-10 510 0 0,-640 46 660 0 0,-391 11-1594 0 0,1 0 1 0 0,-1 0 0 0 0,0 0-1 0 0,0 0 1 0 0,1 0-1 0 0,-1 0 1 0 0,0 0-1 0 0,0-1 1 0 0,0 1-1 0 0,1-1 1 0 0,-1 1-1 0 0,0-1 1 0 0,2 0-1 0 0,-3 1-23 0 0,0-1 0 0 0,0 1-1 0 0,0 0 1 0 0,0 0 0 0 0,0-1-1 0 0,0 1 1 0 0,0 0-1 0 0,0 0 1 0 0,0-1 0 0 0,0 1-1 0 0,0 0 1 0 0,0 0 0 0 0,0-1-1 0 0,0 1 1 0 0,0 0 0 0 0,0 0-1 0 0,0-1 1 0 0,0 1 0 0 0,0 0-1 0 0,0 0 1 0 0,0 0 0 0 0,0-1-1 0 0,0 1 1 0 0,-1 0 0 0 0,1 0-1 0 0,0 0 1 0 0,0-1-1 0 0,0 1 1 0 0,0 0 0 0 0,-1 0-1 0 0,1 0 1 0 0,0-1 0 0 0,0 1-1 0 0,0 0 1 0 0,-1 0 0 0 0,1 0-1 0 0,0 0 1 0 0,-2-1 55 0 0,0-1 0 0 0,0 1 0 0 0,0 1 0 0 0,0-1 0 0 0,0 0 0 0 0,0 0 0 0 0,0 1 1 0 0,0-1-1 0 0,0 1 0 0 0,0-1 0 0 0,0 1 0 0 0,0 0 0 0 0,-4 0 0 0 0,4 0-86 0 0,0 1 1 0 0,-1-1-1 0 0,1 1 1 0 0,0 0-1 0 0,0 0 1 0 0,0 0-1 0 0,0 0 0 0 0,0 0 1 0 0,0 0-1 0 0,0 0 1 0 0,0 1-1 0 0,1-1 1 0 0,-1 1-1 0 0,0-1 1 0 0,1 1-1 0 0,-1-1 0 0 0,1 1 1 0 0,-2 3-1 0 0,1 0 19 0 0,0-1 1 0 0,0 0-1 0 0,1 0 0 0 0,0 0 0 0 0,-1 1 0 0 0,2-1 1 0 0,-1 1-1 0 0,0 8 0 0 0,1 5 108 0 0,2 0-1 0 0,0 0 1 0 0,6 28 0 0 0,-8-46-132 0 0,20 86 327 0 0,-4-23-119 0 0,-4 0 0 0 0,8 103-1 0 0,-15 235 1637 0 0,-5-379-1816 0 0,-7 167 742 0 0,3-170-335 0 0,2-22-372 0 0,-1 1-1 0 0,0-1 0 0 0,0 1 0 0 0,0 0 1 0 0,1 0-1 0 0,-2 1 0 0 0,1-1 0 0 0,0 0 1 0 0,0 1-1 0 0,-5-1 0 0 0,-39-11-145 0 0,32 10 39 0 0,-23-3-11 0 0,0 1 0 0 0,0 2 0 0 0,0 2 0 0 0,-39 3 0 0 0,41-1-103 0 0,-552 6-3327 0 0,-544 24-5646 0 0,411 46 4900 0 0,548-50 3406 0 0</inkml:trace>
</inkml:ink>
</file>

<file path=ppt/ink/ink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4:58:21.870"/>
    </inkml:context>
    <inkml:brush xml:id="br0">
      <inkml:brushProperty name="width" value="0.1" units="cm"/>
      <inkml:brushProperty name="height" value="0.1" units="cm"/>
    </inkml:brush>
  </inkml:definitions>
  <inkml:trace contextRef="#ctx0" brushRef="#br0">8 203 3608 0 0,'-7'-5'3450'0'0,"8"2"-2983"0"0,0 1 0 0 0,0-1 0 0 0,-1 0 0 0 0,1 0 0 0 0,0 0 0 0 0,-1 1 0 0 0,0-1 0 0 0,1 0 0 0 0,-1 0 0 0 0,0 0 0 0 0,-1 0 0 0 0,0-4 0 0 0,2-23 277 0 0,4-13-107 0 0,-1 375 276 0 0,-2-317-846 0 0,2-13 153 0 0,12-19 236 0 0,-5 2-478 0 0,21-21 34 0 0,25-27-56 0 0,61-89 0 0 0,-101 127 31 0 0,1-3-33 0 0,2 0 0 0 0,34-38 0 0 0,-54 66 44 0 0,0-1 0 0 0,0 1 0 0 0,0 0 0 0 0,0 0 0 0 0,0 0 0 0 0,0 0 0 0 0,0 0 0 0 0,0 0 0 0 0,0-1 0 0 0,1 1 0 0 0,-1 0 0 0 0,0 0 0 0 0,0 0 0 0 0,0 0 0 0 0,0 0 0 0 0,0 0 0 0 0,0 0 0 0 0,0 0 1 0 0,1 0-1 0 0,-1 0 0 0 0,0 0 0 0 0,0 0 0 0 0,0-1 0 0 0,0 1 0 0 0,0 0 0 0 0,0 0 0 0 0,1 0 0 0 0,-1 0 0 0 0,0 0 0 0 0,0 0 0 0 0,0 0 0 0 0,0 0 0 0 0,0 0 0 0 0,1 0 0 0 0,-1 1 0 0 0,0-1 0 0 0,0 0 0 0 0,0 0 0 0 0,0 0 0 0 0,0 0 0 0 0,0 0 0 0 0,1 0 0 0 0,-1 0 0 0 0,0 0 0 0 0,0 0 0 0 0,0 0 0 0 0,0 0 0 0 0,0 0 0 0 0,0 1 0 0 0,0-1 0 0 0,0 0 0 0 0,1 0 0 0 0,-1 0 0 0 0,0 0 0 0 0,1 12-40 0 0,-5 14 27 0 0,-24 172 573 0 0,22-149-372 0 0,4-33-131 0 0,1-1 0 0 0,1 1 0 0 0,0 0 0 0 0,1 0 0 0 0,4 17 0 0 0,-3-23-36 0 0,0 0 1 0 0,1 0 0 0 0,0-1 0 0 0,1 1-1 0 0,0-1 1 0 0,0 0 0 0 0,1 0-1 0 0,11 17 1 0 0,-15-25-14 0 0,-1 0 0 0 0,1 0 0 0 0,-1-1-1 0 0,1 1 1 0 0,0 0 0 0 0,-1 0 0 0 0,1 0 0 0 0,0 0-1 0 0,0-1 1 0 0,0 1 0 0 0,0 0 0 0 0,0-1-1 0 0,-1 1 1 0 0,1-1 0 0 0,0 1 0 0 0,0-1 0 0 0,0 1-1 0 0,0-1 1 0 0,1 0 0 0 0,-1 1 0 0 0,0-1 0 0 0,0 0-1 0 0,0 0 1 0 0,0 0 0 0 0,0 0 0 0 0,0 0 0 0 0,0 0-1 0 0,0 0 1 0 0,0 0 0 0 0,1 0 0 0 0,-1 0-1 0 0,2-1 1 0 0,0-2 1 0 0,1 0 0 0 0,-1 0 1 0 0,0 1-1 0 0,0-2 0 0 0,0 1 0 0 0,0 0 0 0 0,3-6 0 0 0,-3 5-28 0 0,27-40-46 0 0,29-56 1 0 0,12-18-12 0 0,-62 110 55 0 0,-6 14-23 0 0,-5 26-53 0 0,1-18 73 0 0,3 14 42 0 0,1 1 0 0 0,7 28 0 0 0,-8-50-13 0 0,0 1 1 0 0,0-1 0 0 0,1 0 0 0 0,0 0 0 0 0,0 0 0 0 0,1 0 0 0 0,0 0 0 0 0,0-1 0 0 0,0 1 0 0 0,1-1 0 0 0,0 0 0 0 0,9 9 0 0 0,-13-14-1 0 0,0 0-1 0 0,0 0 1 0 0,0 0-1 0 0,0 0 1 0 0,1-1 0 0 0,-1 1-1 0 0,0 0 1 0 0,0 0-1 0 0,1-1 1 0 0,-1 1 0 0 0,0-1-1 0 0,0 1 1 0 0,1-1-1 0 0,-1 0 1 0 0,1 1 0 0 0,-1-1-1 0 0,0 0 1 0 0,1 0 0 0 0,-1 0-1 0 0,1 0 1 0 0,-1 0-1 0 0,0 0 1 0 0,1 0 0 0 0,-1-1-1 0 0,1 1 1 0 0,-1 0-1 0 0,0-1 1 0 0,3 0 0 0 0,-1-2 2 0 0,0 0-1 0 0,0 0 1 0 0,0 0 0 0 0,0-1 0 0 0,0 1 0 0 0,-1-1 0 0 0,1 1 0 0 0,2-7 0 0 0,50-97-35 0 0,-8 13 8 0 0,-40 80 16 0 0,13-20-29 0 0,-19 32 33 0 0,1 0 0 0 0,-1 0 0 0 0,1 0-1 0 0,-1 0 1 0 0,1 0 0 0 0,0 1-1 0 0,0-1 1 0 0,0 0 0 0 0,0 1 0 0 0,0 0-1 0 0,0 0 1 0 0,3-2 0 0 0,-4 3 4 0 0,-1 0 1 0 0,1 0-1 0 0,0 0 1 0 0,-1 0-1 0 0,1 0 0 0 0,-1 0 1 0 0,1 0-1 0 0,-1 0 1 0 0,1 0-1 0 0,-1 0 0 0 0,1 1 1 0 0,-1-1-1 0 0,1 0 1 0 0,-1 0-1 0 0,1 0 0 0 0,-1 1 1 0 0,1-1-1 0 0,-1 0 1 0 0,0 1-1 0 0,1-1 1 0 0,-1 0-1 0 0,1 1 0 0 0,-1-1 1 0 0,0 1-1 0 0,1-1 1 0 0,-1 1-1 0 0,0-1 0 0 0,0 0 1 0 0,1 1-1 0 0,-1-1 1 0 0,0 1-1 0 0,0-1 0 0 0,0 1 1 0 0,1 0-1 0 0,-1 0 1 0 0,5 22 173 0 0,-5-21-146 0 0,11 135 824 0 0,2 11-477 0 0,-10-130-372 0 0,1 1 0 0 0,0-1 0 0 0,2 0 0 0 0,0 0-1 0 0,14 28 1 0 0,9-7-2174 0 0,-26-31 609 0 0</inkml:trace>
</inkml:ink>
</file>

<file path=ppt/ink/ink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4:58:22.597"/>
    </inkml:context>
    <inkml:brush xml:id="br0">
      <inkml:brushProperty name="width" value="0.1" units="cm"/>
      <inkml:brushProperty name="height" value="0.1" units="cm"/>
    </inkml:brush>
  </inkml:definitions>
  <inkml:trace contextRef="#ctx0" brushRef="#br0">0 74 9297 0 0,'0'-15'275'0'0,"1"12"-45"0"0,0 0 0 0 0,0 0 0 0 0,0 0 0 0 0,0 0 0 0 0,-1 0 0 0 0,0 0 0 0 0,1-5 1 0 0,3-17 2621 0 0,-4 25-2827 0 0,0-1 1 0 0,0 1-1 0 0,0 0 0 0 0,0 0 0 0 0,0 0 0 0 0,1-1 0 0 0,-1 1 0 0 0,0 0 1 0 0,0 0-1 0 0,0 0 0 0 0,0-1 0 0 0,0 1 0 0 0,1 0 0 0 0,-1 0 0 0 0,0 0 0 0 0,0 0 1 0 0,0 0-1 0 0,1-1 0 0 0,-1 1 0 0 0,0 0 0 0 0,0 0 0 0 0,0 0 0 0 0,1 0 1 0 0,-1 0-1 0 0,0 0 0 0 0,0 0 0 0 0,1 0 0 0 0,-1 0 0 0 0,0 0 0 0 0,0 0 1 0 0,0 0-1 0 0,1 0 0 0 0,-1 0 0 0 0,0 0 0 0 0,0 0 0 0 0,1 0 0 0 0,-1 0 1 0 0,0 0-1 0 0,1 1-14 0 0,0 0 1 0 0,-1 0 0 0 0,1 0 0 0 0,-1 1 0 0 0,1-1 0 0 0,-1 0 0 0 0,0 0 0 0 0,1 0-1 0 0,-1 0 1 0 0,0 1 0 0 0,0-1 0 0 0,0 0 0 0 0,0 0 0 0 0,0 0 0 0 0,0 3-1 0 0,2 18 150 0 0,1 0 0 0 0,1 0 0 0 0,1-1 0 0 0,1 1 0 0 0,0-1 0 0 0,2 0-1 0 0,20 38 1 0 0,-9-28-113 0 0,-18-30-45 0 0,-1 0 0 0 0,0 0 0 0 0,1 0 1 0 0,-1-1-1 0 0,1 1 0 0 0,0 0 0 0 0,-1 0 1 0 0,1-1-1 0 0,0 1 0 0 0,-1 0 0 0 0,1-1 1 0 0,0 1-1 0 0,0 0 0 0 0,0-1 0 0 0,0 1 0 0 0,-1-1 1 0 0,1 0-1 0 0,0 1 0 0 0,0-1 0 0 0,0 0 1 0 0,0 1-1 0 0,0-1 0 0 0,0 0 0 0 0,0 0 1 0 0,0 0-1 0 0,0 0 0 0 0,0 0 0 0 0,0 0 1 0 0,1 0-1 0 0,2-4 7 0 0,-1 1 0 0 0,0 0 0 0 0,0-1 1 0 0,0 0-1 0 0,0 0 0 0 0,3-7 0 0 0,7-10-28 0 0,2 0 1 0 0,20-37 1 0 0,-27 43 4 0 0,1 0 0 0 0,0 0 1 0 0,1 1-1 0 0,1 0 0 0 0,0 1 1 0 0,13-13-1 0 0,-23 26 12 0 0,-1 0-1 0 0,0-1 1 0 0,0 1 0 0 0,0 0 0 0 0,1 0-1 0 0,-1 0 1 0 0,0 0 0 0 0,0 0 0 0 0,1 0-1 0 0,-1 0 1 0 0,0 0 0 0 0,0 0-1 0 0,1-1 1 0 0,-1 1 0 0 0,0 0 0 0 0,0 0-1 0 0,0 0 1 0 0,1 0 0 0 0,-1 0 0 0 0,0 1-1 0 0,0-1 1 0 0,1 0 0 0 0,-1 0 0 0 0,0 0-1 0 0,0 0 1 0 0,1 0 0 0 0,-1 0 0 0 0,0 0-1 0 0,0 0 1 0 0,0 0 0 0 0,1 1-1 0 0,-1-1 1 0 0,0 0 0 0 0,0 0 0 0 0,0 0-1 0 0,1 0 1 0 0,-1 1 0 0 0,0-1 0 0 0,0 0-1 0 0,0 0 1 0 0,0 0 0 0 0,0 1 0 0 0,0-1-1 0 0,1 0 1 0 0,-1 0 0 0 0,0 0-1 0 0,0 1 1 0 0,0-1 0 0 0,0 0 0 0 0,0 0-1 0 0,0 1 1 0 0,0-1 0 0 0,0 0 0 0 0,0 0-1 0 0,0 1 1 0 0,2 15-22 0 0,-3 25 29 0 0,4 82 36 0 0,-2-111-36 0 0,1 0-1 0 0,0 0 1 0 0,1-1-1 0 0,0 1 1 0 0,1-1-1 0 0,0 0 1 0 0,1 0-1 0 0,7 12 1 0 0,-11-21-5 0 0,0 0 1 0 0,0-1-1 0 0,0 1 1 0 0,0 0-1 0 0,1 0 0 0 0,-1-1 1 0 0,1 1-1 0 0,-1-1 1 0 0,1 1-1 0 0,0-1 1 0 0,-1 0-1 0 0,1 1 0 0 0,0-1 1 0 0,0 0-1 0 0,0 0 1 0 0,0 0-1 0 0,0-1 1 0 0,0 1-1 0 0,0 0 0 0 0,0-1 1 0 0,3 1-1 0 0,-2-1-8 0 0,0-1 0 0 0,0 1 0 0 0,0-1 0 0 0,0 0-1 0 0,0 0 1 0 0,0 0 0 0 0,-1 0 0 0 0,1 0 0 0 0,0-1-1 0 0,-1 1 1 0 0,1-1 0 0 0,-1 0 0 0 0,1 1 0 0 0,3-5 0 0 0,3-3-13 0 0,-1-1 0 0 0,0 0 1 0 0,-1 0-1 0 0,0 0 0 0 0,-1-1 1 0 0,0 0-1 0 0,-1 0 0 0 0,0-1 0 0 0,5-15 1 0 0,18-38 1 0 0,-23 54 14 0 0,-3 7-1 0 0,0-1 0 0 0,0 0 0 0 0,1 1 0 0 0,0-1 0 0 0,0 1 0 0 0,0 0 0 0 0,0 0 0 0 0,0 0 0 0 0,1 0 0 0 0,0 0 0 0 0,0 1 0 0 0,0 0 0 0 0,0 0 0 0 0,7-4 0 0 0,-10 7 1 0 0,0-1 1 0 0,0 1-1 0 0,0 0 1 0 0,0 0-1 0 0,1 0 0 0 0,-1 1 1 0 0,0-1-1 0 0,0 0 1 0 0,0 0-1 0 0,0 1 0 0 0,0-1 1 0 0,0 0-1 0 0,0 1 1 0 0,0-1-1 0 0,0 1 1 0 0,0-1-1 0 0,0 1 0 0 0,0 0 1 0 0,0-1-1 0 0,-1 1 1 0 0,1 0-1 0 0,0 0 0 0 0,0 0 1 0 0,-1-1-1 0 0,1 1 1 0 0,0 0-1 0 0,-1 0 1 0 0,1 0-1 0 0,-1 0 0 0 0,1 0 1 0 0,0 2-1 0 0,14 37-11 0 0,-14-38 12 0 0,5 20 1 0 0,24 64-417 0 0,-26-76-83 0 0,0-1 1 0 0,1 1-1 0 0,1-1 0 0 0,0-1 1 0 0,0 1-1 0 0,11 12 0 0 0,-2-8-986 0 0</inkml:trace>
</inkml:ink>
</file>

<file path=ppt/ink/ink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4:58:23.206"/>
    </inkml:context>
    <inkml:brush xml:id="br0">
      <inkml:brushProperty name="width" value="0.1" units="cm"/>
      <inkml:brushProperty name="height" value="0.1" units="cm"/>
    </inkml:brush>
  </inkml:definitions>
  <inkml:trace contextRef="#ctx0" brushRef="#br0">1 151 7069 0 0,'1'1'43'0'0,"0"0"0"0"0,0-1 0 0 0,1 0 0 0 0,-1 1 1 0 0,0-1-1 0 0,1 0 0 0 0,-1 1 0 0 0,0-1 0 0 0,1 0 1 0 0,-1 0-1 0 0,0 0 0 0 0,1 0 0 0 0,-1 0 0 0 0,0-1 1 0 0,0 1-1 0 0,1 0 0 0 0,-1-1 0 0 0,0 1 0 0 0,1-1 1 0 0,-1 1-1 0 0,0-1 0 0 0,0 1 0 0 0,0-1 0 0 0,0 0 0 0 0,0 0 1 0 0,1 0-1 0 0,0-1 0 0 0,1-1 212 0 0,0 1 0 0 0,0-1-1 0 0,-1 0 1 0 0,1 0 0 0 0,-1 0 0 0 0,0-1-1 0 0,1 1 1 0 0,1-5 0 0 0,1-3 471 0 0,2 0-1 0 0,0 0 1 0 0,0 0-1 0 0,10-10 1 0 0,1-1-7 0 0,4-1-261 0 0,-21 23-454 0 0,-1 0-1 0 0,0 0 1 0 0,1-1 0 0 0,-1 1 0 0 0,0 0-1 0 0,1 0 1 0 0,-1 0 0 0 0,1-1 0 0 0,-1 1-1 0 0,0 0 1 0 0,1 0 0 0 0,-1 0 0 0 0,1 0-1 0 0,-1 0 1 0 0,0 0 0 0 0,1 0 0 0 0,-1 0-1 0 0,1 0 1 0 0,-1 0 0 0 0,1 0 0 0 0,-1 0-1 0 0,0 0 1 0 0,1 1 0 0 0,0-1-5 0 0,-1 1 0 0 0,1-1 0 0 0,-1 1 0 0 0,0-1 0 0 0,1 1 0 0 0,-1 0 0 0 0,0-1 0 0 0,1 1 0 0 0,-1 0 0 0 0,0-1 0 0 0,0 1 0 0 0,1 0 0 0 0,-1-1 0 0 0,0 1 0 0 0,0 0 0 0 0,0-1 0 0 0,0 1 0 0 0,0 0 0 0 0,0 1 0 0 0,-2 33 37 0 0,-9 52-1 0 0,-2 14 75 0 0,12-87-89 0 0,1-1 0 0 0,1 1 0 0 0,0-1 1 0 0,0 1-1 0 0,5 16 0 0 0,-6-29-18 0 0,0-1 1 0 0,1 0-1 0 0,-1 1 1 0 0,0-1-1 0 0,0 1 0 0 0,0-1 1 0 0,0 1-1 0 0,0-1 0 0 0,1 0 1 0 0,-1 1-1 0 0,0-1 0 0 0,0 1 1 0 0,1-1-1 0 0,-1 0 1 0 0,0 1-1 0 0,0-1 0 0 0,1 0 1 0 0,-1 0-1 0 0,0 1 0 0 0,1-1 1 0 0,-1 0-1 0 0,1 1 0 0 0,-1-1 1 0 0,0 0-1 0 0,1 0 0 0 0,-1 0 1 0 0,1 0-1 0 0,-1 1 1 0 0,0-1-1 0 0,1 0 0 0 0,-1 0 1 0 0,1 0-1 0 0,-1 0 0 0 0,1 0 1 0 0,-1 0-1 0 0,1 0 0 0 0,-1 0 1 0 0,0 0-1 0 0,1 0 1 0 0,-1-1-1 0 0,1 1 0 0 0,-1 0 1 0 0,1 0-1 0 0,-1 0 0 0 0,0 0 1 0 0,1-1-1 0 0,-1 1 0 0 0,1 0 1 0 0,-1 0-1 0 0,0-1 0 0 0,1 1 1 0 0,-1 0-1 0 0,0-1 1 0 0,0 1-1 0 0,1 0 0 0 0,-1-1 1 0 0,0 1-1 0 0,1-1 0 0 0,23-27-49 0 0,-19 20 11 0 0,13-15-23 0 0,-2 0 1 0 0,20-39-1 0 0,19-27 82 0 0,-44 77-58 0 0,-10 12 33 0 0,-1 0-1 0 0,0-1 0 0 0,0 1 0 0 0,0 0 0 0 0,1 0 1 0 0,-1 0-1 0 0,0 0 0 0 0,0 0 0 0 0,0 0 0 0 0,1 0 1 0 0,-1 0-1 0 0,0 0 0 0 0,0 0 0 0 0,0 0 0 0 0,1 0 1 0 0,-1 0-1 0 0,0 0 0 0 0,0 0 0 0 0,1 0 1 0 0,-1 0-1 0 0,0 0 0 0 0,0 0 0 0 0,0 0 0 0 0,1 0 1 0 0,-1 0-1 0 0,0 1 0 0 0,0-1 0 0 0,0 0 0 0 0,0 0 1 0 0,1 0-1 0 0,-1 0 0 0 0,0 0 0 0 0,0 1 1 0 0,1 1-11 0 0,0 1 0 0 0,0-1 0 0 0,0 1 0 0 0,0-1 0 0 0,-1 1 0 0 0,1-1 0 0 0,-1 5 1 0 0,2 8 27 0 0,2 7-15 0 0,-2-8 9 0 0,1 0 0 0 0,6 16 0 0 0,-7-24 5 0 0,0-1-1 0 0,0 0 0 0 0,1 0 0 0 0,0 0 1 0 0,0-1-1 0 0,1 1 0 0 0,-1-1 0 0 0,9 8 1 0 0,-11-11-9 0 0,1 0 0 0 0,0 0 0 0 0,-1-1 0 0 0,1 1 0 0 0,0-1 1 0 0,-1 1-1 0 0,1-1 0 0 0,0 1 0 0 0,0-1 0 0 0,0 0 0 0 0,-1 0 1 0 0,1 0-1 0 0,0 0 0 0 0,0-1 0 0 0,0 1 0 0 0,-1 0 0 0 0,1-1 0 0 0,0 1 1 0 0,2-2-1 0 0,32-12 59 0 0,-21 4-59 0 0,0-1-1 0 0,0 0 1 0 0,-2 0 0 0 0,1-2 0 0 0,-1 0 0 0 0,-1 0 0 0 0,-1-1-1 0 0,0-1 1 0 0,0 0 0 0 0,13-25 0 0 0,-16 23-36 0 0,-6 14-38 0 0,-4 8-3 0 0,-2 8 24 0 0,1-4-119 0 0,0 1 1 0 0,0-1 0 0 0,1 1-1 0 0,1 0 1 0 0,-1-1-1 0 0,1 1 1 0 0,1 0 0 0 0,0 0-1 0 0,0 0 1 0 0,4 18-1 0 0,10 30-3184 0 0,-8-40 1888 0 0</inkml:trace>
</inkml:ink>
</file>

<file path=ppt/ink/ink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4:58:23.695"/>
    </inkml:context>
    <inkml:brush xml:id="br0">
      <inkml:brushProperty name="width" value="0.1" units="cm"/>
      <inkml:brushProperty name="height" value="0.1" units="cm"/>
    </inkml:brush>
  </inkml:definitions>
  <inkml:trace contextRef="#ctx0" brushRef="#br0">28 114 9097 0 0,'-27'-113'726'0'0,"29"148"1622"0"0,-3 51 0 0 0,0 15-1020 0 0,1-84-1205 0 0,2 1-1 0 0,0-1 1 0 0,1-1 0 0 0,1 1 0 0 0,6 18 0 0 0,-8-29-119 0 0,0 0 1 0 0,1-1 0 0 0,-1 1-1 0 0,1-1 1 0 0,0 1 0 0 0,1-1-1 0 0,-1 0 1 0 0,1 0 0 0 0,0-1-1 0 0,0 1 1 0 0,1-1 0 0 0,-1 0-1 0 0,1 0 1 0 0,0 0 0 0 0,0-1-1 0 0,0 1 1 0 0,9 3 0 0 0,-12-7-18 0 0,1 1 1 0 0,-1-1 0 0 0,1 0 0 0 0,-1 0 0 0 0,0 0 0 0 0,1 0 0 0 0,-1-1 0 0 0,0 1 0 0 0,1-1 0 0 0,-1 1-1 0 0,0-1 1 0 0,0 0 0 0 0,1 0 0 0 0,-1 0 0 0 0,0 0 0 0 0,0 0 0 0 0,0 0 0 0 0,0-1 0 0 0,0 1 0 0 0,0-1-1 0 0,-1 1 1 0 0,1-1 0 0 0,0 0 0 0 0,2-3 0 0 0,4-5-148 0 0,0 0 0 0 0,-1 0-1 0 0,8-13 1 0 0,3-14 35 0 0,-1-1-1 0 0,15-47 0 0 0,-17 42 112 0 0,30-60 0 0 0,-37 92-1 0 0,-7 10 14 0 0,-1 1 0 0 0,0 0 0 0 0,0 0 1 0 0,0 0-1 0 0,0 0 0 0 0,0 0 0 0 0,0 0 1 0 0,0 0-1 0 0,1 0 0 0 0,-1 0 0 0 0,0 0 0 0 0,0 0 1 0 0,0 0-1 0 0,0 0 0 0 0,0 0 0 0 0,1 0 0 0 0,-1 0 1 0 0,0 0-1 0 0,0 0 0 0 0,0 0 0 0 0,0 0 1 0 0,0 0-1 0 0,0 0 0 0 0,1 0 0 0 0,-1 0 0 0 0,0 0 1 0 0,0 0-1 0 0,0 0 0 0 0,0 0 0 0 0,0 0 0 0 0,0 1 1 0 0,0-1-1 0 0,1 0 0 0 0,-1 0 0 0 0,0 0 0 0 0,0 0 1 0 0,0 0-1 0 0,0 0 0 0 0,0 0 0 0 0,0 0 1 0 0,0 1-1 0 0,0-1 0 0 0,0 0 0 0 0,4 24-38 0 0,-3-12 78 0 0,3 11 107 0 0,12 44 0 0 0,-14-59-118 0 0,1 0 1 0 0,0-1-1 0 0,1 1 1 0 0,-1-1 0 0 0,1 0-1 0 0,1 0 1 0 0,-1-1 0 0 0,1 1-1 0 0,8 7 1 0 0,-9-11-14 0 0,-1-1 0 0 0,1 0 1 0 0,0 0-1 0 0,0-1 0 0 0,-1 1 1 0 0,1-1-1 0 0,0 0 0 0 0,1 0 0 0 0,-1 0 1 0 0,0 0-1 0 0,0-1 0 0 0,0 1 1 0 0,0-1-1 0 0,1 0 0 0 0,6-2 1 0 0,-4 2-25 0 0,0 0 1 0 0,0 0-1 0 0,0 1 1 0 0,13 2-1 0 0,-18-3 1 0 0,0 1 0 0 0,0 0 0 0 0,0 0 0 0 0,0 0 1 0 0,0 0-1 0 0,0 0 0 0 0,0 0 0 0 0,-1 1 0 0 0,1-1 0 0 0,0 0 0 0 0,-1 1 0 0 0,1-1 0 0 0,-1 1 0 0 0,1 0 0 0 0,-1 0 0 0 0,0-1 1 0 0,0 1-1 0 0,0 0 0 0 0,2 3 0 0 0,24 48-3190 0 0,-20-37 1610 0 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4:44:43.192"/>
    </inkml:context>
    <inkml:brush xml:id="br0">
      <inkml:brushProperty name="width" value="0.1" units="cm"/>
      <inkml:brushProperty name="height" value="0.1" units="cm"/>
    </inkml:brush>
  </inkml:definitions>
  <inkml:trace contextRef="#ctx0" brushRef="#br0">204 58 5176 0 0,'28'-13'518'0'0,"-15"8"159"0"0,-1-1 0 0 0,0-1 0 0 0,-1 1 0 0 0,10-14 2511 0 0,-21 20-3147 0 0,-16 1 602 0 0,-22 9-787 0 0,34-8 140 0 0,0 0-1 0 0,1 0 0 0 0,-1 0 1 0 0,0 1-1 0 0,1 0 1 0 0,-1 0-1 0 0,1 0 0 0 0,0 0 1 0 0,0 0-1 0 0,0 0 0 0 0,1 1 1 0 0,-1 0-1 0 0,-2 4 0 0 0,4-6 14 0 0,0 1 1 0 0,0-1-1 0 0,0 0 0 0 0,1 1 0 0 0,-1-1 0 0 0,1 1 0 0 0,-1 0 0 0 0,1-1 0 0 0,0 1 0 0 0,0-1 0 0 0,0 1 1 0 0,0-1-1 0 0,0 1 0 0 0,1 0 0 0 0,-1-1 0 0 0,1 1 0 0 0,0-1 0 0 0,0 0 0 0 0,-1 1 0 0 0,2-1 0 0 0,-1 1 1 0 0,0-1-1 0 0,3 3 0 0 0,2 4 32 0 0,1-1 0 0 0,0 0 1 0 0,1-1-1 0 0,0 0 0 0 0,0 0 1 0 0,0-1-1 0 0,1 0 0 0 0,0 0 1 0 0,10 4-1 0 0,13 5 364 0 0,45 14 0 0 0,-73-27-357 0 0,-3-2-31 0 0,0 0-1 0 0,0 0 1 0 0,0 0 0 0 0,0 0 0 0 0,-1 0 0 0 0,1 1 0 0 0,0-1 0 0 0,0 0 0 0 0,0 1 0 0 0,-1-1 0 0 0,1 1 0 0 0,0-1 0 0 0,0 1 0 0 0,-1-1 0 0 0,1 1 0 0 0,0 0 0 0 0,-1-1 0 0 0,1 1 0 0 0,-1 0 0 0 0,1-1 0 0 0,-1 1 0 0 0,1 0-1 0 0,-1 0 1 0 0,1 1 0 0 0,-1-1 2 0 0,0-1 0 0 0,-1 1-1 0 0,1 0 1 0 0,-1 0-1 0 0,0-1 1 0 0,1 1 0 0 0,-1 0-1 0 0,1-1 1 0 0,-1 1-1 0 0,0-1 1 0 0,0 1 0 0 0,1-1-1 0 0,-1 1 1 0 0,0-1-1 0 0,0 1 1 0 0,0-1 0 0 0,1 0-1 0 0,-1 1 1 0 0,-1-1-1 0 0,-51 14 313 0 0,51-14-339 0 0,-60 8-1011 0 0,-1-2 0 0 0,-108-6 0 0 0,146 0 139 0 0,-10 0-491 0 0</inkml:trace>
</inkml:ink>
</file>

<file path=ppt/ink/ink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4:59:24.482"/>
    </inkml:context>
    <inkml:brush xml:id="br0">
      <inkml:brushProperty name="width" value="0.1" units="cm"/>
      <inkml:brushProperty name="height" value="0.1" units="cm"/>
    </inkml:brush>
  </inkml:definitions>
  <inkml:trace contextRef="#ctx0" brushRef="#br0">44 156 6409 0 0,'0'0'1075'0'0,"-1"-14"-656"0"0,0-3-217 0 0,0-8-1 0 0,-1-2 2671 0 0,4 13-2655 0 0,-1 0-1 0 0,8-24 0 0 0,-6 31-89 0 0,-1 9 17 0 0,-1 36 254 0 0,-9 46 303 0 0,-22 101 0 0 0,21-132-611 0 0,5-34-44 0 0,2 0-1 0 0,-1 34 1 0 0,3-47-185 0 0,0 0 0 0 0,0 0 0 0 0,1-1-1 0 0,0 1 1 0 0,0 0 0 0 0,1-1 0 0 0,0 1 0 0 0,-1-1 0 0 0,2 1 0 0 0,-1-1 0 0 0,1 0-1 0 0,0 0 1 0 0,5 7 0 0 0,-7-11-30 0 0,1 0 0 0 0,-1 1 0 0 0,1-1 0 0 0,-1 0-1 0 0,1 0 1 0 0,0-1 0 0 0,0 1 0 0 0,-1 0 0 0 0,1-1 0 0 0,0 1-1 0 0,0-1 1 0 0,0 1 0 0 0,0-1 0 0 0,0 0 0 0 0,0 0 0 0 0,-1 0 0 0 0,1 0-1 0 0,0 0 1 0 0,2 0 0 0 0,11-3-1260 0 0</inkml:trace>
</inkml:ink>
</file>

<file path=ppt/ink/ink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4:59:24.821"/>
    </inkml:context>
    <inkml:brush xml:id="br0">
      <inkml:brushProperty name="width" value="0.1" units="cm"/>
      <inkml:brushProperty name="height" value="0.1" units="cm"/>
    </inkml:brush>
  </inkml:definitions>
  <inkml:trace contextRef="#ctx0" brushRef="#br0">76 88 6501 0 0,'15'-28'967'0'0,"-12"26"-224"0"0,-8 18-187 0 0,-7 19 163 0 0,-10 50 1 0 0,17-66-546 0 0,4-10-88 0 0,-1-1-1 0 0,1 1 1 0 0,0 0-1 0 0,1 0 1 0 0,0-1-1 0 0,0 1 1 0 0,1 0-1 0 0,1-1 0 0 0,-1 1 1 0 0,6 16-1 0 0,-7-24-80 0 0,1 1-1 0 0,0-1 1 0 0,-1 1 0 0 0,1-1-1 0 0,0 1 1 0 0,0-1-1 0 0,0 1 1 0 0,0-1-1 0 0,0 0 1 0 0,0 1-1 0 0,0-1 1 0 0,1 0-1 0 0,-1 0 1 0 0,0 0-1 0 0,1 0 1 0 0,-1 0-1 0 0,0 0 1 0 0,1 0 0 0 0,0-1-1 0 0,-1 1 1 0 0,1-1-1 0 0,2 2 1 0 0,-1-2 1 0 0,1 0 1 0 0,-1 0 0 0 0,1 0 0 0 0,-1 0 0 0 0,1 0 0 0 0,-1-1-1 0 0,1 1 1 0 0,-1-1 0 0 0,1 0 0 0 0,4-2 0 0 0,3-2-47 0 0,0 0-1 0 0,0-1 1 0 0,-1 0 0 0 0,1-1 0 0 0,12-11 0 0 0,-16 12-19 0 0,0-1-1 0 0,0-1 1 0 0,-1 1-1 0 0,0-1 1 0 0,0 0-1 0 0,-1 0 1 0 0,0-1 0 0 0,0 1-1 0 0,-1-1 1 0 0,0 0-1 0 0,-1-1 1 0 0,4-13 0 0 0,-6 16 44 0 0,0 0 0 0 0,0 0 1 0 0,0 0-1 0 0,-1 0 1 0 0,0 0-1 0 0,0 0 1 0 0,-1 0-1 0 0,1 0 0 0 0,-2 0 1 0 0,1 0-1 0 0,-1 0 1 0 0,0 0-1 0 0,0 1 0 0 0,-1-1 1 0 0,0 1-1 0 0,0-1 1 0 0,-1 1-1 0 0,-5-7 1 0 0,6 9 11 0 0,-1 0 0 0 0,0 1 0 0 0,0-1 0 0 0,0 1 0 0 0,0 0 0 0 0,-1 0 0 0 0,1 0 0 0 0,-1 0 1 0 0,0 1-1 0 0,0 0 0 0 0,0 0 0 0 0,0 0 0 0 0,0 1 0 0 0,0 0 0 0 0,-1 0 0 0 0,1 0 0 0 0,0 0 1 0 0,-1 1-1 0 0,1 0 0 0 0,-9 1 0 0 0,2 0-14 0 0,1 0 1 0 0,-1 2 0 0 0,0-1-1 0 0,1 1 1 0 0,0 1 0 0 0,0 0-1 0 0,0 0 1 0 0,-14 9 0 0 0,23-12-26 0 0,0 0 1 0 0,0 0-1 0 0,1 1 1 0 0,-1-1-1 0 0,0 0 1 0 0,1 1-1 0 0,-1-1 1 0 0,1 1-1 0 0,0 0 1 0 0,-1 0-1 0 0,1-1 1 0 0,0 1-1 0 0,0 0 1 0 0,0 0-1 0 0,0 0 1 0 0,0 3-1 0 0,0-4-16 0 0,1 0-1 0 0,0 0 1 0 0,0 0-1 0 0,0 0 1 0 0,0 0-1 0 0,0 1 0 0 0,0-1 1 0 0,1 0-1 0 0,-1 0 1 0 0,0 0-1 0 0,0 0 1 0 0,1 0-1 0 0,-1 0 0 0 0,1 0 1 0 0,-1 0-1 0 0,1 1 1 0 0,-1-2-1 0 0,1 1 0 0 0,0 0 1 0 0,0 0-1 0 0,-1 0 1 0 0,1 0-1 0 0,0 0 1 0 0,0 0-1 0 0,0-1 0 0 0,0 1 1 0 0,0 0-1 0 0,0-1 1 0 0,0 1-1 0 0,0-1 1 0 0,2 1-1 0 0,26 13-1359 0 0,-9-8 618 0 0</inkml:trace>
</inkml:ink>
</file>

<file path=ppt/ink/ink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4:59:25.193"/>
    </inkml:context>
    <inkml:brush xml:id="br0">
      <inkml:brushProperty name="width" value="0.1" units="cm"/>
      <inkml:brushProperty name="height" value="0.1" units="cm"/>
    </inkml:brush>
  </inkml:definitions>
  <inkml:trace contextRef="#ctx0" brushRef="#br0">140 133 7005 0 0,'4'-2'66'0'0,"0"0"0"0"0,-1-1 0 0 0,1 1 0 0 0,-1-1 1 0 0,0 0-1 0 0,1 0 0 0 0,-1 0 0 0 0,0-1 0 0 0,-1 1 0 0 0,1-1 1 0 0,-1 1-1 0 0,1-1 0 0 0,-1 0 0 0 0,0 0 0 0 0,-1 0 0 0 0,1 0 1 0 0,-1-1-1 0 0,0 1 0 0 0,0 0 0 0 0,0-1 0 0 0,0 1 0 0 0,-1 0 1 0 0,0-1-1 0 0,1 1 0 0 0,-2-1 0 0 0,1 1 0 0 0,0 0 0 0 0,-1-1 1 0 0,0 1-1 0 0,0 0 0 0 0,-3-6 0 0 0,4 9-43 0 0,-1 0-1 0 0,1 1 1 0 0,-1-1 0 0 0,0 1-1 0 0,1-1 1 0 0,-1 1-1 0 0,0-1 1 0 0,0 1 0 0 0,1 0-1 0 0,-1-1 1 0 0,0 1-1 0 0,0 0 1 0 0,1 0-1 0 0,-1 0 1 0 0,0-1 0 0 0,0 1-1 0 0,0 0 1 0 0,0 0-1 0 0,1 0 1 0 0,-1 0 0 0 0,0 0-1 0 0,0 0 1 0 0,0 1-1 0 0,0-1 1 0 0,1 0 0 0 0,-1 0-1 0 0,-1 1 1 0 0,-22 7 207 0 0,15-3-192 0 0,0 1 1 0 0,0 0-1 0 0,0 0 0 0 0,1 1 1 0 0,0 0-1 0 0,1 0 0 0 0,-1 1 1 0 0,1 0-1 0 0,1 0 0 0 0,0 0 1 0 0,0 1-1 0 0,0 0 0 0 0,1 0 1 0 0,0 1-1 0 0,-5 18 0 0 0,5-14 20 0 0,0 0-1 0 0,2 1 1 0 0,0 0-1 0 0,0 0 1 0 0,2-1-1 0 0,0 1 1 0 0,0 0-1 0 0,1 0 1 0 0,1 0 0 0 0,5 24-1 0 0,-5-35-53 0 0,0 0-1 0 0,0 0 1 0 0,0 0-1 0 0,1 0 1 0 0,0 0 0 0 0,0 0-1 0 0,0-1 1 0 0,0 1 0 0 0,0-1-1 0 0,1 0 1 0 0,0 0-1 0 0,-1 1 1 0 0,1-1 0 0 0,0-1-1 0 0,4 4 1 0 0,-1-3 5 0 0,-1 1-1 0 0,1-1 1 0 0,0-1 0 0 0,0 1 0 0 0,0-1 0 0 0,0 0-1 0 0,1 0 1 0 0,11 2 0 0 0,0-3 5 0 0,0 0 0 0 0,-1-1 1 0 0,1-1-1 0 0,0 0 0 0 0,0-1 0 0 0,21-6 1 0 0,-15 2-19 0 0,-1 0 1 0 0,38-16 0 0 0,-55 19 2 0 0,0 1 0 0 0,-1-1 0 0 0,1 0 0 0 0,-1 0 0 0 0,0-1 1 0 0,0 0-1 0 0,0 0 0 0 0,-1 0 0 0 0,1 0 0 0 0,-1-1 0 0 0,0 1 0 0 0,0-1 0 0 0,0 0 0 0 0,-1-1 0 0 0,0 1 0 0 0,3-7 0 0 0,-5 8 0 0 0,0-1 0 0 0,0 1 0 0 0,-1-1 0 0 0,1 1 0 0 0,-1-1 0 0 0,0 1 0 0 0,-1-1 0 0 0,1 1 0 0 0,-1-1 0 0 0,0 1 0 0 0,0-1 0 0 0,0 1 0 0 0,0 0 0 0 0,-1-1 0 0 0,0 1 0 0 0,0 0 0 0 0,0 0 0 0 0,0 0 0 0 0,-5-4 0 0 0,-1-4-2 0 0,-2 0 0 0 0,1 1 0 0 0,-2 0 0 0 0,-18-15-1 0 0,17 16-3 0 0,-1 1 0 0 0,-1 1-1 0 0,0 0 1 0 0,0 0-1 0 0,0 2 1 0 0,-1 0-1 0 0,0 0 1 0 0,0 1 0 0 0,-1 1-1 0 0,1 1 1 0 0,-1 0-1 0 0,0 1 1 0 0,0 1-1 0 0,-19 1 1 0 0,34 0-14 0 0,0 0 0 0 0,-1 0 0 0 0,1 0 0 0 0,-1 0 0 0 0,1 0 0 0 0,0 1 0 0 0,-1-1 0 0 0,1 1 0 0 0,0-1 0 0 0,0 1 0 0 0,-1-1 0 0 0,1 1 0 0 0,-2 1 0 0 0,3-2-14 0 0,0 1 1 0 0,-1-1-1 0 0,1 1 1 0 0,-1-1-1 0 0,1 1 0 0 0,0-1 1 0 0,0 1-1 0 0,-1-1 1 0 0,1 1-1 0 0,0-1 0 0 0,0 1 1 0 0,-1-1-1 0 0,1 1 1 0 0,0-1-1 0 0,0 1 0 0 0,0-1 1 0 0,0 1-1 0 0,0 0 1 0 0,0-1-1 0 0,0 1 0 0 0,0-1 1 0 0,0 2-1 0 0,1-1-74 0 0,0 1-1 0 0,-1 0 1 0 0,1 0 0 0 0,0-1-1 0 0,0 1 1 0 0,0-1-1 0 0,0 1 1 0 0,0-1-1 0 0,0 1 1 0 0,1-1-1 0 0,-1 0 1 0 0,0 0 0 0 0,1 1-1 0 0,-1-1 1 0 0,1 0-1 0 0,-1 0 1 0 0,4 1-1 0 0,9 4-686 0 0,5-1-166 0 0</inkml:trace>
</inkml:ink>
</file>

<file path=ppt/ink/ink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4:59:25.795"/>
    </inkml:context>
    <inkml:brush xml:id="br0">
      <inkml:brushProperty name="width" value="0.1" units="cm"/>
      <inkml:brushProperty name="height" value="0.1" units="cm"/>
    </inkml:brush>
  </inkml:definitions>
  <inkml:trace contextRef="#ctx0" brushRef="#br0">372 208 8829 0 0,'12'-20'-225'0'0,"-6"10"185"0"0,-5 7 30 0 0,0 0 0 0 0,-1 0 0 0 0,1 0 0 0 0,0 0 0 0 0,-1 0 0 0 0,0 0 0 0 0,1-6 0 0 0,0-9 127 0 0,1 12-32 0 0,-1 0-1 0 0,0 0 1 0 0,-1 0-1 0 0,0 0 1 0 0,0 0-1 0 0,0 0 1 0 0,0 0-1 0 0,-1 0 0 0 0,0 0 1 0 0,0 0-1 0 0,-4-9 1 0 0,4 12-83 0 0,0 1 0 0 0,0-1 0 0 0,0 1 1 0 0,-1-1-1 0 0,1 1 0 0 0,-1-1 0 0 0,0 1 0 0 0,0 0 1 0 0,0-1-1 0 0,0 1 0 0 0,0 0 0 0 0,0 1 0 0 0,0-1 1 0 0,-1 0-1 0 0,1 1 0 0 0,-1-1 0 0 0,1 1 0 0 0,-1-1 1 0 0,0 1-1 0 0,1 0 0 0 0,-1 1 0 0 0,0-1 0 0 0,0 0 1 0 0,0 1-1 0 0,0-1 0 0 0,-3 1 0 0 0,-6 0-3 0 0,-1 1-1 0 0,0 0 0 0 0,0 1 1 0 0,1 0-1 0 0,-1 1 0 0 0,-14 5 1 0 0,-71 33-1 0 0,95-39 3 0 0,-15 6-5 0 0,0 1 0 0 0,-24 18 0 0 0,38-25 9 0 0,1 1 0 0 0,-1 0 0 0 0,1 0 0 0 0,-1 0-1 0 0,1 0 1 0 0,0 1 0 0 0,0-1 0 0 0,0 1 0 0 0,1 0 0 0 0,-1 0-1 0 0,1 0 1 0 0,0 0 0 0 0,0 0 0 0 0,1 0 0 0 0,-1 1-1 0 0,-1 8 1 0 0,3-12 10 0 0,0 1 1 0 0,0 0-1 0 0,0-1 0 0 0,0 1 0 0 0,0-1 1 0 0,0 1-1 0 0,0-1 0 0 0,1 1 0 0 0,-1-1 1 0 0,1 1-1 0 0,-1-1 0 0 0,1 1 0 0 0,0-1 1 0 0,-1 0-1 0 0,1 1 0 0 0,0-1 0 0 0,0 0 1 0 0,0 0-1 0 0,0 1 0 0 0,2 0 0 0 0,-1 0 11 0 0,1 1 0 0 0,0-1 0 0 0,0 0-1 0 0,1-1 1 0 0,-1 1 0 0 0,0-1-1 0 0,1 1 1 0 0,4 0 0 0 0,3 1-4 0 0,-1-1 1 0 0,0-1 0 0 0,1 0-1 0 0,-1 0 1 0 0,12-1 0 0 0,11-2-18 0 0,-1-2 1 0 0,0 0 0 0 0,0-2 0 0 0,50-17-1 0 0,-56 15 22 0 0,-31 4-26 0 0,-4-3 0 0 0,8 7-1 0 0,1 0 0 0 0,0 0 0 0 0,0 0 0 0 0,0 0 0 0 0,0-1 0 0 0,0 1 0 0 0,-1 0 0 0 0,1 0 0 0 0,0 0 0 0 0,0 0 0 0 0,0 0 0 0 0,0-1 0 0 0,0 1 0 0 0,0 0 0 0 0,0 0 0 0 0,0 0 0 0 0,0 0 0 0 0,-1-1 0 0 0,1 1 0 0 0,0 0 0 0 0,0 0 0 0 0,0 0 0 0 0,0 0 0 0 0,0-1 0 0 0,0 1 0 0 0,0 0 0 0 0,0 0 0 0 0,0 0 0 0 0,0 0 0 0 0,0-1 0 0 0,1 1 0 0 0,-1 0 0 0 0,0 0 0 0 0,0 0 0 0 0,0 0 0 0 0,0-1 0 0 0,0 1 0 0 0,0 0 0 0 0,0 0 0 0 0,0 0 0 0 0,0 0 0 0 0,1 0 0 0 0,-1-1 0 0 0,0 1 0 0 0,0 0 0 0 0,0 0 0 0 0,3-2-5 0 0,1 1 1 0 0,-1 0-1 0 0,0-1 1 0 0,0 1-1 0 0,1 1 0 0 0,-1-1 1 0 0,6 0-1 0 0,8-2-4 0 0,-14 2 11 0 0,0-1 1 0 0,0 1-1 0 0,0-1 1 0 0,-1 0-1 0 0,1 0 1 0 0,-1 0-1 0 0,1 0 0 0 0,-1 0 1 0 0,1 0-1 0 0,-1-1 1 0 0,0 1-1 0 0,0-1 0 0 0,0 0 1 0 0,-1 1-1 0 0,3-5 1 0 0,0-1 0 0 0,1-1 0 0 0,-2 1-1 0 0,1-1 1 0 0,3-12 0 0 0,-7 19-4 0 0,1 0 0 0 0,-1 0 0 0 0,0 0 0 0 0,1 0 0 0 0,-1 0 0 0 0,0 0 0 0 0,0 0 0 0 0,0 0 0 0 0,0 0 0 0 0,-1 0 0 0 0,1 0 0 0 0,-1 0 0 0 0,1 0 0 0 0,-1 0 0 0 0,1 0 0 0 0,-1 0 0 0 0,0 0 0 0 0,0 1 0 0 0,0-1 0 0 0,0 0 0 0 0,-3-2 0 0 0,2 2 0 0 0,0 0-1 0 0,-1 0 1 0 0,1 1-1 0 0,0-1 1 0 0,-1 1-1 0 0,0 0 1 0 0,1-1-1 0 0,-1 1 1 0 0,0 0 0 0 0,1 1-1 0 0,-1-1 1 0 0,0 0-1 0 0,-5 0 1 0 0,2 1-3 0 0,0 0 0 0 0,1 0 0 0 0,-1 0 0 0 0,1 0 0 0 0,-1 1 0 0 0,1 0 0 0 0,-1 0 0 0 0,1 1 0 0 0,-1 0 0 0 0,1-1 1 0 0,0 2-1 0 0,0-1 0 0 0,0 1 0 0 0,0-1 0 0 0,-7 7 0 0 0,9-7-25 0 0,-20 24-398 0 0,23-24 307 0 0,-1-1 1 0 0,0 0 0 0 0,1 0-1 0 0,-1 0 1 0 0,0 1 0 0 0,1-1-1 0 0,-1 0 1 0 0,1 1 0 0 0,0-1-1 0 0,0 0 1 0 0,-1 1 0 0 0,1-1-1 0 0,0 1 1 0 0,0-1 0 0 0,0 0-1 0 0,0 1 1 0 0,0-1 0 0 0,1 1-1 0 0,-1-1 1 0 0,0 0 0 0 0,2 3-1 0 0,3 3-816 0 0</inkml:trace>
</inkml:ink>
</file>

<file path=ppt/ink/ink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4:59:26.269"/>
    </inkml:context>
    <inkml:brush xml:id="br0">
      <inkml:brushProperty name="width" value="0.1" units="cm"/>
      <inkml:brushProperty name="height" value="0.1" units="cm"/>
    </inkml:brush>
  </inkml:definitions>
  <inkml:trace contextRef="#ctx0" brushRef="#br0">301 146 5789 0 0,'44'-51'562'0'0,"-40"47"-438"0"0,-1-1-1 0 0,1 0 1 0 0,-1 0 0 0 0,0-1 0 0 0,-1 1 0 0 0,1 0-1 0 0,-1-1 1 0 0,-1 0 0 0 0,3-6 0 0 0,-4 11-109 0 0,0-1 0 0 0,0 1 1 0 0,-1 0-1 0 0,1-1 0 0 0,0 1 1 0 0,0 0-1 0 0,-1 0 1 0 0,1-1-1 0 0,-1 1 0 0 0,1 0 1 0 0,-1 0-1 0 0,1 0 0 0 0,-1-1 1 0 0,0 1-1 0 0,0 0 0 0 0,0 0 1 0 0,1 0-1 0 0,-1 0 0 0 0,0 0 1 0 0,0 1-1 0 0,0-1 0 0 0,0 0 1 0 0,-1 0-1 0 0,1 0 0 0 0,0 1 1 0 0,0-1-1 0 0,0 1 1 0 0,-1-1-1 0 0,1 1 0 0 0,0-1 1 0 0,0 1-1 0 0,-1 0 0 0 0,1 0 1 0 0,0 0-1 0 0,-2-1 0 0 0,-8 0-8 0 0,0 0 1 0 0,1 0-1 0 0,-14 1 0 0 0,17 0 3 0 0,-25-1-17 0 0,-69 4 46 0 0,89-2 17 0 0,-1 0 0 0 0,1 2-1 0 0,0-1 1 0 0,0 1 0 0 0,-22 10 0 0 0,30-11-23 0 0,1-1-1 0 0,0 1 1 0 0,-1 1 0 0 0,1-1 0 0 0,0 0 0 0 0,0 1 0 0 0,0 0-1 0 0,1 0 1 0 0,-1 0 0 0 0,1 0 0 0 0,-1 0 0 0 0,1 0 0 0 0,0 0-1 0 0,0 1 1 0 0,0-1 0 0 0,1 1 0 0 0,-1 0 0 0 0,1-1 0 0 0,0 1-1 0 0,0 0 1 0 0,0 4 0 0 0,0-5-4 0 0,1 0 1 0 0,0 0-1 0 0,0-1 0 0 0,0 1 1 0 0,1 0-1 0 0,-1 0 1 0 0,1 0-1 0 0,-1 0 0 0 0,1 0 1 0 0,0-1-1 0 0,0 1 0 0 0,0 0 1 0 0,1-1-1 0 0,-1 1 0 0 0,1-1 1 0 0,-1 1-1 0 0,1-1 0 0 0,0 0 1 0 0,0 1-1 0 0,0-1 0 0 0,0 0 1 0 0,0 0-1 0 0,0 0 0 0 0,1-1 1 0 0,-1 1-1 0 0,1-1 1 0 0,-1 1-1 0 0,6 1 0 0 0,0 0-12 0 0,0-1 0 0 0,1 1 0 0 0,0-2 0 0 0,-1 1-1 0 0,1-1 1 0 0,0 0 0 0 0,0-1 0 0 0,0 0 0 0 0,0-1 0 0 0,-1 0-1 0 0,1 0 1 0 0,0-1 0 0 0,0 0 0 0 0,9-3 0 0 0,-5 0-14 0 0,1 0 1 0 0,-1-1 0 0 0,0 0-1 0 0,-1-1 1 0 0,1-1-1 0 0,-1 0 1 0 0,21-18 0 0 0,-31 24-4 0 0,0-1 0 0 0,0 1 1 0 0,-1-1-1 0 0,1 1 1 0 0,0-1-1 0 0,-1 0 0 0 0,2-4 1 0 0,-2 6 5 0 0,-1 0 1 0 0,0 0 0 0 0,1 1-1 0 0,-1-1 1 0 0,0 0 0 0 0,0 0-1 0 0,1 0 1 0 0,-1 0-1 0 0,0 0 1 0 0,0 1 0 0 0,0-1-1 0 0,0 0 1 0 0,0 0 0 0 0,0 0-1 0 0,0 0 1 0 0,0 0-1 0 0,-1 0 1 0 0,1 1 0 0 0,0-1-1 0 0,0 0 1 0 0,-1 0 0 0 0,1 0-1 0 0,-1 1 1 0 0,1-1-1 0 0,0 0 1 0 0,-1 0 0 0 0,1 1-1 0 0,-2-2 1 0 0,2 2-4 0 0,-1 0 0 0 0,1 0 0 0 0,0 0 0 0 0,-1 0 0 0 0,1 0 0 0 0,0 0 0 0 0,0 0 0 0 0,-1 1 0 0 0,1-1 0 0 0,0 0 0 0 0,-1 0 0 0 0,1 0 0 0 0,0 0 0 0 0,0 0 0 0 0,0 1-1 0 0,-1-1 1 0 0,1 0 0 0 0,0 0 0 0 0,0 1 0 0 0,0-1 0 0 0,-1 0 0 0 0,1 0 0 0 0,0 1 0 0 0,0-1 0 0 0,0 0 0 0 0,0 0 0 0 0,0 1 0 0 0,0-1 0 0 0,-1 0 0 0 0,1 1 0 0 0,0-1 0 0 0,0 1 0 0 0,-4 12 15 0 0,4-12-20 0 0,-5 18 29 0 0,2-1 0 0 0,0 1 0 0 0,0 36 0 0 0,1-18 5 0 0,0 11-5 0 0,2 0 0 0 0,7 62 0 0 0,-6-106-188 0 0,0 0 0 0 0,0 0 1 0 0,0 0-1 0 0,0 0 0 0 0,1 0 1 0 0,-1-1-1 0 0,1 1 0 0 0,0 0 1 0 0,0-1-1 0 0,0 1 0 0 0,1-1 1 0 0,-1 0-1 0 0,1 0 1 0 0,0 0-1 0 0,0 0 0 0 0,0 0 1 0 0,0 0-1 0 0,0-1 0 0 0,1 0 1 0 0,-1 0-1 0 0,1 0 0 0 0,7 3 1 0 0,3-3-856 0 0</inkml:trace>
</inkml:ink>
</file>

<file path=ppt/ink/ink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4:59:26.578"/>
    </inkml:context>
    <inkml:brush xml:id="br0">
      <inkml:brushProperty name="width" value="0.1" units="cm"/>
      <inkml:brushProperty name="height" value="0.1" units="cm"/>
    </inkml:brush>
  </inkml:definitions>
  <inkml:trace contextRef="#ctx0" brushRef="#br0">0 102 6345 0 0,'5'-16'266'0'0,"-4"7"-80"0"0,2 1 1 0 0,-1-1-1 0 0,1 1 1 0 0,0 0-1 0 0,0 0 1 0 0,1 0-1 0 0,1 1 1 0 0,7-12-1 0 0,-8 18 1022 0 0,-4 8-629 0 0,-2 13-200 0 0,1-16-147 0 0,-7 73 1783 0 0,3 121 0 0 0,20-10-1685 0 0,-3-108-3406 0 0,-10-69 1518 0 0</inkml:trace>
</inkml:ink>
</file>

<file path=ppt/ink/ink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4:59:27.162"/>
    </inkml:context>
    <inkml:brush xml:id="br0">
      <inkml:brushProperty name="width" value="0.1" units="cm"/>
      <inkml:brushProperty name="height" value="0.1" units="cm"/>
    </inkml:brush>
  </inkml:definitions>
  <inkml:trace contextRef="#ctx0" brushRef="#br0">261 143 6753 0 0,'11'-17'-66'0'0,"-7"12"242"0"0,-1-1 0 0 0,1 0-1 0 0,-1 1 1 0 0,0-1 0 0 0,0 0-1 0 0,3-12 1 0 0,-6 16-129 0 0,0 0 0 0 0,0 0-1 0 0,0 0 1 0 0,0 0 0 0 0,0 1 0 0 0,0-1 0 0 0,-1 0-1 0 0,1 0 1 0 0,-1 0 0 0 0,1 0 0 0 0,-1 0 0 0 0,1 0-1 0 0,-1 0 1 0 0,0 1 0 0 0,0-1 0 0 0,0 0 0 0 0,0 1-1 0 0,-1-1 1 0 0,1 0 0 0 0,0 1 0 0 0,-1 0 0 0 0,1-1-1 0 0,0 1 1 0 0,-1 0 0 0 0,0 0 0 0 0,1 0 0 0 0,-1 0-1 0 0,-2-1 1 0 0,-3-2-40 0 0,-1 0 0 0 0,0 1 0 0 0,-1 0 0 0 0,1 0 0 0 0,0 1 0 0 0,-1 0 0 0 0,0 0 0 0 0,1 1 0 0 0,-1 0 0 0 0,0 1 0 0 0,1 0 0 0 0,-1 0 0 0 0,-14 3 0 0 0,13-1-4 0 0,-1 0 0 0 0,1 0 1 0 0,-1 1-1 0 0,1 0 0 0 0,0 1 0 0 0,0 0 1 0 0,1 1-1 0 0,-1 0 0 0 0,1 1 0 0 0,-15 11 1 0 0,22-16 4 0 0,1 0 1 0 0,0 1-1 0 0,0-1 1 0 0,0 1-1 0 0,0-1 1 0 0,0 1 0 0 0,0-1-1 0 0,0 1 1 0 0,0 0-1 0 0,1-1 1 0 0,-1 1-1 0 0,0 0 1 0 0,1 0 0 0 0,0-1-1 0 0,-1 1 1 0 0,1 0-1 0 0,0 0 1 0 0,0 0-1 0 0,0-1 1 0 0,0 1 0 0 0,0 0-1 0 0,0 0 1 0 0,1 0-1 0 0,-1 0 1 0 0,1-1-1 0 0,-1 1 1 0 0,1 0 0 0 0,0-1-1 0 0,-1 1 1 0 0,1 0-1 0 0,0-1 1 0 0,0 1-1 0 0,0-1 1 0 0,2 2 0 0 0,4 8 93 0 0,1-2 0 0 0,1 1 0 0 0,17 15 0 0 0,-18-18-73 0 0,94 76 201 0 0,10 11-209 0 0,-108-90-16 0 0,0-1 0 0 0,0 1-1 0 0,-1 1 1 0 0,0-1-1 0 0,0 0 1 0 0,0 1 0 0 0,2 5-1 0 0,-4-9 2 0 0,-1 0 1 0 0,1 0-1 0 0,-1 1 0 0 0,1-1 0 0 0,-1 0 0 0 0,0 0 0 0 0,0 1 1 0 0,0-1-1 0 0,0 0 0 0 0,0 0 0 0 0,0 1 0 0 0,0-1 1 0 0,0 0-1 0 0,0 0 0 0 0,0 1 0 0 0,-1-1 0 0 0,1 0 0 0 0,0 0 1 0 0,-1 0-1 0 0,1 1 0 0 0,-1-1 0 0 0,0 0 0 0 0,1 0 1 0 0,-1 0-1 0 0,0 0 0 0 0,0 0 0 0 0,1 0 0 0 0,-1 0 0 0 0,0 0 1 0 0,0 0-1 0 0,0-1 0 0 0,0 1 0 0 0,0 0 0 0 0,0-1 0 0 0,-2 2 1 0 0,-8 3 22 0 0,0 0 1 0 0,0-1 0 0 0,0 0-1 0 0,0-1 1 0 0,-1 0 0 0 0,1-1 0 0 0,-1 0-1 0 0,-17 0 1 0 0,12-2-160 0 0,0 0 1 0 0,-1-1 0 0 0,1-1-1 0 0,0 0 1 0 0,-19-6-1 0 0,32 7 19 0 0,2 1-6 0 0,-1-1 1 0 0,1 1-1 0 0,-1-1 0 0 0,1 0 0 0 0,-1 0 0 0 0,1 0 1 0 0,-1 0-1 0 0,1 0 0 0 0,0-1 0 0 0,0 1 1 0 0,-1-1-1 0 0,1 1 0 0 0,0-1 0 0 0,0 0 1 0 0,-2-3-1 0 0,-1-8-829 0 0</inkml:trace>
</inkml:ink>
</file>

<file path=ppt/ink/ink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4:59:27.773"/>
    </inkml:context>
    <inkml:brush xml:id="br0">
      <inkml:brushProperty name="width" value="0.1" units="cm"/>
      <inkml:brushProperty name="height" value="0.1" units="cm"/>
    </inkml:brush>
  </inkml:definitions>
  <inkml:trace contextRef="#ctx0" brushRef="#br0">71 16 6249 0 0,'1'-1'20'0'0,"-1"1"0"0"0,0-1 0 0 0,1 1 1 0 0,-1 0-1 0 0,0-1 0 0 0,1 1 0 0 0,-1-1 1 0 0,0 1-1 0 0,0-1 0 0 0,1 1 0 0 0,-1-1 1 0 0,0 1-1 0 0,0-1 0 0 0,0 0 0 0 0,0 1 1 0 0,1-1-1 0 0,-1 1 0 0 0,0-1 0 0 0,0 1 1 0 0,0-2-1 0 0,-9-2 332 0 0,8 4-301 0 0,-1 1 0 0 0,0-1-1 0 0,0 0 1 0 0,1 1 0 0 0,-1-1 0 0 0,0 1 0 0 0,1-1 0 0 0,-1 1 0 0 0,0 0 0 0 0,1-1 0 0 0,-1 1 0 0 0,1 0 0 0 0,-1 0-1 0 0,-1 2 1 0 0,-2 3 41 0 0,1 0 0 0 0,0 1-1 0 0,0-1 1 0 0,0 1 0 0 0,1 0 0 0 0,0 0-1 0 0,0 0 1 0 0,1 0 0 0 0,-1 0-1 0 0,2 1 1 0 0,-1-1 0 0 0,1 1-1 0 0,0-1 1 0 0,1 1 0 0 0,0 0 0 0 0,0-1-1 0 0,1 9 1 0 0,3 16 294 0 0,1 1 0 0 0,15 48 1 0 0,-18-74-337 0 0,68 203 598 0 0,-70-210-650 0 0,0 0 1 0 0,0 0-1 0 0,0 0 0 0 0,0 0 0 0 0,0 0 1 0 0,0-1-1 0 0,0 1 0 0 0,0 0 1 0 0,0 0-1 0 0,0 0 0 0 0,0 0 0 0 0,0 0 1 0 0,0 0-1 0 0,0 0 0 0 0,0 0 0 0 0,0 0 1 0 0,0 0-1 0 0,0-1 0 0 0,0 1 1 0 0,0 0-1 0 0,0 0 0 0 0,0 0 0 0 0,0 0 1 0 0,0 0-1 0 0,0 0 0 0 0,0 0 1 0 0,0 0-1 0 0,0 0 0 0 0,1 0 0 0 0,-1 0 1 0 0,0 0-1 0 0,0 0 0 0 0,0 0 0 0 0,0 0 1 0 0,0 0-1 0 0,0 0 0 0 0,0 0 1 0 0,0 0-1 0 0,0 0 0 0 0,0 0 0 0 0,1 0 1 0 0,-1 0-1 0 0,0 0 0 0 0,0 0 1 0 0,0 0-1 0 0,0 0 0 0 0,0 0 0 0 0,0 0 1 0 0,0 0-1 0 0,0 0 0 0 0,0 0 0 0 0,0 0 1 0 0,1 0-1 0 0,-1 0 0 0 0,2-17-135 0 0,0-23-118 0 0,-2 13 182 0 0,7-46 0 0 0,-5 61 64 0 0,1 0 1 0 0,0-1-1 0 0,1 1 0 0 0,0 0 0 0 0,11-21 0 0 0,-6 23-37 0 0,-3 13 62 0 0,1 22 146 0 0,-5-14-45 0 0,68 183 678 0 0,-65-181-795 0 0,0-2 13 0 0,2 8-295 0 0,-7-19 254 0 0,0 1-1 0 0,0-1 1 0 0,1 0 0 0 0,-1 0-1 0 0,0 1 1 0 0,0-1 0 0 0,0 0-1 0 0,0 1 1 0 0,0-1 0 0 0,0 0-1 0 0,0 0 1 0 0,0 1 0 0 0,0-1 0 0 0,0 0-1 0 0,0 0 1 0 0,0 1 0 0 0,0-1-1 0 0,0 0 1 0 0,0 1 0 0 0,0-1-1 0 0,-1 0 1 0 0,1 0 0 0 0,0 1-1 0 0,0-1 1 0 0,0 0 0 0 0,0 0 0 0 0,0 0-1 0 0,-1 1 1 0 0,1-1 0 0 0,0 0-1 0 0,0 0 1 0 0,0 0 0 0 0,-1 1-1 0 0,1-1 1 0 0,0 0 0 0 0,0 0-1 0 0,-1 0 1 0 0,1 0 0 0 0,0 0 0 0 0,0 0-1 0 0,-1 1 1 0 0,1-2-108 0 0,-1 1 1 0 0,1-1-1 0 0,-1 1 1 0 0,1-1-1 0 0,-1 1 0 0 0,1-1 1 0 0,0 1-1 0 0,-1-1 1 0 0,1 1-1 0 0,0-1 0 0 0,0 0 1 0 0,-1 1-1 0 0,1-1 1 0 0,0 0-1 0 0,0 1 1 0 0,0-1-1 0 0,0 1 0 0 0,0-1 1 0 0,0 0-1 0 0,0 1 1 0 0,0-1-1 0 0,0 0 0 0 0,0 1 1 0 0,0-1-1 0 0,0 0 1 0 0,1 0-1 0 0,2-21-1352 0 0,0 12 1133 0 0,0 0 0 0 0,-1-1 0 0 0,2-10 0 0 0,5-23-49 0 0,19-68 122 0 0,-20 75 278 0 0,1 0 0 0 0,17-42 0 0 0,-19 63-38 0 0,-2 4 632 0 0,-15 23 439 0 0,-1 12 111 0 0,11-20-1011 0 0,-1-1 0 0 0,0 1-1 0 0,0-1 1 0 0,0 1 0 0 0,0-1 0 0 0,-1 1-1 0 0,1-1 1 0 0,0 0 0 0 0,-1 0 0 0 0,-2 3-1 0 0,1-2 117 0 0,0 0 0 0 0,0 0-1 0 0,0 0 1 0 0,1 0-1 0 0,-1 0 1 0 0,1 1 0 0 0,-4 6-1 0 0,6-8-134 0 0,0-1 0 0 0,-1 1 1 0 0,1 0-1 0 0,0-1 0 0 0,0 1 0 0 0,0 0 0 0 0,0 0 0 0 0,0-1 0 0 0,0 1 0 0 0,0 0 0 0 0,1 0 0 0 0,-1-1 0 0 0,1 1 0 0 0,-1 0 0 0 0,1-1 0 0 0,0 1 0 0 0,-1-1 1 0 0,1 1-1 0 0,2 2 0 0 0,0 2 59 0 0,-1 1 0 0 0,0 0 0 0 0,0-1 0 0 0,0 1 0 0 0,-1 0 0 0 0,0 0 0 0 0,0 0 0 0 0,-1 8 0 0 0,3 13 57 0 0,19 80-352 0 0,-18-91-79 0 0,5 57-2209 0 0,-6-52 1131 0 0</inkml:trace>
</inkml:ink>
</file>

<file path=ppt/ink/ink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4:59:28.329"/>
    </inkml:context>
    <inkml:brush xml:id="br0">
      <inkml:brushProperty name="width" value="0.1" units="cm"/>
      <inkml:brushProperty name="height" value="0.1" units="cm"/>
    </inkml:brush>
  </inkml:definitions>
  <inkml:trace contextRef="#ctx0" brushRef="#br0">346 167 6689 0 0,'0'-4'36'0'0,"-1"1"0"0"0,0-1-1 0 0,-1 0 1 0 0,1 1 0 0 0,0-1 0 0 0,-1 1 0 0 0,0 0 0 0 0,0-1 0 0 0,0 1 0 0 0,0 0 0 0 0,-1 0 0 0 0,1 0 0 0 0,-1 0 0 0 0,-5-4 0 0 0,-14-12 311 0 0,-2 1 0 0 0,-40-24 1 0 0,47 32-253 0 0,11 6-14 0 0,-1 1-1 0 0,1 0 0 0 0,-1 0 0 0 0,0 1 0 0 0,0 0 0 0 0,0 0 0 0 0,0 0 0 0 0,0 1 1 0 0,-1 0-1 0 0,-11 0 0 0 0,14 1-18 0 0,-1 0 0 0 0,1 1 0 0 0,-1 0 0 0 0,1 0 0 0 0,0 0 0 0 0,-1 0 0 0 0,1 1 0 0 0,0 0 0 0 0,0 0 0 0 0,0 0 0 0 0,0 0 0 0 0,1 1 0 0 0,-1 0 0 0 0,-8 7 0 0 0,12-8-43 0 0,-1-1 0 0 0,1 1 0 0 0,-1 0 0 0 0,1 0 0 0 0,0 0 0 0 0,0 1 0 0 0,0-1 0 0 0,0 0 0 0 0,1 0 0 0 0,-1 1 0 0 0,0-1 0 0 0,1 0 0 0 0,0 1 0 0 0,-1-1 0 0 0,1 0 0 0 0,0 1 1 0 0,0-1-1 0 0,0 0 0 0 0,1 1 0 0 0,-1-1 0 0 0,0 0 0 0 0,1 1 0 0 0,0-1 0 0 0,0 3 0 0 0,2 2 59 0 0,0 1 0 0 0,1 0 0 0 0,-1-1 0 0 0,1 0 1 0 0,9 12-1 0 0,2 0 36 0 0,1-1-1 0 0,1-1 1 0 0,0 0 0 0 0,36 26 0 0 0,87 46-77 0 0,-132-85-34 0 0,-4-2-2 0 0,-1 0 0 0 0,0 1-1 0 0,1-1 1 0 0,-1 1 0 0 0,0-1-1 0 0,0 1 1 0 0,-1 0 0 0 0,1 0 0 0 0,-1 0-1 0 0,3 4 1 0 0,-4-6 0 0 0,-1-1 1 0 0,0 1-1 0 0,1 0 0 0 0,-1 0 1 0 0,0 0-1 0 0,0-1 0 0 0,1 1 1 0 0,-1 0-1 0 0,0 0 0 0 0,0 0 1 0 0,0 0-1 0 0,0 0 0 0 0,0-1 1 0 0,0 1-1 0 0,-1 0 0 0 0,1 0 1 0 0,0 0-1 0 0,0 0 0 0 0,-1 1 1 0 0,0-1-1 0 0,0 1 0 0 0,0-1 0 0 0,0 0 1 0 0,0 0-1 0 0,0 0 0 0 0,0 0 0 0 0,-1 1 1 0 0,1-2-1 0 0,0 1 0 0 0,-1 0 0 0 0,1 0 1 0 0,-1 0-1 0 0,1-1 0 0 0,-2 2 0 0 0,-10 2-3 0 0,0 0 0 0 0,0 0-1 0 0,0-1 1 0 0,0-1 0 0 0,0 0-1 0 0,0-1 1 0 0,-1 0 0 0 0,1-1-1 0 0,0 0 1 0 0,-25-5-1 0 0,34 4-74 0 0,0 0-1 0 0,0-1 0 0 0,0 1 0 0 0,0-1 0 0 0,0 0 0 0 0,1 0 0 0 0,-1 0 0 0 0,1 0 0 0 0,-1-1 0 0 0,-3-3 1 0 0,6 5-14 0 0,0 0 0 0 0,-1 0 0 0 0,1-1 0 0 0,0 1 0 0 0,0 0 1 0 0,0-1-1 0 0,0 1 0 0 0,1-1 0 0 0,-1 1 0 0 0,0-1 0 0 0,1 0 0 0 0,-1 1 1 0 0,1-1-1 0 0,-1 1 0 0 0,1-1 0 0 0,0 0 0 0 0,-1 0 0 0 0,1 1 1 0 0,0-1-1 0 0,0 0 0 0 0,0 1 0 0 0,1-1 0 0 0,-1 0 0 0 0,0 1 0 0 0,1-1 1 0 0,0-2-1 0 0,22-35-2252 0 0,-14 26 1501 0 0</inkml:trace>
</inkml:ink>
</file>

<file path=ppt/ink/ink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4:59:28.700"/>
    </inkml:context>
    <inkml:brush xml:id="br0">
      <inkml:brushProperty name="width" value="0.1" units="cm"/>
      <inkml:brushProperty name="height" value="0.1" units="cm"/>
    </inkml:brush>
  </inkml:definitions>
  <inkml:trace contextRef="#ctx0" brushRef="#br0">169 65 7421 0 0,'1'-1'34'0'0,"1"1"0"0"0,-1-1 0 0 0,0 0 1 0 0,0 0-1 0 0,0-1 0 0 0,0 1 0 0 0,0 0 1 0 0,0 0-1 0 0,0 0 0 0 0,0-1 0 0 0,0 1 1 0 0,-1 0-1 0 0,1-1 0 0 0,-1 1 0 0 0,1-1 0 0 0,-1 1 1 0 0,1-1-1 0 0,-1 1 0 0 0,0-1 0 0 0,0 1 1 0 0,0-1-1 0 0,1 1 0 0 0,-2-1 0 0 0,1 1 1 0 0,0-1-1 0 0,0 1 0 0 0,0-1 0 0 0,-1 1 1 0 0,1-1-1 0 0,-1 1 0 0 0,1-1 0 0 0,-1 1 1 0 0,1-1-1 0 0,-1 1 0 0 0,0 0 0 0 0,0-1 0 0 0,0 1 1 0 0,0 0-1 0 0,0 0 0 0 0,0 0 0 0 0,0 0 1 0 0,0 0-1 0 0,0 0 0 0 0,0 0 0 0 0,-1 0 1 0 0,1 0-1 0 0,0 0 0 0 0,-1 1 0 0 0,1-1 1 0 0,-1 1-1 0 0,1-1 0 0 0,-1 1 0 0 0,1-1 1 0 0,-1 1-1 0 0,1 0 0 0 0,-1 0 0 0 0,1-1 0 0 0,-1 1 1 0 0,1 0-1 0 0,-1 1 0 0 0,1-1 0 0 0,-1 0 1 0 0,1 0-1 0 0,-1 1 0 0 0,1-1 0 0 0,-1 1 1 0 0,-1 0-1 0 0,-7 4 25 0 0,1 0 0 0 0,0 1 0 0 0,0 0 0 0 0,1 0 1 0 0,0 1-1 0 0,0 0 0 0 0,0 1 0 0 0,1-1 0 0 0,0 2 0 0 0,0-1 0 0 0,-8 15 0 0 0,11-15-49 0 0,0 0-1 0 0,0 0 1 0 0,0 0-1 0 0,1 0 0 0 0,1 0 1 0 0,-1 1-1 0 0,1 0 0 0 0,1-1 1 0 0,-1 1-1 0 0,2 0 0 0 0,-1 0 1 0 0,1 0-1 0 0,1 0 1 0 0,1 11-1 0 0,-1-15 21 0 0,1 0 0 0 0,-1 0 0 0 0,1 0 0 0 0,0 0 0 0 0,1 0 0 0 0,-1-1 0 0 0,1 1 0 0 0,0-1 0 0 0,0 0 0 0 0,0 1 1 0 0,1-2-1 0 0,-1 1 0 0 0,1 0 0 0 0,0-1 0 0 0,0 1 0 0 0,1-1 0 0 0,-1 0 0 0 0,0 0 0 0 0,1-1 0 0 0,0 0 0 0 0,0 1 0 0 0,0-1 0 0 0,0-1 0 0 0,0 1 0 0 0,0-1 0 0 0,10 1 0 0 0,-8-1-27 0 0,-1 0-1 0 0,1 0 1 0 0,0-1-1 0 0,0 0 1 0 0,0 0-1 0 0,0-1 0 0 0,0 0 1 0 0,-1 0-1 0 0,1 0 1 0 0,0-1-1 0 0,-1 0 1 0 0,1-1-1 0 0,-1 1 1 0 0,0-1-1 0 0,1-1 0 0 0,-1 1 1 0 0,-1-1-1 0 0,1 0 1 0 0,-1 0-1 0 0,6-6 1 0 0,-8 7-28 0 0,-1 0 1 0 0,0 0 0 0 0,0 0-1 0 0,0 0 1 0 0,-1-1-1 0 0,1 1 1 0 0,-1-1 0 0 0,0 1-1 0 0,1-1 1 0 0,-2 1-1 0 0,1-1 1 0 0,0 0 0 0 0,-1 0-1 0 0,0 1 1 0 0,0-1-1 0 0,0 0 1 0 0,0 0 0 0 0,0 1-1 0 0,-1-1 1 0 0,0 0 0 0 0,0 1-1 0 0,0-1 1 0 0,0 1-1 0 0,0-1 1 0 0,-1 1 0 0 0,-3-6-1 0 0,-4-8-83 0 0,-1 1 0 0 0,-1-1-1 0 0,-24-25 1 0 0,25 30 98 0 0,-1 0-534 0 0,0 0 1 0 0,-1 1 0 0 0,-1 1 0 0 0,-27-18-1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4:43:28.781"/>
    </inkml:context>
    <inkml:brush xml:id="br0">
      <inkml:brushProperty name="width" value="0.1" units="cm"/>
      <inkml:brushProperty name="height" value="0.1" units="cm"/>
    </inkml:brush>
  </inkml:definitions>
  <inkml:trace contextRef="#ctx0" brushRef="#br0">18 274 7165 0 0,'4'7'1282'0'0,"0"20"-143"0"0,0 26-512 0 0,-2 0 0 0 0,-7 80-1 0 0,-15 111-382 0 0,18-232-184 0 0,0-22-46 0 0,0-24-79 0 0,2-73-137 0 0,5 1-1 0 0,35-193 1 0 0,-35 278 184 0 0,0 1 1 0 0,2 0 0 0 0,0 1-1 0 0,1-1 1 0 0,1 1 0 0 0,0 1-1 0 0,17-23 1 0 0,-22 35 8 0 0,1 0 0 0 0,0 0 0 0 0,1 0 0 0 0,-1 1 0 0 0,1 0 0 0 0,0 0-1 0 0,0 0 1 0 0,1 1 0 0 0,-1 0 0 0 0,9-3 0 0 0,-10 5 0 0 0,0 0 0 0 0,1 0 0 0 0,-1 1 0 0 0,1 0 0 0 0,0 0 0 0 0,-1 1-1 0 0,1-1 1 0 0,0 1 0 0 0,0 0 0 0 0,-1 1 0 0 0,1-1 0 0 0,0 1 0 0 0,-1 0 0 0 0,1 1 0 0 0,5 2 0 0 0,-4-2 8 0 0,-1 0-1 0 0,0 0 1 0 0,0 1 0 0 0,0 0 0 0 0,-1 1 0 0 0,1-1 0 0 0,-1 1 0 0 0,0 0 0 0 0,0 1 0 0 0,0-1-1 0 0,0 1 1 0 0,-1 0 0 0 0,0 0 0 0 0,0 0 0 0 0,0 1 0 0 0,0-1 0 0 0,-1 1 0 0 0,0 0 0 0 0,4 10 0 0 0,-5-8 6 0 0,0 0 0 0 0,-1 0 0 0 0,0-1 0 0 0,0 1 0 0 0,-1 0 0 0 0,0 0 0 0 0,0 0 0 0 0,0 0 0 0 0,-1 0 0 0 0,-1 0 0 0 0,1-1 0 0 0,-1 1 0 0 0,-1 0 0 0 0,1-1 1 0 0,-1 0-1 0 0,-5 9 0 0 0,-2 3 18 0 0,-2 0 0 0 0,-1-1 1 0 0,0 0-1 0 0,-1 0 1 0 0,-1-2-1 0 0,-32 28 0 0 0,16-19 99 0 0,-1-2 0 0 0,0-1 0 0 0,-38 18 0 0 0,50-30-38 0 0,15-9 9 0 0,1 1 0 0 0,-1 0 0 0 0,0 1 0 0 0,1-1 0 0 0,-1 1 0 0 0,1 0 0 0 0,-7 6 0 0 0,16-10 90 0 0,0 0 0 0 0,0 1 0 0 0,1-1 0 0 0,-1 1 0 0 0,0 0 0 0 0,8 2 0 0 0,1 0-62 0 0,0 1 0 0 0,0 0-1 0 0,0 1 1 0 0,0 1 0 0 0,0 0 0 0 0,-1 1 0 0 0,21 12 0 0 0,86 62 454 0 0,-112-74-552 0 0,31 25 125 0 0,49 51 0 0 0,-9-8-420 0 0,-71-67-113 0 0,0-1 1 0 0,0 0-1 0 0,1-1 1 0 0,0 0-1 0 0,0 0 1 0 0,17 6-1 0 0,-5-8-967 0 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4:43:22.693"/>
    </inkml:context>
    <inkml:brush xml:id="br0">
      <inkml:brushProperty name="width" value="0.1" units="cm"/>
      <inkml:brushProperty name="height" value="0.1" units="cm"/>
    </inkml:brush>
  </inkml:definitions>
  <inkml:trace contextRef="#ctx0" brushRef="#br0">162 150 5176 0 0,'-4'-7'70'0'0,"1"0"0"0"0,-1 0 0 0 0,0 0 0 0 0,-1 0 0 0 0,0 1 0 0 0,0-1 0 0 0,0 1 0 0 0,-1 1 0 0 0,-6-7 0 0 0,0 3 213 0 0,-1 1 0 0 0,0-1-1 0 0,-1 2 1 0 0,-14-6 0 0 0,25 11-163 0 0,0 1-1 0 0,0-1 1 0 0,0 0-1 0 0,0 0 1 0 0,1 0 0 0 0,-1 0-1 0 0,-3-4 1 0 0,6 5-91 0 0,-1 1 0 0 0,1 0 1 0 0,0 0-1 0 0,0 0 0 0 0,0-1 1 0 0,0 1-1 0 0,-1 0 1 0 0,1-1-1 0 0,0 1 0 0 0,0 0 1 0 0,0 0-1 0 0,0-1 0 0 0,0 1 1 0 0,0 0-1 0 0,0-1 0 0 0,0 1 1 0 0,0 0-1 0 0,-1 0 0 0 0,1-1 1 0 0,1 1-1 0 0,-1 0 0 0 0,0-1 1 0 0,0 1-1 0 0,0 0 0 0 0,0-1 1 0 0,0 1-1 0 0,0 0 0 0 0,0 0 1 0 0,0-1-1 0 0,1 1 0 0 0,-1-1 19 0 0,1 1-1 0 0,0-1 1 0 0,0 1-1 0 0,0-1 1 0 0,0 1 0 0 0,0 0-1 0 0,0-1 1 0 0,0 1-1 0 0,0 0 1 0 0,0 0-1 0 0,0 0 1 0 0,0 0-1 0 0,0 0 1 0 0,0 0-1 0 0,1 0 1 0 0,80 11 1209 0 0,534 8-538 0 0,-376-17-382 0 0,2770 199-13 0 0,394 293-107 0 0,-2923-416-246 0 0,62 12 26 0 0,-530-88 4 0 0,721 146 12 0 0,-91-18-41 0 0,1-23 164 0 0,-409-69 51 0 0,95 17 137 0 0,220 35 273 0 0,-334-73 1044 0 0,-164-12-1621 0 0,-1 2-1 0 0,84 23 0 0 0,-97-21-9 0 0,-37-8-11 0 0,1-1 0 0 0,-1 0 0 0 0,1 0 0 0 0,-1 0 0 0 0,0 1 0 0 0,1-1-1 0 0,-1 1 1 0 0,1-1 0 0 0,-1 1 0 0 0,0-1 0 0 0,0 1 0 0 0,1 0 0 0 0,-1 0 0 0 0,0-1 0 0 0,0 1 0 0 0,0 0 0 0 0,0 0 0 0 0,2 2 0 0 0,-6-3-13 0 0,0-1 0 0 0,0 0 0 0 0,0 0 0 0 0,0 0 0 0 0,0 0-1 0 0,0 0 1 0 0,1 0 0 0 0,-1-1 0 0 0,0 0 0 0 0,1 1 0 0 0,-1-1 0 0 0,-2-3 0 0 0,5 5-31 0 0,-1-3-335 0 0,0 0 1 0 0,-1 1 0 0 0,1-1-1 0 0,0 0 1 0 0,1 0-1 0 0,-1 0 1 0 0,1 0 0 0 0,-1-4-1 0 0,1-5-1170 0 0</inkml:trace>
</inkml:ink>
</file>

<file path=ppt/ink/ink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4:59:29.011"/>
    </inkml:context>
    <inkml:brush xml:id="br0">
      <inkml:brushProperty name="width" value="0.1" units="cm"/>
      <inkml:brushProperty name="height" value="0.1" units="cm"/>
    </inkml:brush>
  </inkml:definitions>
  <inkml:trace contextRef="#ctx0" brushRef="#br0">24 39 6281 0 0,'-1'-1'54'0'0,"0"0"1"0"0,0 0-1 0 0,1 0 1 0 0,-1 0 0 0 0,0-1-1 0 0,1 1 1 0 0,-1 0-1 0 0,1 0 1 0 0,-1-1 0 0 0,1 1-1 0 0,0-2 1 0 0,0 2 20 0 0,-1 0 1 0 0,1-1-1 0 0,0 1 1 0 0,0 0-1 0 0,-1 0 0 0 0,1 0 1 0 0,0 0-1 0 0,-1 0 1 0 0,1 0-1 0 0,-1 0 1 0 0,0 0-1 0 0,1 0 1 0 0,-1 0-1 0 0,0 0 0 0 0,1 0 1 0 0,-1 0-1 0 0,0 0 1 0 0,0 0-1 0 0,0 1 1 0 0,0-1-1 0 0,-1 0 0 0 0,1 2 36 0 0,1 0-1 0 0,0 0 1 0 0,-1 0-1 0 0,1 0 1 0 0,0 0-1 0 0,0 0 0 0 0,0 1 1 0 0,0-1-1 0 0,0 0 1 0 0,0 0-1 0 0,0 0 1 0 0,0 0-1 0 0,0 1 0 0 0,1-1 1 0 0,-1 0-1 0 0,1 2 1 0 0,7 35 527 0 0,-6-30-339 0 0,18 90 1171 0 0,60 171-1 0 0,-77-261-1880 0 0,1 0-1 0 0,-1 0 0 0 0,1-1 0 0 0,0 0 1 0 0,1 1-1 0 0,10 11 0 0 0,-9-14-1018 0 0</inkml:trace>
</inkml:ink>
</file>

<file path=ppt/ink/ink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4:59:30.115"/>
    </inkml:context>
    <inkml:brush xml:id="br0">
      <inkml:brushProperty name="width" value="0.1" units="cm"/>
      <inkml:brushProperty name="height" value="0.1" units="cm"/>
    </inkml:brush>
  </inkml:definitions>
  <inkml:trace contextRef="#ctx0" brushRef="#br0">213 29 5116 0 0,'1'-8'241'0'0,"0"-13"3981"0"0,-15 27-4080 0 0,1 0-1 0 0,-1 1 1 0 0,1 0 0 0 0,0 1 0 0 0,1 0 0 0 0,0 1 0 0 0,0 0-1 0 0,1 1 1 0 0,0 0 0 0 0,-13 17 0 0 0,17-19-20 0 0,0 1 0 0 0,0 0 0 0 0,1 1 0 0 0,1 0-1 0 0,-1 0 1 0 0,1 0 0 0 0,1 1 0 0 0,0-1 0 0 0,0 1 0 0 0,1 0 0 0 0,1 0 0 0 0,0 0 0 0 0,0 0 0 0 0,0 21 0 0 0,3-27-70 0 0,-1 1 0 0 0,1-1 0 0 0,0 1 1 0 0,1-1-1 0 0,-1 1 0 0 0,1-1 0 0 0,0 0 0 0 0,0 1 0 0 0,0-1 1 0 0,1 0-1 0 0,0-1 0 0 0,0 1 0 0 0,0 0 0 0 0,6 5 0 0 0,-3-4-6 0 0,1 0-1 0 0,-1-1 0 0 0,1 1 0 0 0,0-2 0 0 0,1 1 0 0 0,-1-1 1 0 0,1 0-1 0 0,14 5 0 0 0,-7-4-32 0 0,0-1 0 0 0,1 0 0 0 0,-1-1 1 0 0,1-1-1 0 0,-1-1 0 0 0,1 0 0 0 0,0-1 0 0 0,0 0 0 0 0,29-6 1 0 0,-39 5-48 0 0,-1 0 0 0 0,0-1 0 0 0,0 0 0 0 0,0 0 0 0 0,0 0 0 0 0,0-1 0 0 0,0 1 0 0 0,0-1 0 0 0,-1 0 0 0 0,0-1 0 0 0,6-4 0 0 0,-9 6 12 0 0,1 1-1 0 0,-1 0 0 0 0,0-1 0 0 0,0 0 0 0 0,0 1 0 0 0,0-1 0 0 0,0 0 0 0 0,-1 1 1 0 0,1-1-1 0 0,0 0 0 0 0,-1 0 0 0 0,1 0 0 0 0,-1 1 0 0 0,0-1 0 0 0,1 0 0 0 0,-1 0 1 0 0,0 0-1 0 0,0 0 0 0 0,0 0 0 0 0,0 0 0 0 0,-1 0 0 0 0,1 1 0 0 0,-1-1 0 0 0,1 0 1 0 0,-1 0-1 0 0,1 0 0 0 0,-1 1 0 0 0,0-1 0 0 0,0 0 0 0 0,0 1 0 0 0,0-1 0 0 0,0 0 0 0 0,0 1 1 0 0,0 0-1 0 0,-4-3 0 0 0,-1-2-7 0 0,0 0-1 0 0,-1 1 1 0 0,1 0 0 0 0,-1 0 0 0 0,-1 0-1 0 0,1 1 1 0 0,-1 0 0 0 0,1 1 0 0 0,-1 0-1 0 0,0 0 1 0 0,0 1 0 0 0,-1-1-1 0 0,-10 0 1 0 0,8 1 8 0 0,0 1 0 0 0,0 0 0 0 0,0 1-1 0 0,0 0 1 0 0,0 1 0 0 0,0 0 0 0 0,0 1-1 0 0,0 0 1 0 0,-18 6 0 0 0,27-7 16 0 0,0 0 0 0 0,0 0 0 0 0,0 0 0 0 0,0 0-1 0 0,0 0 1 0 0,0 0 0 0 0,0 1 0 0 0,0-1 0 0 0,0 0 0 0 0,1 1 0 0 0,-1 0 0 0 0,1-1 0 0 0,-1 1 0 0 0,1 0 0 0 0,0 0 0 0 0,-1 0 0 0 0,1-1 0 0 0,0 1-1 0 0,0 1 1 0 0,-1 2 0 0 0,1-1 2 0 0,1-1-1 0 0,0 1 0 0 0,0-1 0 0 0,0 1 1 0 0,0 0-1 0 0,0-1 0 0 0,0 1 1 0 0,1-1-1 0 0,0 1 0 0 0,0-1 0 0 0,2 7 1 0 0,4 3 14 0 0,-1 1 0 0 0,2-2 0 0 0,-1 1 1 0 0,2-1-1 0 0,11 13 0 0 0,-5-8 30 0 0,-8-10-26 0 0,-1-1-1 0 0,0 1 1 0 0,-1 0-1 0 0,0 1 1 0 0,0-1-1 0 0,8 16 1 0 0,-13-23-46 0 0,0 0 25 0 0,0 1 0 0 0,0-1 0 0 0,0 0 0 0 0,0 0 0 0 0,1 0 0 0 0,-1 1 0 0 0,0-1 0 0 0,0 0 0 0 0,0 0 0 0 0,0 1 0 0 0,0-1 0 0 0,0 0 0 0 0,0 0 0 0 0,0 0 0 0 0,0 1 0 0 0,0-1 0 0 0,0 0 0 0 0,0 0 0 0 0,0 1 0 0 0,0-1 0 0 0,0 0 0 0 0,0 0 0 0 0,0 1 0 0 0,-1-1 0 0 0,1 0 0 0 0,0 0 0 0 0,0 0 0 0 0,0 1 0 0 0,0-1 0 0 0,0 0 0 0 0,0 0 0 0 0,-1 0 0 0 0,1 0 0 0 0,0 1 0 0 0,0-1 0 0 0,0 0 0 0 0,0 0 0 0 0,-1 0 0 0 0,1 0 0 0 0,0 0 0 0 0,0 0 0 0 0,0 0 0 0 0,-1 1 0 0 0,1-1 0 0 0,0 0 0 0 0,0 0 0 0 0,-1 0 0 0 0,1 0 0 0 0,0 0 0 0 0,-1 0 0 0 0,-19 8-259 0 0,15-6-75 0 0,-19-10-2912 0 0,-77-25 2659 0 0,98 32 539 0 0,1 1 0 0 0,-1-1 0 0 0,1 0 0 0 0,-1 0 0 0 0,1 0 0 0 0,-1 0 0 0 0,1-1-1 0 0,-1 1 1 0 0,1 0 0 0 0,0-1 0 0 0,-4-3 0 0 0,1-6-704 0 0</inkml:trace>
</inkml:ink>
</file>

<file path=ppt/ink/ink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4:59:30.719"/>
    </inkml:context>
    <inkml:brush xml:id="br0">
      <inkml:brushProperty name="width" value="0.1" units="cm"/>
      <inkml:brushProperty name="height" value="0.1" units="cm"/>
    </inkml:brush>
  </inkml:definitions>
  <inkml:trace contextRef="#ctx0" brushRef="#br0">326 73 4784 0 0,'-25'-41'1785'0'0,"23"38"-1711"0"0,1 1 0 0 0,-1 0 0 0 0,0 0 0 0 0,1 0 0 0 0,-1 0 0 0 0,0 0 0 0 0,0 0 0 0 0,0 1-1 0 0,-1-1 1 0 0,1 0 0 0 0,0 1 0 0 0,-1 0 0 0 0,1-1 0 0 0,-1 1 0 0 0,1 0 0 0 0,-1 1 0 0 0,-4-2 0 0 0,2 1 39 0 0,-1 0 1 0 0,1 1 0 0 0,-1 0 0 0 0,1 0-1 0 0,-1 1 1 0 0,1-1 0 0 0,0 1 0 0 0,-8 2-1 0 0,-5 3 114 0 0,1 0 0 0 0,0 2 0 0 0,1 0 0 0 0,-24 14 0 0 0,31-16-167 0 0,0 0-1 0 0,1 1 0 0 0,-1 0 0 0 0,1 0 1 0 0,1 1-1 0 0,-1 0 0 0 0,1 0 0 0 0,-7 12 1 0 0,12-18-18 0 0,0 1 1 0 0,1 0-1 0 0,-1 0 1 0 0,1 0-1 0 0,-1 0 0 0 0,1 0 1 0 0,0 0-1 0 0,0 1 1 0 0,1-1-1 0 0,-1 0 1 0 0,1 0-1 0 0,0 1 1 0 0,-1-1-1 0 0,1 0 1 0 0,1 1-1 0 0,-1-1 0 0 0,0 0 1 0 0,1 1-1 0 0,0-1 1 0 0,0 0-1 0 0,0 0 1 0 0,0 0-1 0 0,0 1 1 0 0,1-1-1 0 0,-1-1 1 0 0,1 1-1 0 0,0 0 0 0 0,-1 0 1 0 0,2-1-1 0 0,3 5 1 0 0,1-1 13 0 0,-1 0 0 0 0,2-1 0 0 0,-1 0 1 0 0,0-1-1 0 0,1 1 0 0 0,0-1 0 0 0,0-1 0 0 0,0 0 0 0 0,1 0 1 0 0,-1 0-1 0 0,1-1 0 0 0,9 1 0 0 0,13 1-18 0 0,0-1 0 0 0,34-1-1 0 0,-46-2-12 0 0,31-4-1 0 0,-46 3-22 0 0,1 1 0 0 0,-1-1 0 0 0,1 0 0 0 0,-1 0-1 0 0,0-1 1 0 0,1 0 0 0 0,-1 1 0 0 0,0-1 0 0 0,0-1 0 0 0,0 1 0 0 0,0 0 0 0 0,5-6 0 0 0,-7 6-4 0 0,-1 1 0 0 0,0-1 0 0 0,0 0 0 0 0,-1 1 0 0 0,1-1 0 0 0,0 0 0 0 0,-1 1 0 0 0,1-1 0 0 0,-1 0 0 0 0,1 0 0 0 0,-1 0 0 0 0,0 0 0 0 0,0 0 0 0 0,1 1 0 0 0,-2-1 0 0 0,1 0 0 0 0,0 0 0 0 0,0 0 0 0 0,0 0 0 0 0,-1 0 0 0 0,1 1 0 0 0,-1-1 0 0 0,0 0 0 0 0,1 0 0 0 0,-1 1 1 0 0,-1-3-1 0 0,-3-5-11 0 0,0 0 0 0 0,-1 1 0 0 0,-8-11 0 0 0,12 18 11 0 0,-10-15-23 0 0,-2 1 0 0 0,0 1 1 0 0,-31-24-1 0 0,37 32-2 0 0,0 1 0 0 0,0 0 1 0 0,0 0-1 0 0,0 1 0 0 0,-1 0 0 0 0,0 0 0 0 0,0 1 1 0 0,0 0-1 0 0,0 1 0 0 0,-16-3 0 0 0,24 5-23 0 0,-1 0 0 0 0,1 0 0 0 0,0 0 0 0 0,-1 0 0 0 0,1 0 0 0 0,0 0 0 0 0,0 1 0 0 0,-1-1 0 0 0,1 0 0 0 0,0 1 0 0 0,-1-1 0 0 0,1 1 0 0 0,0-1-1 0 0,-2 2 1 0 0,3-2-20 0 0,-1 1 0 0 0,1-1 0 0 0,0 1 0 0 0,0-1 0 0 0,-1 1 0 0 0,1-1 0 0 0,0 1 0 0 0,0 0 0 0 0,-1-1 0 0 0,1 1 0 0 0,0-1-1 0 0,0 1 1 0 0,0 0 0 0 0,0-1 0 0 0,0 1 0 0 0,0 0 0 0 0,0-1 0 0 0,0 1 0 0 0,0-1 0 0 0,0 1 0 0 0,1 0 0 0 0,-1-1 0 0 0,0 1 0 0 0,0-1-1 0 0,0 1 1 0 0,1-1 0 0 0,-1 1 0 0 0,0 0 0 0 0,1-1 0 0 0,-1 1 0 0 0,0-1 0 0 0,2 1 0 0 0,2 6-898 0 0</inkml:trace>
</inkml:ink>
</file>

<file path=ppt/ink/ink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4:59:31.031"/>
    </inkml:context>
    <inkml:brush xml:id="br0">
      <inkml:brushProperty name="width" value="0.1" units="cm"/>
      <inkml:brushProperty name="height" value="0.1" units="cm"/>
    </inkml:brush>
  </inkml:definitions>
  <inkml:trace contextRef="#ctx0" brushRef="#br0">119 37 9365 0 0,'-20'-6'38'0'0,"-36"-14"181"0"0,52 18-184 0 0,1 1 1 0 0,-1-1-1 0 0,1 1 1 0 0,-1 0-1 0 0,1 0 1 0 0,-1 0-1 0 0,0 1 1 0 0,-6-1 0 0 0,10 1-31 0 0,0 0 0 0 0,0 0 0 0 0,-1 0 0 0 0,1 0 0 0 0,0 1 1 0 0,0-1-1 0 0,-1 0 0 0 0,1 0 0 0 0,0 0 0 0 0,0 1 1 0 0,0-1-1 0 0,0 0 0 0 0,-1 0 0 0 0,1 0 0 0 0,0 1 0 0 0,0-1 1 0 0,0 0-1 0 0,0 0 0 0 0,0 1 0 0 0,0-1 0 0 0,-1 0 1 0 0,1 1-1 0 0,0-1 0 0 0,0 0 0 0 0,0 0 0 0 0,0 1 0 0 0,0-1 1 0 0,0 0-1 0 0,0 0 0 0 0,0 1 0 0 0,0-1 0 0 0,1 0 1 0 0,-1 1-1 0 0,0-1 0 0 0,0 0 0 0 0,0 0 0 0 0,0 1 0 0 0,0-1 1 0 0,0 0-1 0 0,0 0 0 0 0,1 0 0 0 0,-1 1 0 0 0,0-1 1 0 0,0 0-1 0 0,0 0 0 0 0,1 1 0 0 0,7 12 11 0 0,-8-13-11 0 0,25 36 78 0 0,-2 1-1 0 0,-2 2 1 0 0,28 68-1 0 0,-42-89-266 0 0,-1-1 0 0 0,-1 1-1 0 0,0-1 1 0 0,-1 2 0 0 0,-1-1 0 0 0,-1 0-1 0 0,1 22 1 0 0,-6-25-597 0 0,-2-1-163 0 0</inkml:trace>
</inkml:ink>
</file>

<file path=ppt/ink/ink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4:59:31.352"/>
    </inkml:context>
    <inkml:brush xml:id="br0">
      <inkml:brushProperty name="width" value="0.1" units="cm"/>
      <inkml:brushProperty name="height" value="0.1" units="cm"/>
    </inkml:brush>
  </inkml:definitions>
  <inkml:trace contextRef="#ctx0" brushRef="#br0">44 137 7293 0 0,'-7'-9'16'0'0,"0"0"0"0"0,-12-19 0 0 0,17 26-19 0 0,1-1 0 0 0,0 1 0 0 0,0-1 0 0 0,0 1 0 0 0,0-1 0 0 0,0 0 0 0 0,0 1 0 0 0,1-1 0 0 0,-1 0 0 0 0,1 1 0 0 0,0-1 0 0 0,0 0 0 0 0,0 0 0 0 0,0 1 0 0 0,0-1 1 0 0,1 0-1 0 0,-1 0 0 0 0,2-4 0 0 0,-1 6 2 0 0,0 0 0 0 0,0-1 1 0 0,0 1-1 0 0,0 0 1 0 0,0 0-1 0 0,0 0 0 0 0,0 0 1 0 0,1 0-1 0 0,-1 0 0 0 0,0 0 1 0 0,1 0-1 0 0,-1 0 1 0 0,0 1-1 0 0,1-1 0 0 0,-1 0 1 0 0,3 0-1 0 0,30-7 91 0 0,-26 7-93 0 0,19-3 289 0 0,0 1 0 0 0,-1 1 0 0 0,1 2 1 0 0,0 1-1 0 0,45 6 0 0 0,-25 2 294 0 0,-1 1 0 0 0,61 23 0 0 0,-83-24-296 0 0,41 22 0 0 0,-54-25-244 0 0,-1 0 0 0 0,0 1 1 0 0,-1 0-1 0 0,0 1 0 0 0,0 0 0 0 0,9 10 1 0 0,-15-14-41 0 0,0 0 0 0 0,-1 0 0 0 0,0 0 0 0 0,1 0 0 0 0,-1 0 1 0 0,-1 1-1 0 0,1-1 0 0 0,-1 1 0 0 0,1-1 0 0 0,-1 1 0 0 0,-1-1 0 0 0,1 1 0 0 0,-1 0 1 0 0,1 0-1 0 0,-1-1 0 0 0,-1 1 0 0 0,1 0 0 0 0,-1 0 0 0 0,-1 4 0 0 0,1-3 0 0 0,0-1 0 0 0,-1 0 0 0 0,0 0-1 0 0,0 0 1 0 0,-1 0 0 0 0,1 0 0 0 0,-1 0-1 0 0,0-1 1 0 0,0 1 0 0 0,-1-1 0 0 0,1 0-1 0 0,-1 0 1 0 0,0 0 0 0 0,0 0 0 0 0,-9 5-1 0 0,-5 2 13 0 0,-1-2-1 0 0,0 0 0 0 0,-1-1 0 0 0,0-2 0 0 0,0 1 1 0 0,-37 5-1 0 0,18-7-280 0 0,0-1 1 0 0,-66-2-1 0 0,104-2 246 0 0,-20-3-829 0 0,21 3 813 0 0,-1 0 0 0 0,1 0 0 0 0,-1 0-1 0 0,1 0 1 0 0,0 0 0 0 0,-1 0 0 0 0,1 0 0 0 0,0 0-1 0 0,-1-1 1 0 0,1 1 0 0 0,0 0 0 0 0,0 0 0 0 0,-1 0-1 0 0,1-1 1 0 0,0 1 0 0 0,-1 0 0 0 0,1 0 0 0 0,0-1-1 0 0,0 1 1 0 0,-1 0 0 0 0,1-1 0 0 0,0 1 0 0 0,0 0-1 0 0,0-1 1 0 0,0 1 0 0 0,0 0 0 0 0,-1-1 0 0 0,1 1-1 0 0,0 0 1 0 0,0-1 0 0 0,0 1 0 0 0,0 0 0 0 0,0-1-1 0 0,0 1 1 0 0,0 0 0 0 0,0-1 0 0 0,0 1 0 0 0,0-1-1 0 0,0 1 1 0 0,0 0 0 0 0,0-1 0 0 0,1 1 0 0 0,-1 0-1 0 0,0-1 1 0 0,0 1 0 0 0,0 0 0 0 0,0-1 0 0 0,1 1-1 0 0,6-7-1038 0 0</inkml:trace>
</inkml:ink>
</file>

<file path=ppt/ink/ink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4:59:31.661"/>
    </inkml:context>
    <inkml:brush xml:id="br0">
      <inkml:brushProperty name="width" value="0.1" units="cm"/>
      <inkml:brushProperty name="height" value="0.1" units="cm"/>
    </inkml:brush>
  </inkml:definitions>
  <inkml:trace contextRef="#ctx0" brushRef="#br0">16 1 7101 0 0,'0'0'32'0'0,"-1"0"1"0"0,0 0-1 0 0,1 0 1 0 0,-1 0-1 0 0,0 0 1 0 0,1 0 0 0 0,-1 0-1 0 0,0 0 1 0 0,1 0-1 0 0,-1 0 1 0 0,0 1-1 0 0,1-1 1 0 0,-1 0 0 0 0,0 0-1 0 0,1 1 1 0 0,-1-1-1 0 0,1 0 1 0 0,-1 1-1 0 0,0 0 1 0 0,-2 18 990 0 0,4-11-698 0 0,1 0 1 0 0,-1-1-1 0 0,1 1 1 0 0,1-1 0 0 0,5 13-1 0 0,1 4 307 0 0,18 79 1035 0 0,5 15-1278 0 0,-8-63-3011 0 0,-22-50 1405 0 0</inkml:trace>
</inkml:ink>
</file>

<file path=ppt/ink/ink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4:59:32.215"/>
    </inkml:context>
    <inkml:brush xml:id="br0">
      <inkml:brushProperty name="width" value="0.1" units="cm"/>
      <inkml:brushProperty name="height" value="0.1" units="cm"/>
    </inkml:brush>
  </inkml:definitions>
  <inkml:trace contextRef="#ctx0" brushRef="#br0">332 166 5973 0 0,'-1'-4'43'0'0,"0"0"0"0"0,0 1 0 0 0,0-1 0 0 0,0 0 0 0 0,1 0 0 0 0,0 0 0 0 0,0 0 0 0 0,0 0 0 0 0,0 0 1 0 0,0 0-1 0 0,1 0 0 0 0,-1 0 0 0 0,4-7 0 0 0,-3 6 70 0 0,0-1 1 0 0,0 1 0 0 0,-1-1-1 0 0,1 1 1 0 0,-1-1-1 0 0,-1-9 1 0 0,1 13-63 0 0,-1-1 0 0 0,0 1 0 0 0,0-1 0 0 0,0 1 0 0 0,0 0 0 0 0,0-1 1 0 0,-1 1-1 0 0,1 0 0 0 0,-1 0 0 0 0,1 0 0 0 0,-1 0 0 0 0,0 0 0 0 0,0 0 0 0 0,0 1 0 0 0,0-1 1 0 0,-4-2-1 0 0,1 1 28 0 0,0 1 0 0 0,0 0 1 0 0,0 0-1 0 0,0 0 1 0 0,-1 0-1 0 0,1 1 0 0 0,-10-1 1 0 0,0 1 39 0 0,1 0 0 0 0,-1 2 0 0 0,0-1 1 0 0,0 2-1 0 0,-16 3 0 0 0,18-2-68 0 0,1 0-1 0 0,0 1 1 0 0,0 0 0 0 0,0 1-1 0 0,0 0 1 0 0,1 1-1 0 0,0 1 1 0 0,-12 8-1 0 0,21-13-30 0 0,-1-1 0 0 0,1 2 0 0 0,-1-1-1 0 0,1 0 1 0 0,0 0 0 0 0,0 1-1 0 0,0-1 1 0 0,0 1 0 0 0,0 0-1 0 0,1 0 1 0 0,-1 0 0 0 0,1-1 0 0 0,-1 1-1 0 0,1 1 1 0 0,0-1 0 0 0,1 0-1 0 0,-1 0 1 0 0,0 0 0 0 0,1 0-1 0 0,0 1 1 0 0,-1-1 0 0 0,1 0 0 0 0,1 0-1 0 0,-1 0 1 0 0,0 1 0 0 0,1-1-1 0 0,0 0 1 0 0,-1 0 0 0 0,1 0-1 0 0,0 0 1 0 0,1 0 0 0 0,-1 0 0 0 0,1 0-1 0 0,-1 0 1 0 0,1 0 0 0 0,2 3-1 0 0,2 1 45 0 0,-1-1 0 0 0,1 1-1 0 0,0-1 1 0 0,1 0 0 0 0,-1-1-1 0 0,1 1 1 0 0,0-1 0 0 0,11 5-1 0 0,64 29 162 0 0,-73-35-211 0 0,64 23 36 0 0,22 9-14 0 0,-83-31-38 0 0,-1 1 1 0 0,-1 0-1 0 0,1 1 1 0 0,-1 0-1 0 0,18 16 0 0 0,-26-21 3 0 0,-1-1-1 0 0,0 0 0 0 0,0 0 0 0 0,1 1 0 0 0,-1-1 0 0 0,0 1 1 0 0,0-1-1 0 0,0 1 0 0 0,0 0 0 0 0,-1-1 0 0 0,1 1 1 0 0,0 0-1 0 0,-1-1 0 0 0,1 1 0 0 0,-1 0 0 0 0,1 0 0 0 0,-1-1 1 0 0,0 1-1 0 0,0 0 0 0 0,0 0 0 0 0,0 3 0 0 0,-1-3 0 0 0,0 0 0 0 0,0 0 0 0 0,0 0 0 0 0,0 0-1 0 0,0 0 1 0 0,0 0 0 0 0,0 0 0 0 0,-1 0 0 0 0,1 0 0 0 0,-1 0-1 0 0,0-1 1 0 0,1 1 0 0 0,-1-1 0 0 0,-3 3 0 0 0,-3 1-2 0 0,0-1 1 0 0,0 0 0 0 0,-1 0 0 0 0,1-1-1 0 0,-1 0 1 0 0,0 0 0 0 0,-12 2 0 0 0,5-2 0 0 0,10-2 3 0 0,1 1 0 0 0,-1-1 0 0 0,1-1 0 0 0,-1 1 1 0 0,0-1-1 0 0,-10-1 0 0 0,15 1-7 0 0,1 0 1 0 0,0 0-1 0 0,0 0 0 0 0,-1 0 1 0 0,1 0-1 0 0,0 0 1 0 0,0 0-1 0 0,-1-1 1 0 0,1 1-1 0 0,0 0 0 0 0,0 0 1 0 0,0 0-1 0 0,0 0 1 0 0,-1-1-1 0 0,1 1 1 0 0,0 0-1 0 0,0 0 0 0 0,0 0 1 0 0,0-1-1 0 0,0 1 1 0 0,-1 0-1 0 0,1 0 1 0 0,0-1-1 0 0,0 1 0 0 0,0 0 1 0 0,0 0-1 0 0,0-1 1 0 0,0 1-1 0 0,0 0 1 0 0,0 0-1 0 0,0-1 0 0 0,0 1 1 0 0,0 0-1 0 0,0 0 1 0 0,0-1-1 0 0,0 1 1 0 0,0 0-1 0 0,0-1 0 0 0,7-13-523 0 0,14-10-1083 0 0,-12 17 682 0 0,-1 0 0 0 0,14-16 0 0 0,-14 12 23 0 0</inkml:trace>
</inkml:ink>
</file>

<file path=ppt/ink/ink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4:59:32.538"/>
    </inkml:context>
    <inkml:brush xml:id="br0">
      <inkml:brushProperty name="width" value="0.1" units="cm"/>
      <inkml:brushProperty name="height" value="0.1" units="cm"/>
    </inkml:brush>
  </inkml:definitions>
  <inkml:trace contextRef="#ctx0" brushRef="#br0">1 82 6785 0 0,'3'-12'79'0'0,"-2"6"49"0"0,1-1 0 0 0,0 0 0 0 0,0 1 1 0 0,0-1-1 0 0,1 1 0 0 0,0 0 0 0 0,0 0 0 0 0,6-8 0 0 0,-8 13-103 0 0,0 1-1 0 0,-1-1 1 0 0,1 1 0 0 0,-1-1 0 0 0,1 1-1 0 0,0 0 1 0 0,0-1 0 0 0,-1 1 0 0 0,1 0 0 0 0,0 0-1 0 0,-1 0 1 0 0,1-1 0 0 0,0 1 0 0 0,0 0 0 0 0,0 0-1 0 0,-1 0 1 0 0,1 0 0 0 0,0 0 0 0 0,0 0-1 0 0,-1 1 1 0 0,1-1 0 0 0,0 0 0 0 0,0 0 0 0 0,-1 0-1 0 0,1 1 1 0 0,0-1 0 0 0,-1 0 0 0 0,1 1 0 0 0,0-1-1 0 0,-1 1 1 0 0,1-1 0 0 0,-1 1 0 0 0,1-1-1 0 0,0 1 1 0 0,-1-1 0 0 0,1 1 0 0 0,-1-1 0 0 0,0 1-1 0 0,1 0 1 0 0,0 0 0 0 0,18 28 303 0 0,99 185 708 0 0,-63-117-789 0 0,-54-96-261 0 0,41 81 208 0 0,-38-73-460 0 0,-1 1 1 0 0,0-1 0 0 0,0 1 0 0 0,-1 0-1 0 0,0 0 1 0 0,1 19 0 0 0,-5-23-465 0 0,0-1-198 0 0</inkml:trace>
</inkml:ink>
</file>

<file path=ppt/ink/ink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4:59:33.088"/>
    </inkml:context>
    <inkml:brush xml:id="br0">
      <inkml:brushProperty name="width" value="0.1" units="cm"/>
      <inkml:brushProperty name="height" value="0.1" units="cm"/>
    </inkml:brush>
  </inkml:definitions>
  <inkml:trace contextRef="#ctx0" brushRef="#br0">0 96 6625 0 0,'15'-5'53'0'0,"-1"1"1"0"0,1 0 0 0 0,0 1-1 0 0,0 1 1 0 0,0 1 0 0 0,0 0-1 0 0,16 1 1 0 0,-4-1 71 0 0,320-5 1515 0 0,121-6 18 0 0,-397 9-1397 0 0,134-13 1145 0 0,-204 16-1383 0 0,1 0 1 0 0,-1 0 0 0 0,0 0 0 0 0,0 0-1 0 0,0-1 1 0 0,0 1 0 0 0,0 0-1 0 0,0 0 1 0 0,0-1 0 0 0,0 1-1 0 0,0-1 1 0 0,0 1 0 0 0,0-1-1 0 0,0 1 1 0 0,0-1 0 0 0,0 0-1 0 0,0 0 1 0 0,0 1 0 0 0,0-1-1 0 0,-1 0 1 0 0,1 0 0 0 0,0 0 0 0 0,0-1-1 0 0,-1 1-35 0 0,0 0-1 0 0,-1 0 1 0 0,1 0 0 0 0,-1 1-1 0 0,1-1 1 0 0,-1 0 0 0 0,1 0-1 0 0,-1 0 1 0 0,0 1-1 0 0,1-1 1 0 0,-1 0 0 0 0,0 1-1 0 0,0-1 1 0 0,1 1-1 0 0,-1-1 1 0 0,0 1 0 0 0,0-1-1 0 0,0 1 1 0 0,0-1-1 0 0,0 1 1 0 0,0 0 0 0 0,0 0-1 0 0,1-1 1 0 0,-1 1 0 0 0,0 0-1 0 0,-2 0 1 0 0,-37-6-1352 0 0,16 2 323 0 0</inkml:trace>
</inkml:ink>
</file>

<file path=ppt/ink/ink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4:59:34.192"/>
    </inkml:context>
    <inkml:brush xml:id="br0">
      <inkml:brushProperty name="width" value="0.1" units="cm"/>
      <inkml:brushProperty name="height" value="0.1" units="cm"/>
    </inkml:brush>
  </inkml:definitions>
  <inkml:trace contextRef="#ctx0" brushRef="#br0">1 109 2892 0 0,'10'1'37'0'0,"1"-1"-1"0"0,0 0 1 0 0,0-1 0 0 0,0 0-1 0 0,0 0 1 0 0,15-5 0 0 0,14-1 81 0 0,838-60 3048 0 0,4 52-2395 0 0,-580 12-761 0 0,2105-6 562 0 0,-1392 18-54 0 0,2559 37 374 0 0,-318 79 1044 0 0,-638 64-1480 0 0,-2539-181-479 0 0,587 70-498 0 0,-615-67-1693 0 0,-70-11 1321 0 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4:43:23.005"/>
    </inkml:context>
    <inkml:brush xml:id="br0">
      <inkml:brushProperty name="width" value="0.1" units="cm"/>
      <inkml:brushProperty name="height" value="0.1" units="cm"/>
    </inkml:brush>
  </inkml:definitions>
  <inkml:trace contextRef="#ctx0" brushRef="#br0">50 10 7101 0 0,'-2'0'81'0'0,"0"0"1"0"0,0-1-1 0 0,0 0 1 0 0,0 1 0 0 0,0-1-1 0 0,0 0 1 0 0,0 0 0 0 0,0 0-1 0 0,-4-3 751 0 0,17 14-628 0 0,14 15-7 0 0,36 27 0 0 0,-15-14 142 0 0,19 18 175 0 0,73 65 384 0 0,-103-87-624 0 0,54 68 0 0 0,-81-92-210 0 0,0 2 1 0 0,-1-1-1 0 0,0 1 1 0 0,-1 0-1 0 0,0 1 1 0 0,-1 0-1 0 0,8 26 1 0 0,-12-33-36 0 0,0-1 0 0 0,0 1 1 0 0,-1 0-1 0 0,0 0 0 0 0,0-1 0 0 0,0 1 1 0 0,0 0-1 0 0,-1 0 0 0 0,0 0 0 0 0,0-1 1 0 0,-1 1-1 0 0,0-1 0 0 0,0 1 0 0 0,0-1 1 0 0,0 0-1 0 0,-1 1 0 0 0,0-1 0 0 0,0 0 0 0 0,-1-1 1 0 0,1 1-1 0 0,-5 4 0 0 0,-2 0-11 0 0,0 0 0 0 0,-1-1-1 0 0,0 0 1 0 0,0 0 0 0 0,-1-1 0 0 0,0-1 0 0 0,0 0-1 0 0,-23 7 1 0 0,-12 1-224 0 0,-52 9 0 0 0,84-20 99 0 0,-139 26-1341 0 0,72-17 409 0 0</inkml:trace>
</inkml:ink>
</file>

<file path=ppt/ink/ink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4:59:34.959"/>
    </inkml:context>
    <inkml:brush xml:id="br0">
      <inkml:brushProperty name="width" value="0.1" units="cm"/>
      <inkml:brushProperty name="height" value="0.1" units="cm"/>
    </inkml:brush>
  </inkml:definitions>
  <inkml:trace contextRef="#ctx0" brushRef="#br0">41 3 5757 0 0,'-28'-1'339'0'0,"17"0"-165"0"0,9 1-72 0 0,4 0 16 0 0,55 15 1097 0 0,29-7-817 0 0,145-6 0 0 0,-163-3-552 0 0,29-6-570 0 0,-52 3 146 0 0</inkml:trace>
</inkml:ink>
</file>

<file path=ppt/ink/ink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4:59:35.280"/>
    </inkml:context>
    <inkml:brush xml:id="br0">
      <inkml:brushProperty name="width" value="0.1" units="cm"/>
      <inkml:brushProperty name="height" value="0.1" units="cm"/>
    </inkml:brush>
  </inkml:definitions>
  <inkml:trace contextRef="#ctx0" brushRef="#br0">175 93 7681 0 0,'-4'-3'-13'0'0,"-34"-30"47"0"0,36 31 12 0 0,-1-1 0 0 0,1 0 0 0 0,0 1 0 0 0,0-1 0 0 0,0 0 0 0 0,0 0 0 0 0,0 0 0 0 0,1 0-1 0 0,0 0 1 0 0,-1-1 0 0 0,-1-6 0 0 0,3 10-28 0 0,0-1 0 0 0,0 1-1 0 0,0-1 1 0 0,0 1-1 0 0,0 0 1 0 0,0-1-1 0 0,0 1 1 0 0,0-1-1 0 0,0 1 1 0 0,1-1-1 0 0,-1 1 1 0 0,0-1 0 0 0,0 1-1 0 0,0-1 1 0 0,0 1-1 0 0,1-1 1 0 0,-1 1-1 0 0,0 0 1 0 0,0-1-1 0 0,1 1 1 0 0,-1 0-1 0 0,0-1 1 0 0,1 1 0 0 0,-1-1-1 0 0,1 1 1 0 0,-1 0-1 0 0,0 0 1 0 0,1-1-1 0 0,-1 1 1 0 0,1 0-1 0 0,-1 0 1 0 0,1-1-1 0 0,21 0 316 0 0,18 10-76 0 0,-32-6-246 0 0,0 0 1 0 0,0 1-1 0 0,-1 0 1 0 0,1 0-1 0 0,-1 0 1 0 0,0 1-1 0 0,-1 0 1 0 0,1 0-1 0 0,-1 1 1 0 0,0 0-1 0 0,0 0 1 0 0,-1 0-1 0 0,1 1 1 0 0,-1 0-1 0 0,-1 0 1 0 0,1 0-1 0 0,-2 1 1 0 0,1-1-1 0 0,-1 1 1 0 0,0 0-1 0 0,3 10 1 0 0,-3-4-8 0 0,-1-1 0 0 0,0 1 1 0 0,-1 0-1 0 0,0 0 0 0 0,-1 0 1 0 0,-1 0-1 0 0,0 0 0 0 0,-1 0 1 0 0,-1 0-1 0 0,0-1 0 0 0,0 1 1 0 0,-7 14-1 0 0,0-6-63 0 0,0 0 0 0 0,-2 0 1 0 0,0-1-1 0 0,-1-1 0 0 0,-17 19 1 0 0,0-3-426 0 0,-60 54 0 0 0,5-19-426 0 0</inkml:trace>
</inkml:ink>
</file>

<file path=ppt/ink/ink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4:59:36.114"/>
    </inkml:context>
    <inkml:brush xml:id="br0">
      <inkml:brushProperty name="width" value="0.1" units="cm"/>
      <inkml:brushProperty name="height" value="0.1" units="cm"/>
    </inkml:brush>
  </inkml:definitions>
  <inkml:trace contextRef="#ctx0" brushRef="#br0">45 57 6565 0 0,'-21'-1'336'0'0,"19"0"-261"0"0,0 1 0 0 0,0-1-1 0 0,-1 1 1 0 0,1 0 0 0 0,0 0-1 0 0,0 0 1 0 0,0 0 0 0 0,0 0-1 0 0,-3 1 1 0 0,49-3 550 0 0,431-45-3546 0 0,-444 42 2249 0 0</inkml:trace>
</inkml:ink>
</file>

<file path=ppt/ink/ink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4:59:36.431"/>
    </inkml:context>
    <inkml:brush xml:id="br0">
      <inkml:brushProperty name="width" value="0.1" units="cm"/>
      <inkml:brushProperty name="height" value="0.1" units="cm"/>
    </inkml:brush>
  </inkml:definitions>
  <inkml:trace contextRef="#ctx0" brushRef="#br0">199 62 5725 0 0,'-35'-14'600'0'0,"0"1"0"0"0,-1 1 1 0 0,-56-10-1 0 0,140 30 509 0 0,-22-4-831 0 0,36 10 0 0 0,-11 3-32 0 0,76 35 0 0 0,-110-44-231 0 0,-1 0-1 0 0,0 2 1 0 0,-1 0 0 0 0,0 0-1 0 0,0 2 1 0 0,-1 0 0 0 0,-1 0-1 0 0,17 21 1 0 0,-28-30-27 0 0,1 0-1 0 0,-1 1 1 0 0,1 0-1 0 0,-1-1 1 0 0,0 1 0 0 0,0 0-1 0 0,-1 0 1 0 0,1 0-1 0 0,-1 0 1 0 0,0 1 0 0 0,0-1-1 0 0,0 0 1 0 0,0 1-1 0 0,-1-1 1 0 0,0 0 0 0 0,0 1-1 0 0,0-1 1 0 0,0 0 0 0 0,-1 1-1 0 0,0-1 1 0 0,-2 7-1 0 0,0-4-116 0 0,0-1 0 0 0,0 0 0 0 0,-1 0 0 0 0,0 0 0 0 0,0 0-1 0 0,0-1 1 0 0,-1 1 0 0 0,0-1 0 0 0,0 0 0 0 0,0-1 0 0 0,-1 1 0 0 0,-10 6-1 0 0,-25 14-916 0 0</inkml:trace>
</inkml:ink>
</file>

<file path=ppt/ink/ink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4:59:36.754"/>
    </inkml:context>
    <inkml:brush xml:id="br0">
      <inkml:brushProperty name="width" value="0.1" units="cm"/>
      <inkml:brushProperty name="height" value="0.1" units="cm"/>
    </inkml:brush>
  </inkml:definitions>
  <inkml:trace contextRef="#ctx0" brushRef="#br0">38 204 8429 0 0,'-3'0'66'0'0,"0"0"1"0"0,-1 0-1 0 0,1 0 1 0 0,0-1 0 0 0,0 0-1 0 0,0 0 1 0 0,0 1-1 0 0,0-2 1 0 0,0 1-1 0 0,-3-2 1 0 0,8 0 139 0 0,-2 3-197 0 0,0 0-1 0 0,0 0 0 0 0,0 0 1 0 0,1 0-1 0 0,-1-1 1 0 0,0 1-1 0 0,0 0 1 0 0,0 0-1 0 0,0 0 0 0 0,0 0 1 0 0,0 0-1 0 0,0 0 1 0 0,0 0-1 0 0,0 0 1 0 0,1-1-1 0 0,-1 1 0 0 0,0 0 1 0 0,0 0-1 0 0,0 0 1 0 0,0 0-1 0 0,0 0 1 0 0,0 0-1 0 0,0-1 0 0 0,0 1 1 0 0,0 0-1 0 0,0 0 1 0 0,0 0-1 0 0,0 0 1 0 0,0 0-1 0 0,0 0 0 0 0,0-1 1 0 0,0 1-1 0 0,0 0 1 0 0,0 0-1 0 0,0 0 1 0 0,0 0-1 0 0,0 0 0 0 0,0 0 1 0 0,-1-1-1 0 0,1 1 1 0 0,0 0-1 0 0,0 0 1 0 0,0 0-1 0 0,0 0 0 0 0,0 0 1 0 0,0 0-1 0 0,0 0 1 0 0,0 0-1 0 0,0-1 1 0 0,-1 1-1 0 0,1 0 0 0 0,0 0 1 0 0,0 0-1 0 0,0 0 1 0 0,0 0-1 0 0,0 0 1 0 0,0 0-1 0 0,-1 0 1 0 0,1 0-1 0 0,0 0 0 0 0,0 0 1 0 0,0 0-1 0 0,0 0 10 0 0,0 0-1 0 0,0 0 1 0 0,-1 0-1 0 0,1 0 1 0 0,0-1-1 0 0,0 1 1 0 0,0 0-1 0 0,0 0 1 0 0,0 0-1 0 0,0 0 1 0 0,0 0-1 0 0,0 0 1 0 0,0 0-1 0 0,0 0 1 0 0,0-1-1 0 0,0 1 1 0 0,0 0-1 0 0,0 0 1 0 0,0 0-1 0 0,0 0 1 0 0,0 0-1 0 0,0 0 1 0 0,0 0-1 0 0,0 0 1 0 0,0-1-1 0 0,0 1 1 0 0,0 0-1 0 0,0 0 1 0 0,0 0-1 0 0,0 0 1 0 0,0 0-1 0 0,0 0 1 0 0,0 0-1 0 0,0 0 1 0 0,0-1-1 0 0,0 1 1 0 0,0 0-1 0 0,1 0 1 0 0,-1 0-1 0 0,0 0 1 0 0,0 0-1 0 0,0 0 1 0 0,0 0-1 0 0,0 0 1 0 0,0 0-1 0 0,0 0 1 0 0,0 0-1 0 0,0 0 1 0 0,1 0-1 0 0,-1 0 1 0 0,0 0-1 0 0,0-1 1 0 0,0 1-1 0 0,0 0 1 0 0,0 0-1 0 0,0 0 1 0 0,1 0-1 0 0,12-5 408 0 0,21-3-273 0 0,-31 8-101 0 0,286-52 69 0 0,113-27-2507 0 0,-386 75 1787 0 0,-1-1 0 0 0,19-8 1 0 0,-11-2-523 0 0</inkml:trace>
</inkml:ink>
</file>

<file path=ppt/ink/ink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4:59:37.099"/>
    </inkml:context>
    <inkml:brush xml:id="br0">
      <inkml:brushProperty name="width" value="0.1" units="cm"/>
      <inkml:brushProperty name="height" value="0.1" units="cm"/>
    </inkml:brush>
  </inkml:definitions>
  <inkml:trace contextRef="#ctx0" brushRef="#br0">29 70 5056 0 0,'-3'-1'29'0'0,"1"-1"-1"0"0,0 1 0 0 0,0-1 1 0 0,0 0-1 0 0,0 0 0 0 0,1 0 1 0 0,-1 0-1 0 0,0 0 0 0 0,1-1 0 0 0,0 1 1 0 0,-1 0-1 0 0,1-1 0 0 0,0 1 1 0 0,0-1-1 0 0,0 1 0 0 0,1-1 0 0 0,-1 0 1 0 0,0 1-1 0 0,1-1 0 0 0,0 0 1 0 0,0 1-1 0 0,0-6 0 0 0,1 7 1 0 0,-1 0-1 0 0,1 0 1 0 0,0 0-1 0 0,0 0 1 0 0,-1 0-1 0 0,1 1 1 0 0,0-1-1 0 0,0 0 1 0 0,0 1-1 0 0,0-1 1 0 0,0 1-1 0 0,0-1 1 0 0,0 1-1 0 0,0-1 1 0 0,0 1-1 0 0,0-1 1 0 0,0 1-1 0 0,1 0 1 0 0,-1 0 0 0 0,0 0-1 0 0,0 0 1 0 0,0 0-1 0 0,3 0 1 0 0,32 0 268 0 0,-31 0-278 0 0,6 1 105 0 0,1 1 0 0 0,-1 0 0 0 0,0 1 0 0 0,0 0 1 0 0,0 1-1 0 0,0 0 0 0 0,0 0 0 0 0,-1 2 0 0 0,0-1 0 0 0,0 1 0 0 0,0 1 1 0 0,13 10-1 0 0,-9-5-10 0 0,-1 0 1 0 0,0 1 0 0 0,0 1-1 0 0,-2 0 1 0 0,0 1 0 0 0,0 0-1 0 0,9 19 1 0 0,-16-27-101 0 0,0 1 1 0 0,-1 1-1 0 0,0-1 1 0 0,0 0-1 0 0,-1 1 1 0 0,0-1-1 0 0,0 1 1 0 0,-1 0-1 0 0,0-1 1 0 0,-1 1-1 0 0,0 0 1 0 0,0 0-1 0 0,-1 0 0 0 0,0-1 1 0 0,-5 16-1 0 0,3-13-102 0 0,-1-1-1 0 0,-1 1 0 0 0,0-1 0 0 0,0-1 0 0 0,-1 1 0 0 0,0-1 0 0 0,0 0 1 0 0,-1 0-1 0 0,-1 0 0 0 0,0-1 0 0 0,-16 13 0 0 0,-4 1-581 0 0,-2 1-203 0 0</inkml:trace>
</inkml:ink>
</file>

<file path=ppt/ink/ink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4:59:37.407"/>
    </inkml:context>
    <inkml:brush xml:id="br0">
      <inkml:brushProperty name="width" value="0.1" units="cm"/>
      <inkml:brushProperty name="height" value="0.1" units="cm"/>
    </inkml:brush>
  </inkml:definitions>
  <inkml:trace contextRef="#ctx0" brushRef="#br0">28 410 7229 0 0,'-22'1'242'0'0,"16"1"-24"0"0,14 0 226 0 0,0-2-382 0 0,0-1-1 0 0,-1 1 1 0 0,1-1-1 0 0,13-4 0 0 0,4 0 13 0 0,286-21-615 0 0,-18 3-247 0 0,-246 16 91 0 0,-4 3-182 0 0</inkml:trace>
  <inkml:trace contextRef="#ctx0" brushRef="#br0" timeOffset="1">580 21 8229 0 0,'0'-1'-13'0'0,"1"0"-1"0"0,-1 0 1 0 0,1 0 0 0 0,-1 0 0 0 0,1 0-1 0 0,-1 1 1 0 0,1-1 0 0 0,0 0 0 0 0,0 1 0 0 0,-1-1-1 0 0,1 0 1 0 0,0 1 0 0 0,0-1 0 0 0,0 1-1 0 0,0-1 1 0 0,0 1 0 0 0,0-1 0 0 0,0 1-1 0 0,0 0 1 0 0,0-1 0 0 0,0 1 0 0 0,0 0 0 0 0,0 0-1 0 0,0 0 1 0 0,0 0 0 0 0,1 0 0 0 0,35-3-8 0 0,-35 3 21 0 0,55-2 140 0 0,89 1 300 0 0,-129 2-397 0 0,-1 1 0 0 0,1 0 0 0 0,-1 2 0 0 0,0 0 0 0 0,0 1 0 0 0,26 11 0 0 0,-38-14-38 0 0,0 0-1 0 0,0 0 1 0 0,0 0-1 0 0,0 1 1 0 0,-1 0-1 0 0,1 0 1 0 0,-1 0-1 0 0,1 0 1 0 0,-1 0-1 0 0,0 1 1 0 0,0-1 0 0 0,-1 1-1 0 0,1 0 1 0 0,-1 0-1 0 0,1 0 1 0 0,-1 0-1 0 0,-1 0 1 0 0,1 0-1 0 0,-1 1 1 0 0,1-1-1 0 0,-1 1 1 0 0,0-1-1 0 0,-1 1 1 0 0,1 4 0 0 0,-1-1 1 0 0,-1 1 1 0 0,1-1-1 0 0,-2 0 1 0 0,1 1-1 0 0,-1-1 1 0 0,-1 0-1 0 0,1 0 1 0 0,-1-1 0 0 0,-1 1-1 0 0,1 0 1 0 0,-2-1-1 0 0,-6 10 1 0 0,-7 7 20 0 0,-1 0 0 0 0,-1-2 0 0 0,-1 0 0 0 0,-1-2 0 0 0,-1 0 0 0 0,-25 17 0 0 0,13-14-359 0 0,0-2-1 0 0,-1-1 0 0 0,-73 29 0 0 0,69-37-459 0 0</inkml:trace>
</inkml:ink>
</file>

<file path=ppt/ink/ink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4:59:37.946"/>
    </inkml:context>
    <inkml:brush xml:id="br0">
      <inkml:brushProperty name="width" value="0.1" units="cm"/>
      <inkml:brushProperty name="height" value="0.1" units="cm"/>
    </inkml:brush>
  </inkml:definitions>
  <inkml:trace contextRef="#ctx0" brushRef="#br0">9 0 8101 0 0,'-6'8'-132'0'0,"4"-5"16"0"0,4 4-8 0 0,17-7 8 0 0,-8 5 0 0 0,4-2 16 0 0,13 4-8 0 0,2-5 0 0 0,17 2 136 0 0,7 3-28 0 0,13-3-56 0 0,10 3-8 0 0,9-7-184 0 0,4 4-232 0 0,9-3-192 0 0</inkml:trace>
</inkml:ink>
</file>

<file path=ppt/ink/ink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4:59:38.274"/>
    </inkml:context>
    <inkml:brush xml:id="br0">
      <inkml:brushProperty name="width" value="0.1" units="cm"/>
      <inkml:brushProperty name="height" value="0.1" units="cm"/>
    </inkml:brush>
  </inkml:definitions>
  <inkml:trace contextRef="#ctx0" brushRef="#br0">39 0 8101 0 0,'0'0'-120'0'0,"-39"24"-484"0"0,417-12 520 0 0,-301-13 36 0 0,-1 1-52 0 0,1-3-76 0 0,0 3 84 0 0,-8 3-316 0 0,-3-2 0 0 0,-5 1-213 0 0</inkml:trace>
</inkml:ink>
</file>

<file path=ppt/ink/ink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4:59:38.605"/>
    </inkml:context>
    <inkml:brush xml:id="br0">
      <inkml:brushProperty name="width" value="0.1" units="cm"/>
      <inkml:brushProperty name="height" value="0.1" units="cm"/>
    </inkml:brush>
  </inkml:definitions>
  <inkml:trace contextRef="#ctx0" brushRef="#br0">0 28 8561 0 0,'0'0'184'0'0,"61"3"-104"0"0,362-24-1208 0 0,-329 16 700 0 0,5 1-120 0 0,4 3-176 0 0,-2 1-81 0 0</inkml:trace>
  <inkml:trace contextRef="#ctx0" brushRef="#br0" timeOffset="1">376 550 5665 0 0,'3'2'3'0'0,"1"-1"0"0"0,-1 0 0 0 0,0 0 1 0 0,1-1-1 0 0,-1 1 0 0 0,0-1 0 0 0,1 1 1 0 0,-1-1-1 0 0,1 0 0 0 0,-1-1 0 0 0,0 1 1 0 0,1 0-1 0 0,5-3 0 0 0,9 1 12 0 0,406 8-1453 0 0,-336-1 983 0 0,7-1-89 0 0,40 2 17 0 0,181 29 0 0 0,-302-32 532 0 0,0 1 1 0 0,25 10 0 0 0,-15-4-41 0 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4:43:26.800"/>
    </inkml:context>
    <inkml:brush xml:id="br0">
      <inkml:brushProperty name="width" value="0.1" units="cm"/>
      <inkml:brushProperty name="height" value="0.1" units="cm"/>
    </inkml:brush>
  </inkml:definitions>
  <inkml:trace contextRef="#ctx0" brushRef="#br0">1 407 7841 0 0,'3'-60'650'0'0,"-3"56"-532"0"0,1 0 0 0 0,0 0 0 0 0,-1 0 0 0 0,2 0 1 0 0,-1 0-1 0 0,0 0 0 0 0,1 1 0 0 0,-1-1 0 0 0,1 1 0 0 0,0-1 1 0 0,0 1-1 0 0,5-5 0 0 0,-11 49-201 0 0,2 24 89 0 0,8 85-1 0 0,1-2-42 0 0,-7-112 141 0 0,11-67 1362 0 0,109-518-1052 0 0,-117 540-413 0 0,17-61-17 0 0,-17 63-1 0 0,0-1 0 0 0,1 1 0 0 0,0-1 1 0 0,0 1-1 0 0,0 0 0 0 0,9-10 0 0 0,-12 16 5 0 0,0 0 1 0 0,0 0-1 0 0,0 0 1 0 0,0 0-1 0 0,0 0 0 0 0,0 0 1 0 0,1 0-1 0 0,-1 0 0 0 0,0 1 1 0 0,1-1-1 0 0,-1 0 0 0 0,0 1 1 0 0,1-1-1 0 0,-1 1 0 0 0,1 0 1 0 0,-1-1-1 0 0,0 1 1 0 0,1 0-1 0 0,-1 0 0 0 0,1 0 1 0 0,2 0-1 0 0,-1 1 0 0 0,-1 0 0 0 0,1 0-1 0 0,-1 0 1 0 0,1 0 0 0 0,-1 0 0 0 0,0 0-1 0 0,1 0 1 0 0,-1 1 0 0 0,0 0 0 0 0,0-1-1 0 0,3 4 1 0 0,2 3 2 0 0,0 0 0 0 0,0 1 0 0 0,0 0-1 0 0,8 18 1 0 0,-10-18 12 0 0,-1 0 0 0 0,0 0 0 0 0,-1 0 0 0 0,0 1 0 0 0,-1-1 0 0 0,1 1 0 0 0,-2 0 0 0 0,0 0 0 0 0,0 0 0 0 0,-1 0 0 0 0,0 0 0 0 0,0 0 0 0 0,-1 0 0 0 0,-1-1 0 0 0,-2 14 0 0 0,0-11-6 0 0,0-1-1 0 0,0 1 0 0 0,-1-1 0 0 0,-1 0 0 0 0,0 0 1 0 0,0-1-1 0 0,-1 0 0 0 0,-1 0 0 0 0,1 0 0 0 0,-1-1 1 0 0,-1 0-1 0 0,-11 8 0 0 0,4-4 3 0 0,0-1 0 0 0,-2-1 0 0 0,1-1 0 0 0,-1 0 0 0 0,-1-1 0 0 0,-35 11 0 0 0,115 14 163 0 0,2-4-80 0 0,-37-19-50 0 0,0 2 0 0 0,38 24-1 0 0,-57-32-202 0 0,0 0 0 0 0,-1 1 0 0 0,0 0 0 0 0,0 0 0 0 0,0 1 1 0 0,8 12-1 0 0,-13-18 63 0 0,1 1 0 0 0,-1-1 0 0 0,0 1 0 0 0,1-1 0 0 0,-1 0 0 0 0,1 1 0 0 0,0-1 0 0 0,-1 0 0 0 0,1 0 0 0 0,0 0 0 0 0,0 0 0 0 0,-1-1 1 0 0,1 1-1 0 0,0 0 0 0 0,0-1 0 0 0,0 1 0 0 0,0-1 0 0 0,3 0 0 0 0,-4 0 70 0 0,17 3-901 0 0</inkml:trace>
</inkml:ink>
</file>

<file path=ppt/ink/ink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4:59:12.282"/>
    </inkml:context>
    <inkml:brush xml:id="br0">
      <inkml:brushProperty name="width" value="0.1" units="cm"/>
      <inkml:brushProperty name="height" value="0.1" units="cm"/>
    </inkml:brush>
  </inkml:definitions>
  <inkml:trace contextRef="#ctx0" brushRef="#br0">39 84 7709 0 0,'-18'-32'-42'0'0,"15"27"156"0"0,0 1 0 0 0,0-1-1 0 0,1 1 1 0 0,-1-1 0 0 0,1 0 0 0 0,-2-8-1 0 0,4 12-88 0 0,-1 1-1 0 0,1 0 0 0 0,0-1 1 0 0,0 1-1 0 0,0 0 0 0 0,0-1 1 0 0,0 1-1 0 0,0 0 0 0 0,0-1 1 0 0,0 1-1 0 0,0 0 0 0 0,0-1 1 0 0,0 1-1 0 0,0 0 0 0 0,1-1 1 0 0,-1 1-1 0 0,0 0 0 0 0,0 0 1 0 0,0-1-1 0 0,0 1 0 0 0,0 0 1 0 0,1-1-1 0 0,-1 1 0 0 0,0 0 1 0 0,0 0-1 0 0,0-1 0 0 0,1 1 0 0 0,-1 0 1 0 0,0 0-1 0 0,1-1 0 0 0,-1 1 1 0 0,0 0-1 0 0,0 0 0 0 0,1 0 1 0 0,-1 0-1 0 0,1-1 0 0 0,-1 2-5 0 0,1-1 0 0 0,-1 0-1 0 0,1 0 1 0 0,-1 0-1 0 0,0 0 1 0 0,1 0 0 0 0,-1 0-1 0 0,1 1 1 0 0,-1-1-1 0 0,0 0 1 0 0,1 0 0 0 0,-1 1-1 0 0,1-1 1 0 0,-1 0-1 0 0,0 0 1 0 0,1 1-1 0 0,-1-1 1 0 0,0 0 0 0 0,0 1-1 0 0,1-1 1 0 0,-1 1-1 0 0,0-1 1 0 0,0 0 0 0 0,0 1-1 0 0,1-1 1 0 0,-1 1-1 0 0,0-1 1 0 0,0 0 0 0 0,0 1-1 0 0,0-1 1 0 0,0 1-1 0 0,0 0 1 0 0,20 75 1048 0 0,-10-41-729 0 0,6 37 0 0 0,-1 66-1528 0 0,-3 191 0 0 0,-13-306 303 0 0,-4-3-145 0 0</inkml:trace>
</inkml:ink>
</file>

<file path=ppt/ink/ink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4:59:12.656"/>
    </inkml:context>
    <inkml:brush xml:id="br0">
      <inkml:brushProperty name="width" value="0.1" units="cm"/>
      <inkml:brushProperty name="height" value="0.1" units="cm"/>
    </inkml:brush>
  </inkml:definitions>
  <inkml:trace contextRef="#ctx0" brushRef="#br0">53 248 5148 0 0,'-3'-26'185'0'0,"0"-1"-1"0"0,2 0 1 0 0,1 0-1 0 0,1 0 0 0 0,1 1 1 0 0,9-39-1 0 0,-11 64-168 0 0,0 0 0 0 0,0 0 0 0 0,0 0 0 0 0,0 0 0 0 0,1 0 0 0 0,-1 0 0 0 0,0 0 0 0 0,1 0 0 0 0,-1 0 0 0 0,1 1 0 0 0,-1-1-1 0 0,1 0 1 0 0,-1 0 0 0 0,1 0 0 0 0,-1 0 0 0 0,1 1 0 0 0,0-1 0 0 0,0 0 0 0 0,-1 1 0 0 0,1-1 0 0 0,0 1 0 0 0,0-1 0 0 0,0 1 0 0 0,0-1 0 0 0,0 1 0 0 0,-1-1-1 0 0,1 1 1 0 0,0 0 0 0 0,0 0 0 0 0,0-1 0 0 0,0 1 0 0 0,0 0 0 0 0,0 0 0 0 0,0 0 0 0 0,0 0 0 0 0,0 0 0 0 0,0 0 0 0 0,0 0 0 0 0,0 0 0 0 0,0 1 0 0 0,0-1-1 0 0,0 0 1 0 0,0 1 0 0 0,0-1 0 0 0,0 0 0 0 0,1 2 0 0 0,5 2 25 0 0,0 1 0 0 0,0-1 0 0 0,0 2 0 0 0,9 9 0 0 0,-5-6 17 0 0,134 102 562 0 0,-31-26-216 0 0,-74-56-347 0 0,-26-19-41 0 0,-1-1-1 0 0,1 2 1 0 0,-2 0 0 0 0,0 0 0 0 0,0 1 0 0 0,-1 1 0 0 0,0 0 0 0 0,11 18 0 0 0,-21-28-15 0 0,1 0 1 0 0,-1 0 0 0 0,0 0 0 0 0,0 0-1 0 0,0 0 1 0 0,-1 0 0 0 0,1 0-1 0 0,-1 0 1 0 0,1 0 0 0 0,-1 0-1 0 0,0 0 1 0 0,-1 1 0 0 0,1-1 0 0 0,0 0-1 0 0,-1 0 1 0 0,0 0 0 0 0,1 0-1 0 0,-1 0 1 0 0,0 0 0 0 0,-1 0-1 0 0,1 0 1 0 0,0-1 0 0 0,-1 1-1 0 0,0 0 1 0 0,0-1 0 0 0,0 1 0 0 0,0-1-1 0 0,0 1 1 0 0,0-1 0 0 0,-3 2-1 0 0,-3 3 13 0 0,-1 0-1 0 0,1-1 0 0 0,-1-1 0 0 0,0 1 1 0 0,0-1-1 0 0,-1-1 0 0 0,-19 7 0 0 0,-2-3-4 0 0,0-1-1 0 0,-1-2 0 0 0,0-2 0 0 0,0 0 0 0 0,0-2 0 0 0,0-2 0 0 0,0 0 0 0 0,-62-13 0 0 0,84 12 2 0 0,0 1 0 0 0,1-2 0 0 0,-1 0 0 0 0,1 0-1 0 0,-1 0 1 0 0,1-1 0 0 0,0-1 0 0 0,1 1 0 0 0,-16-12 0 0 0,24 16-8 0 0,0 0-1 0 0,0 0 1 0 0,-1 0 0 0 0,1 0-1 0 0,0 0 1 0 0,0 0 0 0 0,0-1 0 0 0,-1 1-1 0 0,1 0 1 0 0,0 0 0 0 0,0 0-1 0 0,0-1 1 0 0,-1 1 0 0 0,1 0 0 0 0,0 0-1 0 0,0 0 1 0 0,0-1 0 0 0,0 1-1 0 0,0 0 1 0 0,0-1 0 0 0,-1 1-1 0 0,1 0 1 0 0,0 0 0 0 0,0-1 0 0 0,0 1-1 0 0,0 0 1 0 0,0 0 0 0 0,0-1-1 0 0,0 1 1 0 0,0 0 0 0 0,0-1 0 0 0,0 1-1 0 0,0 0 1 0 0,0 0 0 0 0,1-1-1 0 0,-1 1 1 0 0,0 0 0 0 0,0-1 0 0 0,12-1 59 0 0,17 5 56 0 0,-7 3-7 0 0,-1 2 0 0 0,1 0 0 0 0,-2 1 0 0 0,0 1 0 0 0,0 1 0 0 0,19 14 0 0 0,103 89 295 0 0,9 43-322 0 0,-81-82-233 0 0,-65-69-65 0 0,1 1-1 0 0,1-1 1 0 0,-1-1 0 0 0,1 1-1 0 0,0-1 1 0 0,0 0-1 0 0,16 8 1 0 0,-6-6-631 0 0</inkml:trace>
</inkml:ink>
</file>

<file path=ppt/ink/ink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4:59:13.100"/>
    </inkml:context>
    <inkml:brush xml:id="br0">
      <inkml:brushProperty name="width" value="0.1" units="cm"/>
      <inkml:brushProperty name="height" value="0.1" units="cm"/>
    </inkml:brush>
  </inkml:definitions>
  <inkml:trace contextRef="#ctx0" brushRef="#br0">331 222 6249 0 0,'0'0'145'0'0,"2"-16"140"0"0,8-48-106 0 0,-7 48 1055 0 0,-6-6-1208 0 0,-11-65 125 0 0,14 87-145 0 0,0-1 1 0 0,0 0-1 0 0,-1 0 0 0 0,1 0 1 0 0,0 1-1 0 0,0-1 0 0 0,-1 0 1 0 0,1 1-1 0 0,0-1 0 0 0,-1 0 1 0 0,1 1-1 0 0,-1-1 1 0 0,1 0-1 0 0,-1 1 0 0 0,1-1 1 0 0,-1 1-1 0 0,1-1 0 0 0,-1 0 1 0 0,0 1-1 0 0,1 0 1 0 0,-1-1-1 0 0,0 1 0 0 0,1-1 1 0 0,-1 1-1 0 0,0 0 0 0 0,0 0 1 0 0,1-1-1 0 0,-1 1 1 0 0,0 0-1 0 0,0 0 0 0 0,1 0 1 0 0,-1 0-1 0 0,0 0 0 0 0,0 0 1 0 0,0 0-1 0 0,1 0 1 0 0,-2 0-1 0 0,-1 1 23 0 0,-1 0 1 0 0,1 0 0 0 0,-1 1-1 0 0,1-1 1 0 0,0 1-1 0 0,-4 2 1 0 0,1 0 35 0 0,-14 6 82 0 0,1 2 1 0 0,0 0-1 0 0,1 1 0 0 0,0 0 1 0 0,1 2-1 0 0,1 0 1 0 0,0 1-1 0 0,2 1 1 0 0,-1 0-1 0 0,2 1 0 0 0,0 0 1 0 0,1 1-1 0 0,1 0 1 0 0,1 1-1 0 0,1 1 1 0 0,1-1-1 0 0,-10 37 0 0 0,16-48-108 0 0,0 0 0 0 0,1-1 0 0 0,0 1 0 0 0,0 0 0 0 0,1 0-1 0 0,0 0 1 0 0,0 0 0 0 0,1 0 0 0 0,1-1 0 0 0,-1 1 0 0 0,1 0 0 0 0,1-1-1 0 0,4 12 1 0 0,-4-14-19 0 0,1 1 0 0 0,0-1-1 0 0,0 1 1 0 0,0-1-1 0 0,1-1 1 0 0,0 1 0 0 0,0-1-1 0 0,0 1 1 0 0,1-1-1 0 0,0-1 1 0 0,0 1 0 0 0,0-1-1 0 0,0 0 1 0 0,1-1 0 0 0,0 1-1 0 0,8 2 1 0 0,5 1-211 0 0,1-1-1 0 0,0 0 1 0 0,1-2 0 0 0,-1 0 0 0 0,1-1-1 0 0,-1-2 1 0 0,1 0 0 0 0,0-1 0 0 0,0-1-1 0 0,-1-1 1 0 0,1-2 0 0 0,31-7 0 0 0,-45 8-126 0 0,-1 0 0 0 0,1 0-1 0 0,0 0 1 0 0,-1-1 0 0 0,9-6 0 0 0,5-7-835 0 0</inkml:trace>
  <inkml:trace contextRef="#ctx0" brushRef="#br0" timeOffset="1">187 305 5693 0 0,'-13'5'368'0'0,"26"-4"290"0"0,5-1-585 0 0,47 0-366 0 0,86-11 0 0 0,-132 8-180 0 0</inkml:trace>
</inkml:ink>
</file>

<file path=ppt/ink/ink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4:59:13.491"/>
    </inkml:context>
    <inkml:brush xml:id="br0">
      <inkml:brushProperty name="width" value="0.1" units="cm"/>
      <inkml:brushProperty name="height" value="0.1" units="cm"/>
    </inkml:brush>
  </inkml:definitions>
  <inkml:trace contextRef="#ctx0" brushRef="#br0">317 35 5328 0 0,'0'0'6'0'0,"0"0"0"0"0,0 0 0 0 0,0 0 0 0 0,0-1 0 0 0,0 1 0 0 0,0 0 0 0 0,-1 0 0 0 0,1 0 0 0 0,0 0 0 0 0,0-1 0 0 0,0 1 0 0 0,0 0 0 0 0,0 0 0 0 0,0 0-1 0 0,0-1 1 0 0,0 1 0 0 0,0 0 0 0 0,0 0 0 0 0,0 0 0 0 0,0-1 0 0 0,0 1 0 0 0,0 0 0 0 0,0 0 0 0 0,0 0 0 0 0,0 0 0 0 0,0-1 0 0 0,0 1 0 0 0,0 0-1 0 0,0 0 1 0 0,0 0 0 0 0,0-1 0 0 0,1 1 0 0 0,-1 0 0 0 0,0 0 0 0 0,0 0 0 0 0,0 0 0 0 0,0-1 0 0 0,0 1 0 0 0,0 0 0 0 0,1 0 0 0 0,-1 0 0 0 0,0 0-1 0 0,0 0 1 0 0,0 0 0 0 0,0 0 0 0 0,1-1 0 0 0,-1 1 0 0 0,0 0 0 0 0,0 0 0 0 0,0 0 0 0 0,1 0 0 0 0,-1 0 0 0 0,0 0 0 0 0,0 0 0 0 0,0 0 0 0 0,1 0-1 0 0,-1 0 1 0 0,0 0 16 0 0,1 0 0 0 0,-1 0 0 0 0,0 0 0 0 0,0 0 0 0 0,1 0-1 0 0,-1 0 1 0 0,0 0 0 0 0,1 0 0 0 0,-1 0 0 0 0,0 0-1 0 0,0-1 1 0 0,1 1 0 0 0,-1 0 0 0 0,0 0 0 0 0,0 0-1 0 0,1 0 1 0 0,-1-1 0 0 0,0 1 0 0 0,0 0 0 0 0,0 0 0 0 0,1 0-1 0 0,-1-1 1 0 0,0 1 0 0 0,0 0 0 0 0,0 0 0 0 0,0-1-1 0 0,0 1 1 0 0,1 0 0 0 0,-1-1 0 0 0,0 1 0 0 0,0 0-1 0 0,0 0 1 0 0,0-1 0 0 0,0 1 0 0 0,0 0 0 0 0,0 0 0 0 0,0-1-1 0 0,0 1 1 0 0,0 0 0 0 0,0-1 0 0 0,0 1 0 0 0,0 0-1 0 0,0 0 1 0 0,-1-1 0 0 0,1 1 0 0 0,0 0 0 0 0,0-1-1 0 0,0 1 1 0 0,0 0 0 0 0,0 0 0 0 0,-1-1 0 0 0,1 1 0 0 0,0 0-1 0 0,0 0 1 0 0,0 0 0 0 0,-1-1 0 0 0,1 1 0 0 0,0 0-1 0 0,0 0 1 0 0,-1 0 0 0 0,1 0 0 0 0,0-1 0 0 0,-5-1 98 0 0,0 0 0 0 0,1 0 0 0 0,-1 0 1 0 0,0 1-1 0 0,0 0 0 0 0,1 0 1 0 0,-1 0-1 0 0,-9-1 0 0 0,-44 3 78 0 0,42-1-150 0 0,-17 1-18 0 0,1 1 0 0 0,1 2 0 0 0,-34 7 0 0 0,63-10-21 0 0,0-1 0 0 0,1 0 0 0 0,-1 1 0 0 0,0-1-1 0 0,0 1 1 0 0,1-1 0 0 0,-1 1 0 0 0,1 0 0 0 0,-1 0-1 0 0,1 0 1 0 0,-1 0 0 0 0,1 0 0 0 0,-1 0 0 0 0,1 0-1 0 0,0 0 1 0 0,-1 1 0 0 0,1-1 0 0 0,0 1 0 0 0,0-1-1 0 0,0 0 1 0 0,0 1 0 0 0,0 0 0 0 0,1-1 0 0 0,-1 1-1 0 0,0 0 1 0 0,1-1 0 0 0,-1 1 0 0 0,1 0 0 0 0,0-1-1 0 0,-1 1 1 0 0,1 0 0 0 0,0 0 0 0 0,0 0 0 0 0,0-1-1 0 0,0 1 1 0 0,1 0 0 0 0,-1 0 0 0 0,0-1 0 0 0,1 1-1 0 0,-1 0 1 0 0,1-1 0 0 0,-1 1 0 0 0,1 0 0 0 0,1 2-1 0 0,5 11 65 0 0,0-1-1 0 0,1 1 0 0 0,1-2 1 0 0,0 1-1 0 0,1-1 0 0 0,0 0 1 0 0,1-1-1 0 0,0 0 0 0 0,19 15 1 0 0,10 3-28 0 0,76 44 0 0 0,-90-59-44 0 0,-17-9 1 0 0,0 0-1 0 0,0 0 0 0 0,0 1 1 0 0,0 0-1 0 0,-1 1 1 0 0,8 9-1 0 0,-14-15 4 0 0,0 0-1 0 0,-1 0 0 0 0,0 0 1 0 0,1 0-1 0 0,-1 0 1 0 0,0 0-1 0 0,0 0 0 0 0,0 0 1 0 0,0 1-1 0 0,-1-1 1 0 0,1 0-1 0 0,-1 1 0 0 0,1-1 1 0 0,-1 0-1 0 0,0 1 1 0 0,0-1-1 0 0,0 0 0 0 0,0 1 1 0 0,0-1-1 0 0,0 0 1 0 0,-1 1-1 0 0,1-1 0 0 0,-1 0 1 0 0,0 1-1 0 0,0-1 1 0 0,1 0-1 0 0,-1 0 0 0 0,-1 0 1 0 0,1 0-1 0 0,0 0 1 0 0,0 0-1 0 0,-1 0 0 0 0,1 0 1 0 0,-4 2-1 0 0,-2 3 24 0 0,-1 0-1 0 0,0-1 1 0 0,0 0-1 0 0,-1-1 0 0 0,0 0 1 0 0,0 0-1 0 0,0-1 1 0 0,0 0-1 0 0,-15 3 1 0 0,7-2-11 0 0,0-1 0 0 0,0-1 0 0 0,-1 0 0 0 0,-27-1 0 0 0,39-2-72 0 0,0 0 1 0 0,0 0 0 0 0,-1-1-1 0 0,1 0 1 0 0,0 0 0 0 0,0 0-1 0 0,0-1 1 0 0,0 0 0 0 0,0 0-1 0 0,-9-5 1 0 0,12 5-46 0 0,0 0 0 0 0,1 0 0 0 0,0 0 1 0 0,-1-1-1 0 0,1 1 0 0 0,0 0 0 0 0,0-1 0 0 0,0 0 0 0 0,0 1 0 0 0,1-1 1 0 0,-1 0-1 0 0,1 0 0 0 0,0 0 0 0 0,-1 0 0 0 0,1 0 0 0 0,1 0 0 0 0,-1 0 1 0 0,0 0-1 0 0,1 0 0 0 0,0-1 0 0 0,-1 1 0 0 0,2-4 0 0 0,0-12-663 0 0,4-3-92 0 0</inkml:trace>
</inkml:ink>
</file>

<file path=ppt/ink/ink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4:59:13.887"/>
    </inkml:context>
    <inkml:brush xml:id="br0">
      <inkml:brushProperty name="width" value="0.1" units="cm"/>
      <inkml:brushProperty name="height" value="0.1" units="cm"/>
    </inkml:brush>
  </inkml:definitions>
  <inkml:trace contextRef="#ctx0" brushRef="#br0">103 31 5300 0 0,'-4'-3'9'0'0,"3"0"89"0"0,-1 1 0 0 0,0 0 0 0 0,1 0 0 0 0,-1 0 0 0 0,0 1 0 0 0,0-1 0 0 0,-1 0 0 0 0,1 1 0 0 0,0-1 0 0 0,0 1 0 0 0,-1 0 0 0 0,1-1 0 0 0,-1 1 0 0 0,1 0 0 0 0,-1 1 0 0 0,1-1 0 0 0,-1 0 0 0 0,0 1 0 0 0,1 0 0 0 0,-1-1 0 0 0,0 1 0 0 0,-3 0 0 0 0,4 0-67 0 0,1 0 0 0 0,-1 0 0 0 0,1 0 1 0 0,-1 0-1 0 0,1 1 0 0 0,0-1 0 0 0,-1 0 1 0 0,1 1-1 0 0,0-1 0 0 0,-1 1 0 0 0,1-1 0 0 0,0 1 1 0 0,-1-1-1 0 0,1 1 0 0 0,0 0 0 0 0,0 0 1 0 0,0 0-1 0 0,0 0 0 0 0,-1 0 0 0 0,1 0 1 0 0,1 0-1 0 0,-1 0 0 0 0,0 0 0 0 0,0 0 0 0 0,0 0 1 0 0,1 0-1 0 0,-2 3 0 0 0,0 2 46 0 0,1 0 0 0 0,0 0 0 0 0,0-1 0 0 0,0 1 0 0 0,0 10 0 0 0,1-7-17 0 0,-2 165 1059 0 0,4-142-835 0 0,1-1 1 0 0,1 0-1 0 0,13 47 0 0 0,-15-70-250 0 0,1 0 0 0 0,0 0-1 0 0,0-1 1 0 0,1 0 0 0 0,0 0 0 0 0,0 0 0 0 0,1 0 0 0 0,0 0-1 0 0,0-1 1 0 0,0 0 0 0 0,1 0 0 0 0,0 0 0 0 0,0-1-1 0 0,9 6 1 0 0,-11-8-33 0 0,0-1-1 0 0,0 0 1 0 0,0 0-1 0 0,1-1 1 0 0,-1 1-1 0 0,1-1 1 0 0,-1 0-1 0 0,1 0 1 0 0,-1 0-1 0 0,1-1 1 0 0,-1 1 0 0 0,1-1-1 0 0,-1 0 1 0 0,1-1-1 0 0,0 1 1 0 0,-1-1-1 0 0,1 0 1 0 0,-1 0-1 0 0,1 0 1 0 0,-1 0-1 0 0,0-1 1 0 0,1 0-1 0 0,-1 0 1 0 0,0 0-1 0 0,0 0 1 0 0,5-5-1 0 0,2-1 0 0 0,-1-1 0 0 0,0 0-1 0 0,0-1 1 0 0,-1 0-1 0 0,0 0 1 0 0,-1-1-1 0 0,0 0 1 0 0,-1 0-1 0 0,0-1 1 0 0,-1 0 0 0 0,0 0-1 0 0,-1 0 1 0 0,0-1-1 0 0,5-25 1 0 0,-6 22-42 0 0,-2-1 0 0 0,0 1 0 0 0,-1-1 0 0 0,-1 0 0 0 0,0 1 0 0 0,-1-1 0 0 0,-1 0 0 0 0,-1 1 0 0 0,0-1 0 0 0,-1 1 0 0 0,-10-26 0 0 0,13 39-70 0 0,-1 0-1 0 0,1 0 0 0 0,-1 0 1 0 0,0 0-1 0 0,1 0 0 0 0,-1 1 1 0 0,-1-1-1 0 0,1 0 0 0 0,0 1 1 0 0,0 0-1 0 0,-1 0 0 0 0,0-1 1 0 0,1 1-1 0 0,-1 1 0 0 0,0-1 1 0 0,0 0-1 0 0,0 1 0 0 0,0-1 0 0 0,0 1 1 0 0,0 0-1 0 0,-1 0 0 0 0,-3 0 1 0 0</inkml:trace>
</inkml:ink>
</file>

<file path=ppt/ink/ink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4:59:14.195"/>
    </inkml:context>
    <inkml:brush xml:id="br0">
      <inkml:brushProperty name="width" value="0.1" units="cm"/>
      <inkml:brushProperty name="height" value="0.1" units="cm"/>
    </inkml:brush>
  </inkml:definitions>
  <inkml:trace contextRef="#ctx0" brushRef="#br0">0 0 7453 0 0,'4'2'81'0'0,"-1"-1"0"0"0,0 0 1 0 0,0 1-1 0 0,-1-1 0 0 0,1 1 0 0 0,0 0 1 0 0,0 0-1 0 0,-1 0 0 0 0,1 1 1 0 0,-1-1-1 0 0,0 0 0 0 0,0 1 0 0 0,4 4 1 0 0,31 46 811 0 0,-27-36-803 0 0,0 0 0 0 0,-2 1 0 0 0,0 0 0 0 0,-1 1 0 0 0,0-1 0 0 0,-2 2-1 0 0,0-1 1 0 0,2 25 0 0 0,-3 2 128 0 0,-2-1 0 0 0,-5 68 0 0 0,2-105-76 0 0,1 0 0 0 0,0-1-1 0 0,0 1 1 0 0,1 0 0 0 0,0 0 0 0 0,2 8-1 0 0,-2-14-110 0 0,-1 0-1 0 0,1-1 0 0 0,0 1 0 0 0,0 0 0 0 0,-1-1 0 0 0,1 1 1 0 0,0-1-1 0 0,0 1 0 0 0,1-1 0 0 0,-1 1 0 0 0,0-1 0 0 0,0 0 1 0 0,1 1-1 0 0,-1-1 0 0 0,1 0 0 0 0,-1 0 0 0 0,1 0 0 0 0,-1 0 0 0 0,1 0 1 0 0,0-1-1 0 0,-1 1 0 0 0,1 0 0 0 0,0-1 0 0 0,0 1 0 0 0,-1-1 1 0 0,1 0-1 0 0,0 0 0 0 0,0 1 0 0 0,0-1 0 0 0,-1 0 0 0 0,4-1 1 0 0,17-1-90 0 0,0-1 0 0 0,0 0 0 0 0,0-2 0 0 0,-1-1 0 0 0,24-9 0 0 0,-5-2-1702 0 0,63-35 0 0 0,-79 37 613 0 0</inkml:trace>
</inkml:ink>
</file>

<file path=ppt/ink/ink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4:59:14.507"/>
    </inkml:context>
    <inkml:brush xml:id="br0">
      <inkml:brushProperty name="width" value="0.1" units="cm"/>
      <inkml:brushProperty name="height" value="0.1" units="cm"/>
    </inkml:brush>
  </inkml:definitions>
  <inkml:trace contextRef="#ctx0" brushRef="#br0">18 17 6813 0 0,'-1'-1'22'0'0,"0"1"1"0"0,-1 0 0 0 0,1 0 0 0 0,0-1-1 0 0,0 1 1 0 0,0-1 0 0 0,-1 0 0 0 0,1 1-1 0 0,0-1 1 0 0,0 0 0 0 0,0 1 0 0 0,0-1-1 0 0,-1-2 1 0 0,2 3 19 0 0,1 0-1 0 0,0-1 1 0 0,-1 1 0 0 0,1 0-1 0 0,0 0 1 0 0,0-1 0 0 0,-1 1-1 0 0,1 0 1 0 0,0 0 0 0 0,0 0-1 0 0,0 0 1 0 0,-1 0 0 0 0,1 0-1 0 0,0 0 1 0 0,0 0 0 0 0,-1 0-1 0 0,1 0 1 0 0,0 1 0 0 0,0-1-1 0 0,-1 0 1 0 0,1 0 0 0 0,1 1-1 0 0,15 2 301 0 0,0-2-1 0 0,32-1 1 0 0,-15 0-136 0 0,46 1-210 0 0,91-12 0 0 0,-153 11-1658 0 0</inkml:trace>
</inkml:ink>
</file>

<file path=ppt/ink/ink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4:59:14.818"/>
    </inkml:context>
    <inkml:brush xml:id="br0">
      <inkml:brushProperty name="width" value="0.1" units="cm"/>
      <inkml:brushProperty name="height" value="0.1" units="cm"/>
    </inkml:brush>
  </inkml:definitions>
  <inkml:trace contextRef="#ctx0" brushRef="#br0">268 14 5360 0 0,'-190'-10'152'0'0,"149"8"-33"0"0,39 1-80 0 0,1 1 0 0 0,-1-1 0 0 0,0 1-1 0 0,1 0 1 0 0,-1 0 0 0 0,0 0 0 0 0,1 0-1 0 0,-1 0 1 0 0,0 0 0 0 0,0 1 0 0 0,1-1 0 0 0,-1 1-1 0 0,1-1 1 0 0,-1 1 0 0 0,0-1 0 0 0,-1 2-1 0 0,2-1 43 0 0,1-1-50 0 0,-1 0 1 0 0,1 0-1 0 0,0 0 0 0 0,-1 0 0 0 0,1 1 0 0 0,0-1 0 0 0,0 0 1 0 0,-1 0-1 0 0,1 1 0 0 0,0-1 0 0 0,0 0 0 0 0,-1 0 1 0 0,1 1-1 0 0,0-1 0 0 0,0 0 0 0 0,0 1 0 0 0,-1-1 0 0 0,1 0 1 0 0,0 0-1 0 0,0 1 0 0 0,0-1 0 0 0,0 0 0 0 0,0 1 1 0 0,0-1-1 0 0,0 1 0 0 0,0-1 0 0 0,0 1 0 0 0,4 16 1226 0 0,-4-16-1094 0 0,43 139 2565 0 0,19 67-1069 0 0,-50-157-1884 0 0,-2 1-1 0 0,5 60 0 0 0,-13-50-775 0 0</inkml:trace>
</inkml:ink>
</file>

<file path=ppt/ink/ink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4:59:15.128"/>
    </inkml:context>
    <inkml:brush xml:id="br0">
      <inkml:brushProperty name="width" value="0.1" units="cm"/>
      <inkml:brushProperty name="height" value="0.1" units="cm"/>
    </inkml:brush>
  </inkml:definitions>
  <inkml:trace contextRef="#ctx0" brushRef="#br0">153 53 6377 0 0,'-18'-3'182'0'0,"-1"0"0"0"0,1-1 0 0 0,0-1 0 0 0,0 0 0 0 0,0-2 0 0 0,-22-10 0 0 0,40 17-159 0 0,0 0 1 0 0,0 0-1 0 0,0 0 1 0 0,-1 0-1 0 0,1 0 1 0 0,0 0-1 0 0,0 0 1 0 0,0-1-1 0 0,0 1 1 0 0,0 0-1 0 0,-1 0 1 0 0,1 0-1 0 0,0 0 1 0 0,0 0-1 0 0,0 0 1 0 0,0 0-1 0 0,0 0 1 0 0,0 0-1 0 0,0 0 1 0 0,-1-1-1 0 0,1 1 1 0 0,0 0-1 0 0,0 0 1 0 0,0 0-1 0 0,0 0 1 0 0,0 0-1 0 0,0-1 1 0 0,0 1-1 0 0,0 0 1 0 0,0 0-1 0 0,0 0 1 0 0,0 0-1 0 0,0 0 1 0 0,0-1-1 0 0,0 1 1 0 0,0 0-1 0 0,0 0 1 0 0,0 0-1 0 0,0 0 1 0 0,0 0-1 0 0,0-1 1 0 0,0 1-1 0 0,0 0 1 0 0,0 0-1 0 0,0 0 1 0 0,0 0-1 0 0,0-1 1 0 0,10-1 411 0 0,17 2-317 0 0,-24 0-50 0 0,1065 65 2727 0 0,-709-36-1815 0 0,827 45 1717 0 0,0-69-634 0 0,-1115-7-1990 0 0,0-4 0 0 0,85-17 0 0 0,-152 22-109 0 0,28-8-74 0 0,-31 8 78 0 0,0 1 0 0 0,0 0 1 0 0,0 0-1 0 0,0-1 0 0 0,0 1 0 0 0,0-1 0 0 0,0 1 0 0 0,0-1 1 0 0,0 1-1 0 0,0-1 0 0 0,-1 1 0 0 0,1-1 0 0 0,0 0 1 0 0,-1 1-1 0 0,1-1 0 0 0,0 0 0 0 0,-1 0 0 0 0,1 0 0 0 0,-1 0 1 0 0,1 1-1 0 0,-1-1 0 0 0,1 0 0 0 0,-1 0 0 0 0,1 0 1 0 0,-1 0-1 0 0,0-1 0 0 0,0 1-36 0 0,-1 0 0 0 0,1 0 1 0 0,-1 0-1 0 0,0 0 0 0 0,1 0 1 0 0,-1 0-1 0 0,0 0 0 0 0,0 1 0 0 0,0-1 1 0 0,1 0-1 0 0,-1 0 0 0 0,0 1 1 0 0,0-1-1 0 0,0 1 0 0 0,0-1 0 0 0,0 1 1 0 0,0-1-1 0 0,0 1 0 0 0,0 0 1 0 0,-1-1-1 0 0,1 1 0 0 0,0 0 1 0 0,0 0-1 0 0,0 0 0 0 0,0 0 0 0 0,0 0 1 0 0,-2 0-1 0 0,-2-1-212 0 0,-30-5-1400 0 0</inkml:trace>
</inkml:ink>
</file>

<file path=ppt/ink/ink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4:59:40.811"/>
    </inkml:context>
    <inkml:brush xml:id="br0">
      <inkml:brushProperty name="width" value="0.1" units="cm"/>
      <inkml:brushProperty name="height" value="0.1" units="cm"/>
    </inkml:brush>
  </inkml:definitions>
  <inkml:trace contextRef="#ctx0" brushRef="#br0">1410 1 5024 0 0,'-77'7'42'0'0,"-369"35"331"0"0,7 32 202 0 0,250-20-287 0 0,163-44-240 0 0,0 0 0 0 0,1 2 0 0 0,1 1 1 0 0,0 1-1 0 0,-23 18 0 0 0,39-26-44 0 0,1 0 0 0 0,0 1 0 0 0,1-1-1 0 0,0 2 1 0 0,0-1 0 0 0,0 1 0 0 0,1 0-1 0 0,0 0 1 0 0,1 0 0 0 0,-1 1 0 0 0,2-1-1 0 0,-6 19 1 0 0,6-15 0 0 0,1 0-1 0 0,0 0 1 0 0,1 1-1 0 0,0-1 1 0 0,1 1-1 0 0,0-1 1 0 0,1 1-1 0 0,1-1 1 0 0,4 20-1 0 0,0-11 1 0 0,1 0 0 0 0,0-1-1 0 0,2 0 1 0 0,0 0 0 0 0,1-1 0 0 0,1-1-1 0 0,20 27 1 0 0,-11-21 8 0 0,0-1 0 0 0,1-2 0 0 0,2 0 0 0 0,42 31 0 0 0,-6-14 22 0 0,2-4 1 0 0,1-1-1 0 0,130 47 0 0 0,5-16 70 0 0,402 77-1 0 0,-340-101-24 0 0,408 11-1 0 0,264-83-55 0 0,-786 18-39 0 0,267-60 0 0 0,-354 58 19 0 0,0-2 0 0 0,-2-2-1 0 0,-1-2 1 0 0,0-4 0 0 0,-2-1-1 0 0,-1-3 1 0 0,68-51 0 0 0,-100 64-8 0 0,0-1 0 0 0,-1 0 0 0 0,-1-2 1 0 0,0 0-1 0 0,-2-1 0 0 0,0-1 0 0 0,-2 0 1 0 0,18-36-1 0 0,-26 44 2 0 0,0 0 1 0 0,-1-1-1 0 0,-1 0 1 0 0,0 0-1 0 0,-1 0 1 0 0,-1 0-1 0 0,1-16 0 0 0,-3 20 3 0 0,0 0 0 0 0,-1 0 0 0 0,0 0 0 0 0,-1 0 0 0 0,0 1 0 0 0,-1-1 0 0 0,0 0 0 0 0,0 1 0 0 0,-1 0 0 0 0,-10-17 0 0 0,5 13-1 0 0,-1 0 1 0 0,-1 0 0 0 0,0 1-1 0 0,0 1 1 0 0,-2 0 0 0 0,1 1 0 0 0,-1 0-1 0 0,-1 0 1 0 0,0 2 0 0 0,-1 0-1 0 0,0 0 1 0 0,-18-7 0 0 0,-11-2 5 0 0,0 2 0 0 0,-1 2 1 0 0,-57-11-1 0 0,-45-1-33 0 0,-179-9-1 0 0,-153 20-116 0 0,-841 58-474 0 0,766-4 240 0 0,278-20 132 0 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4:43:27.169"/>
    </inkml:context>
    <inkml:brush xml:id="br0">
      <inkml:brushProperty name="width" value="0.1" units="cm"/>
      <inkml:brushProperty name="height" value="0.1" units="cm"/>
    </inkml:brush>
  </inkml:definitions>
  <inkml:trace contextRef="#ctx0" brushRef="#br0">5 73 8693 0 0,'-1'-10'166'0'0,"-1"0"1"0"0,1 1-1 0 0,1-1 0 0 0,0-11 1 0 0,0 9 220 0 0,0 12-364 0 0,0 1 1 0 0,0-1 0 0 0,0 0-1 0 0,1 1 1 0 0,-1-1 0 0 0,0 1-1 0 0,0-1 1 0 0,0 0 0 0 0,0 1 0 0 0,1-1-1 0 0,-1 0 1 0 0,0 1 0 0 0,0-1-1 0 0,1 0 1 0 0,-1 1 0 0 0,0-1-1 0 0,1 0 1 0 0,-1 1 0 0 0,0-1-1 0 0,1 0 1 0 0,-1 0 0 0 0,1 0 0 0 0,-1 1-1 0 0,0-1 1 0 0,1 0 0 0 0,-1 0-1 0 0,1 0 1 0 0,-1 0 0 0 0,0 0-1 0 0,1 0 1 0 0,-1 0 0 0 0,1 0-1 0 0,-1 0 1 0 0,1 0 0 0 0,-1 0 0 0 0,0 0-1 0 0,1 0 1 0 0,-1 0 0 0 0,1 0-1 0 0,-1 0 1 0 0,1 0 0 0 0,-1 0-1 0 0,0-1 1 0 0,1 1 0 0 0,-1 0 0 0 0,0 0-1 0 0,1 0 1 0 0,-1-1 0 0 0,0 1-1 0 0,1 0 1 0 0,-1-1 0 0 0,0 1-1 0 0,1 0 1 0 0,-1-1 0 0 0,0 1-1 0 0,0 0 1 0 0,1-1 0 0 0,-1 1 0 0 0,0-1-1 0 0,0 1 1 0 0,0 0 0 0 0,0-1-1 0 0,1 1 1 0 0,-1-1 0 0 0,-1 9-20 0 0,1 0 1 0 0,0 1-1 0 0,1-1 0 0 0,0 0 1 0 0,2 8-1 0 0,2 17 104 0 0,41 507 1650 0 0,-36-454-2270 0 0,-4-44-532 0 0,0 46 0 0 0,-6-39-135 0 0</inkml:trace>
</inkml:ink>
</file>

<file path=ppt/ink/ink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4:58:13.143"/>
    </inkml:context>
    <inkml:brush xml:id="br0">
      <inkml:brushProperty name="width" value="0.1" units="cm"/>
      <inkml:brushProperty name="height" value="0.1" units="cm"/>
    </inkml:brush>
  </inkml:definitions>
  <inkml:trace contextRef="#ctx0" brushRef="#br0">66 118 6345 0 0,'0'0'1062'0'0,"-10"-20"-626"0"0,-44-77 2581 0 0,53 102-2509 0 0,1 17-113 0 0,0-1 0 0 0,1 1 0 0 0,1 0 0 0 0,9 35 0 0 0,-1 0 6 0 0,2 21-352 0 0,31 110 1 0 0,-36-167-493 0 0,-5-16 85 0 0,0 0 0 0 0,0 0 0 0 0,-1 0 0 0 0,2 10 0 0 0,4 0-1774 0 0,-6-11 879 0 0</inkml:trace>
</inkml:ink>
</file>

<file path=ppt/ink/ink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4:58:13.499"/>
    </inkml:context>
    <inkml:brush xml:id="br0">
      <inkml:brushProperty name="width" value="0.1" units="cm"/>
      <inkml:brushProperty name="height" value="0.1" units="cm"/>
    </inkml:brush>
  </inkml:definitions>
  <inkml:trace contextRef="#ctx0" brushRef="#br0">101 102 8761 0 0,'-12'-68'12'0'0,"1"44"263"0"0,7 14 67 0 0,6 11 268 0 0,5 8-450 0 0,0 0 0 0 0,17 13-1 0 0,0 2 37 0 0,-9-8-64 0 0,-2 0 0 0 0,1 1 0 0 0,21 38 1 0 0,-32-49-128 0 0,1 1 0 0 0,-1 0 1 0 0,-1 0-1 0 0,1 0 0 0 0,-1 0 1 0 0,0 0-1 0 0,-1 0 1 0 0,1 1-1 0 0,-2-1 0 0 0,1 0 1 0 0,-1 1-1 0 0,0-1 1 0 0,0 1-1 0 0,-1-1 0 0 0,-2 11 1 0 0,2-16-6 0 0,0 1 0 0 0,0-1 0 0 0,0 1 0 0 0,0-1 0 0 0,0 1 0 0 0,0-1 0 0 0,-1 0 0 0 0,1 0 0 0 0,-1 1 0 0 0,0-1 0 0 0,1 0 1 0 0,-1 0-1 0 0,0-1 0 0 0,0 1 0 0 0,-1 0 0 0 0,1-1 0 0 0,0 1 0 0 0,0-1 0 0 0,-1 0 0 0 0,-4 2 0 0 0,3-2 0 0 0,0 0 1 0 0,-1 0-1 0 0,1 0 0 0 0,0-1 1 0 0,-1 1-1 0 0,1-1 0 0 0,-1 0 1 0 0,1-1-1 0 0,0 1 1 0 0,-1-1-1 0 0,1 0 0 0 0,-5-1 1 0 0,4 0-1 0 0,0 0 0 0 0,0 0 1 0 0,0 0-1 0 0,0 0 1 0 0,1-1-1 0 0,-1 0 1 0 0,1 0-1 0 0,-1 0 0 0 0,1-1 1 0 0,-4-3-1 0 0,6 5 0 0 0,0-1 0 0 0,0 1 1 0 0,1 0-1 0 0,-1-1 0 0 0,0 1 0 0 0,1-1 0 0 0,0 0 0 0 0,0 1 0 0 0,-1-1 0 0 0,1 0 0 0 0,1 0 1 0 0,-1 0-1 0 0,0 1 0 0 0,1-1 0 0 0,0 0 0 0 0,-1 0 0 0 0,1 0 0 0 0,0-3 0 0 0,1 3-1 0 0,0 0-1 0 0,0 0 0 0 0,0 1 1 0 0,0-1-1 0 0,0 1 0 0 0,0-1 0 0 0,1 1 1 0 0,-1-1-1 0 0,1 1 0 0 0,0 0 1 0 0,-1-1-1 0 0,1 1 0 0 0,0 0 0 0 0,0 0 1 0 0,1 1-1 0 0,-1-1 0 0 0,0 0 1 0 0,1 1-1 0 0,-1-1 0 0 0,1 1 1 0 0,-1 0-1 0 0,1 0 0 0 0,-1 0 0 0 0,1 0 1 0 0,0 0-1 0 0,0 0 0 0 0,0 1 1 0 0,-1-1-1 0 0,1 1 0 0 0,0 0 0 0 0,0 0 1 0 0,0 0-1 0 0,0 0 0 0 0,-1 1 1 0 0,1-1-1 0 0,0 1 0 0 0,0 0 0 0 0,-1 0 1 0 0,1-1-1 0 0,3 3 0 0 0,-4-1 2 0 0,0-1-1 0 0,-1 1 0 0 0,1 0 0 0 0,0-1 0 0 0,-1 1 0 0 0,0 0 0 0 0,1 0 0 0 0,-1 0 1 0 0,0 0-1 0 0,0 1 0 0 0,0-1 0 0 0,0 0 0 0 0,0 0 0 0 0,-1 1 0 0 0,1-1 1 0 0,-1 0-1 0 0,1 1 0 0 0,-1-1 0 0 0,0 1 0 0 0,0-1 0 0 0,0 0 0 0 0,0 1 0 0 0,0-1 1 0 0,-1 0-1 0 0,1 1 0 0 0,-1-1 0 0 0,0 3 0 0 0,-1 2-7 0 0,0-1 0 0 0,0 1 0 0 0,-1 0 0 0 0,0-1 0 0 0,0 0 0 0 0,0 0 0 0 0,-1 0 0 0 0,-5 6 0 0 0,-1-1-364 0 0,-1-2-1 0 0,0 0 0 0 0,0 0 0 0 0,-25 13 1 0 0,23-14-214 0 0,-20 8-998 0 0,19-6 642 0 0</inkml:trace>
</inkml:ink>
</file>

<file path=ppt/ink/ink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4:58:13.796"/>
    </inkml:context>
    <inkml:brush xml:id="br0">
      <inkml:brushProperty name="width" value="0.1" units="cm"/>
      <inkml:brushProperty name="height" value="0.1" units="cm"/>
    </inkml:brush>
  </inkml:definitions>
  <inkml:trace contextRef="#ctx0" brushRef="#br0">42 44 6813 0 0,'-3'-4'94'0'0,"-1"0"1"0"0,2 0-1 0 0,-1 0 1 0 0,0 0-1 0 0,-2-6 1 0 0,1 1 320 0 0,3 9-375 0 0,1-1-1 0 0,0 1 1 0 0,0 0 0 0 0,-1-1 0 0 0,1 1 0 0 0,0 0 0 0 0,0-1 0 0 0,-1 1-1 0 0,1 0 1 0 0,0 0 0 0 0,-1 0 0 0 0,1-1 0 0 0,0 1 0 0 0,-1 0 0 0 0,1 0-1 0 0,0 0 1 0 0,-1 0 0 0 0,1 0 0 0 0,-1 0 0 0 0,1-1 0 0 0,0 1-1 0 0,-1 0 1 0 0,1 0 0 0 0,-1 0 0 0 0,1 0 0 0 0,0 0 0 0 0,-1 1 0 0 0,1-1-1 0 0,-1 0 1 0 0,1 0 0 0 0,0 0 0 0 0,-1 0 0 0 0,1 0 0 0 0,0 0 0 0 0,-1 1-1 0 0,1-1 1 0 0,0 0 0 0 0,-1 0 0 0 0,1 1 0 0 0,0-1 0 0 0,-1 0 0 0 0,1 0-1 0 0,0 1 1 0 0,0-1 0 0 0,-1 0 0 0 0,1 1 0 0 0,0-1 0 0 0,0 0-1 0 0,0 1 1 0 0,-1-1 0 0 0,1 0 0 0 0,0 1 0 0 0,0-1 0 0 0,0 0 0 0 0,0 1-1 0 0,0-1 1 0 0,0 1 0 0 0,0-1 0 0 0,0 0 0 0 0,0 1 0 0 0,0-1 0 0 0,0 1-1 0 0,0-1 1 0 0,0 0 0 0 0,0 1 0 0 0,3 68 1375 0 0,16 86 0 0 0,17 36-2146 0 0,-30-140-3578 0 0,-8-46 3043 0 0</inkml:trace>
</inkml:ink>
</file>

<file path=ppt/ink/ink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4:58:14.105"/>
    </inkml:context>
    <inkml:brush xml:id="br0">
      <inkml:brushProperty name="width" value="0.1" units="cm"/>
      <inkml:brushProperty name="height" value="0.1" units="cm"/>
    </inkml:brush>
  </inkml:definitions>
  <inkml:trace contextRef="#ctx0" brushRef="#br0">233 42 7101 0 0,'2'-4'44'0'0,"0"-1"1"0"0,1 1 0 0 0,0-1 0 0 0,-1 1-1 0 0,2 0 1 0 0,-1 0 0 0 0,0 0 0 0 0,5-3-1 0 0,-69 54 390 0 0,39-28-420 0 0,-29 18 0 0 0,31-24 63 0 0,-8 3 384 0 0,-47 39 0 0 0,75-55-429 0 0,-1 1 1 0 0,1 0-1 0 0,-1-1 0 0 0,1 1 0 0 0,-1 0 0 0 0,1-1 1 0 0,-1 1-1 0 0,1 0 0 0 0,0 0 0 0 0,-1-1 1 0 0,1 1-1 0 0,0 0 0 0 0,0 0 0 0 0,-1 0 0 0 0,1-1 1 0 0,0 1-1 0 0,0 0 0 0 0,0 0 0 0 0,0 0 1 0 0,0-1-1 0 0,0 1 0 0 0,0 0 0 0 0,1 0 0 0 0,-1 0 1 0 0,0-1-1 0 0,0 1 0 0 0,1 0 0 0 0,-1 0 1 0 0,0 0-1 0 0,1-1 0 0 0,-1 1 0 0 0,1 0 1 0 0,-1-1-1 0 0,1 1 0 0 0,-1 0 0 0 0,1-1 0 0 0,0 1 1 0 0,27 25 762 0 0,-22-22-657 0 0,170 126 565 0 0,-133-90-3144 0 0,-38-35 1342 0 0</inkml:trace>
</inkml:ink>
</file>

<file path=ppt/ink/ink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4:58:14.936"/>
    </inkml:context>
    <inkml:brush xml:id="br0">
      <inkml:brushProperty name="width" value="0.1" units="cm"/>
      <inkml:brushProperty name="height" value="0.1" units="cm"/>
    </inkml:brush>
  </inkml:definitions>
  <inkml:trace contextRef="#ctx0" brushRef="#br0">104 173 10153 0 0,'-1'-2'63'0'0,"0"0"0"0"0,1 0 0 0 0,-1 0 0 0 0,1 1 0 0 0,-1-1 0 0 0,1 0 0 0 0,-1 0 0 0 0,1 0 0 0 0,0 0 0 0 0,0 0 0 0 0,0 0 0 0 0,0 1 0 0 0,0-1 0 0 0,1 0 0 0 0,-1 0-1 0 0,0 0 1 0 0,1 0 0 0 0,0 0 0 0 0,1-2 0 0 0,2-29 1856 0 0,0 26-1822 0 0,-1 0 1 0 0,1 0-1 0 0,1 0 0 0 0,-1 0 0 0 0,1 1 0 0 0,0 0 0 0 0,0 0 1 0 0,1 0-1 0 0,0 1 0 0 0,11-9 0 0 0,-14 12-95 0 0,0-1 0 0 0,1 1 0 0 0,0 0 0 0 0,-1 0 0 0 0,1 0 0 0 0,0 1 0 0 0,0-1 0 0 0,0 1 0 0 0,0 0 0 0 0,0 0 0 0 0,0 0 0 0 0,0 0 0 0 0,0 1 0 0 0,1 0 0 0 0,-1 0 0 0 0,0 0 0 0 0,0 0-1 0 0,0 1 1 0 0,0-1 0 0 0,1 1 0 0 0,6 3 0 0 0,-8-3-2 0 0,-1 0 1 0 0,0 0-1 0 0,1 1 0 0 0,-1-1 0 0 0,0 1 0 0 0,0 0 0 0 0,0-1 0 0 0,0 1 1 0 0,-1 0-1 0 0,1 0 0 0 0,0 0 0 0 0,-1 0 0 0 0,1 0 0 0 0,-1 0 0 0 0,0 1 1 0 0,2 3-1 0 0,-2-1 2 0 0,1-1 1 0 0,-1 1 0 0 0,-1 0 0 0 0,1 0 0 0 0,-1-1-1 0 0,1 1 1 0 0,-1 0 0 0 0,-1 7 0 0 0,-1 0 9 0 0,-1 1 0 0 0,0-1 0 0 0,0 1 1 0 0,-2-1-1 0 0,-9 21 0 0 0,4-15-2 0 0,0 0 0 0 0,-2-1-1 0 0,0 0 1 0 0,0-1 0 0 0,-23 22 0 0 0,25-28-6 0 0,-1 0 0 0 0,-1-1 0 0 0,1 0 0 0 0,-1-1 0 0 0,-1-1 1 0 0,1 0-1 0 0,-1 0 0 0 0,-23 7 0 0 0,19-10 11 0 0,17-4-14 0 0,0 0 1 0 0,0 0 0 0 0,0 0-1 0 0,1 0 1 0 0,-1 0 0 0 0,0 0-1 0 0,0 0 1 0 0,0 0-1 0 0,0 0 1 0 0,0 0 0 0 0,0 0-1 0 0,0 0 1 0 0,0 0 0 0 0,0 0-1 0 0,0 0 1 0 0,0 0 0 0 0,0 0-1 0 0,0 0 1 0 0,0-1-1 0 0,0 1 1 0 0,0 0 0 0 0,0 0-1 0 0,1 0 1 0 0,-1 0 0 0 0,0 0-1 0 0,0 0 1 0 0,0 0-1 0 0,0 0 1 0 0,0 0 0 0 0,0 0-1 0 0,0 0 1 0 0,0 0 0 0 0,0 0-1 0 0,0 0 1 0 0,0-1 0 0 0,0 1-1 0 0,0 0 1 0 0,0 0-1 0 0,0 0 1 0 0,0 0 0 0 0,0 0-1 0 0,0 0 1 0 0,0 0 0 0 0,0 0-1 0 0,0 0 1 0 0,0 0-1 0 0,-1 0 1 0 0,1 0 0 0 0,0 0-1 0 0,0 0 1 0 0,0-1 0 0 0,0 1-1 0 0,0 0 1 0 0,0 0 0 0 0,0 0-1 0 0,0 0 1 0 0,27-15 215 0 0,-12 6-206 0 0,-5 4 51 0 0,1 0 1 0 0,0 0-1 0 0,1 1 0 0 0,17-5 0 0 0,-6 2 287 0 0,-21 7-325 0 0,-6 2-55 0 0,4-2 49 0 0,-1-1 51 0 0,2 1-55 0 0,-1-1-11 0 0,1 0 1 0 0,0 0-1 0 0,0 0 1 0 0,0 0-1 0 0,0 0 0 0 0,-1 0 1 0 0,1 0-1 0 0,0 0 0 0 0,1 1 1 0 0,-1-1-1 0 0,0 0 0 0 0,0 1 1 0 0,0-1-1 0 0,0 1 0 0 0,0-1 1 0 0,1 1-1 0 0,-1 0 1 0 0,0-1-1 0 0,0 1 0 0 0,3 0 1 0 0,28-5-11 0 0,-22 3 0 0 0,0 2 0 0 0,1-1 0 0 0,-1 2 0 0 0,18 2 0 0 0,-26-3 9 0 0,1 0 1 0 0,-1 1-1 0 0,1 0 1 0 0,-1 0-1 0 0,1 0 1 0 0,-1 0-1 0 0,1 0 1 0 0,-1 0-1 0 0,0 1 1 0 0,0-1-1 0 0,0 1 1 0 0,0 0-1 0 0,0-1 1 0 0,0 1-1 0 0,0 0 1 0 0,0 0-1 0 0,-1 0 1 0 0,1 0-1 0 0,-1 1 1 0 0,1-1-1 0 0,-1 0 1 0 0,0 0-1 0 0,0 1 1 0 0,1 2-1 0 0,2 9 64 0 0,1 1 1 0 0,-2 0-1 0 0,0 0 0 0 0,-1 0 0 0 0,0 15 0 0 0,-1-26-43 0 0,-1-1 0 0 0,-1 1-1 0 0,1-1 1 0 0,0 1 0 0 0,-1-1 0 0 0,0 1 0 0 0,0-1 0 0 0,0 0 0 0 0,0 1 0 0 0,0-1 0 0 0,-1 0 0 0 0,0 0 0 0 0,1 0 0 0 0,-1 0 0 0 0,0 0 0 0 0,0 0 0 0 0,-1-1 0 0 0,1 1 0 0 0,-1-1 0 0 0,1 1 0 0 0,-1-1 0 0 0,0 0-1 0 0,0 0 1 0 0,0 0 0 0 0,0 0 0 0 0,0-1 0 0 0,-5 3 0 0 0,-1-2 12 0 0,-1 1 1 0 0,1-1-1 0 0,0-1 0 0 0,-1 0 0 0 0,1 0 0 0 0,0-1 1 0 0,-1 0-1 0 0,1-1 0 0 0,-1 0 0 0 0,1 0 0 0 0,-13-4 0 0 0,6 1-175 0 0,0-1 0 0 0,1-1 0 0 0,-1-1-1 0 0,1 0 1 0 0,-23-15 0 0 0,26 14-847 0 0,2-1 1 0 0,-19-20-1 0 0,20 20-52 0 0,-2-1-646 0 0</inkml:trace>
</inkml:ink>
</file>

<file path=ppt/ink/ink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4:58:15.328"/>
    </inkml:context>
    <inkml:brush xml:id="br0">
      <inkml:brushProperty name="width" value="0.1" units="cm"/>
      <inkml:brushProperty name="height" value="0.1" units="cm"/>
    </inkml:brush>
  </inkml:definitions>
  <inkml:trace contextRef="#ctx0" brushRef="#br0">7 12 9705 0 0,'-6'-2'164'0'0,"6"-2"156"0"0,0-2 48 0 0,4 8 20 0 0,-4-4-12 0 0,0 6-16 0 0,2-2 16 0 0,-4 0-8 0 0,6-2-188 0 0,-4 2-252 0 0,5 0-128 0 0,-1 1-192 0 0,-4 6-204 0 0,2 6-164 0 0,7-4-88 0 0,-3 5-260 0 0,3 3-224 0 0</inkml:trace>
</inkml:ink>
</file>

<file path=ppt/ink/ink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4:58:15.622"/>
    </inkml:context>
    <inkml:brush xml:id="br0">
      <inkml:brushProperty name="width" value="0.1" units="cm"/>
      <inkml:brushProperty name="height" value="0.1" units="cm"/>
    </inkml:brush>
  </inkml:definitions>
  <inkml:trace contextRef="#ctx0" brushRef="#br0">1 7 6345 0 0,'0'-1'8'0'0,"0"1"1"0"0,0 0-1 0 0,0 0 1 0 0,0 0-1 0 0,-1 0 1 0 0,1-1-1 0 0,0 1 1 0 0,0 0-1 0 0,0 0 1 0 0,0 0-1 0 0,0 0 1 0 0,0-1-1 0 0,0 1 1 0 0,0 0-1 0 0,0 0 1 0 0,0 0 0 0 0,0 0-1 0 0,0-1 1 0 0,1 1-1 0 0,-1 0 1 0 0,0 0-1 0 0,0 0 1 0 0,0 0-1 0 0,0 0 1 0 0,0-1-1 0 0,0 1 1 0 0,0 0-1 0 0,0 0 1 0 0,0 0-1 0 0,1 0 1 0 0,-1 0-1 0 0,0-1 1 0 0,0 1 0 0 0,0 0-1 0 0,0 0 1 0 0,0 0-1 0 0,1 0 1 0 0,-1 0-1 0 0,0 0 1 0 0,0 0-1 0 0,0 0 1 0 0,0 0-1 0 0,1 0 1 0 0,-1 0-1 0 0,0 0-20 0 0,1-1-1 0 0,-1 1 0 0 0,0 0 1 0 0,1 0-1 0 0,-1 0 0 0 0,0 0 1 0 0,1 0-1 0 0,-1 0 1 0 0,0 1-1 0 0,1-1 0 0 0,-1 0 1 0 0,0 0-1 0 0,1 0 0 0 0,-1 0 1 0 0,0 0-1 0 0,1 0 1 0 0,-1 0-1 0 0,0 1 0 0 0,1-1 1 0 0,-1 0-1 0 0,0 0 0 0 0,0 1 1 0 0,1-1-1 0 0,-1 0 0 0 0,0 0 1 0 0,0 1-1 0 0,0-1 1 0 0,1 0-1 0 0,-1 0 0 0 0,0 1 1 0 0,0-1-1 0 0,0 0 0 0 0,0 1 1 0 0,0-1-1 0 0,1 0 0 0 0,-1 1 1 0 0,0-1-1 0 0,0 0 1 0 0,0 1-1 0 0,0-1 0 0 0,0 0 1 0 0,0 1-1 0 0,0-1 0 0 0,0 0 1 0 0,0 1-1 0 0,0-1 1 0 0,-1 1-1 0 0,5 14-563 0 0,1 0-1 0 0,0 0 1 0 0,1-1 0 0 0,10 19 0 0 0,-7-15 223 0 0,13 37 0 0 0,-21-49 458 0 0,1 0-1 0 0,-1 0 0 0 0,0 1 1 0 0,0-1-1 0 0,-1 0 1 0 0,0 0-1 0 0,0 0 1 0 0,0 1-1 0 0,-1-1 1 0 0,-6 20 6800 0 0</inkml:trace>
</inkml:ink>
</file>

<file path=ppt/ink/ink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4:58:16.155"/>
    </inkml:context>
    <inkml:brush xml:id="br0">
      <inkml:brushProperty name="width" value="0.1" units="cm"/>
      <inkml:brushProperty name="height" value="0.1" units="cm"/>
    </inkml:brush>
  </inkml:definitions>
  <inkml:trace contextRef="#ctx0" brushRef="#br0">1 328 7357 0 0,'0'0'1969'0'0,"5"-18"-1254"0"0,15-56 104 0 0,-15 56 3248 0 0,-3 12-3717 0 0,5-15-85 0 0,-6 16 271 0 0,6 35-495 0 0,-2 0-1 0 0,2 48 1 0 0,-5-49-26 0 0,1 20-11 0 0,-2-24 12 0 0,2 0 0 0 0,0 1-1 0 0,13 47 1 0 0,-5-42-7 0 0,-5-14-28 0 0,7 32 0 0 0,-12-47-47 0 0,-5-48-1539 0 0,2 32 1578 0 0,1 2-61 0 0,-9-33-48 0 0,-62-292 120 0 0,68 320 14 0 0,1-1-1 0 0,0 0 1 0 0,1-26-1 0 0,2 39 11 0 0,1 1-1 0 0,-1-1 1 0 0,1 0 0 0 0,0 1-1 0 0,0-1 1 0 0,1 0-1 0 0,-1 1 1 0 0,1 0-1 0 0,0-1 1 0 0,0 1-1 0 0,0 0 1 0 0,1 0 0 0 0,0 0-1 0 0,4-5 1 0 0,-4 6 7 0 0,0 1 1 0 0,1-1 0 0 0,-1 1-1 0 0,0 0 1 0 0,1 0 0 0 0,-1 0-1 0 0,1 1 1 0 0,0 0 0 0 0,0-1-1 0 0,-1 1 1 0 0,8-1-1 0 0,1 0 44 0 0,-1 1 0 0 0,22 0 0 0 0,-19 1-39 0 0,0 2-1 0 0,0 0 1 0 0,0 0-1 0 0,0 2 1 0 0,-1 0-1 0 0,1 0 1 0 0,-1 1-1 0 0,20 10 1 0 0,-28-12-17 0 0,1 0 0 0 0,-1 0 0 0 0,0 1 0 0 0,0-1 0 0 0,0 1 0 0 0,0 1 1 0 0,-1-1-1 0 0,1 0 0 0 0,-1 1 0 0 0,0 0 0 0 0,-1 0 0 0 0,1 0 0 0 0,-1 0 0 0 0,0 1 1 0 0,0 0-1 0 0,-1-1 0 0 0,1 1 0 0 0,-1 0 0 0 0,-1 0 0 0 0,1 0 0 0 0,0 11 0 0 0,-2-12-2 0 0,0 1 0 0 0,-1-1 0 0 0,0 1 0 0 0,0-1 0 0 0,-1 1-1 0 0,1-1 1 0 0,-1 0 0 0 0,0 0 0 0 0,-1 0 0 0 0,1 0 0 0 0,-1 0-1 0 0,0 0 1 0 0,0-1 0 0 0,0 1 0 0 0,-1-1 0 0 0,0 0 0 0 0,0 0-1 0 0,0 0 1 0 0,-7 4 0 0 0,-1 2-82 0 0,-1-1 0 0 0,-1-1 0 0 0,1 0 0 0 0,-1 0 1 0 0,-25 8-1 0 0,28-13-299 0 0,0 0 0 0 0,-1 0 0 0 0,-17 1 0 0 0,-2 0-1603 0 0,30-4 1930 0 0,1 0 0 0 0,0 0 1 0 0,-1 1-1 0 0,1-1 0 0 0,0 0 0 0 0,-1 0 1 0 0,1 0-1 0 0,-1 0 0 0 0,1 0 0 0 0,0 0 1 0 0,-1-1-1 0 0,1 1 0 0 0,0 0 1 0 0,-1 0-1 0 0,1 0 0 0 0,0 0 0 0 0,-1 0 1 0 0,1 0-1 0 0,0-1 0 0 0,-1 1 1 0 0,1 0-1 0 0,0 0 0 0 0,-1 0 0 0 0,1-1 1 0 0,0 1-1 0 0,0 0 0 0 0,-1 0 0 0 0,1-1 1 0 0,0 1-1 0 0,-3-3-582 0 0,-2 1-639 0 0</inkml:trace>
</inkml:ink>
</file>

<file path=ppt/ink/ink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4:58:16.451"/>
    </inkml:context>
    <inkml:brush xml:id="br0">
      <inkml:brushProperty name="width" value="0.1" units="cm"/>
      <inkml:brushProperty name="height" value="0.1" units="cm"/>
    </inkml:brush>
  </inkml:definitions>
  <inkml:trace contextRef="#ctx0" brushRef="#br0">72 0 9465 0 0,'-7'7'618'0'0,"0"-1"0"0"0,1 1 1 0 0,0 1-1 0 0,0-1 0 0 0,1 1 0 0 0,-7 13 1 0 0,7-9-422 0 0,1 0 1 0 0,0 1 0 0 0,1-1 0 0 0,1 1-1 0 0,0-1 1 0 0,1 1 0 0 0,0 0 0 0 0,1-1 0 0 0,0 1-1 0 0,3 16 1 0 0,4 18-1017 0 0,18 63-1 0 0,-19-85-180 0 0,-4-16 548 0 0,13 39-4479 0 0,-11-43 3390 0 0</inkml:trace>
</inkml:ink>
</file>

<file path=ppt/ink/ink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4:58:16.751"/>
    </inkml:context>
    <inkml:brush xml:id="br0">
      <inkml:brushProperty name="width" value="0.1" units="cm"/>
      <inkml:brushProperty name="height" value="0.1" units="cm"/>
    </inkml:brush>
  </inkml:definitions>
  <inkml:trace contextRef="#ctx0" brushRef="#br0">146 74 6249 0 0,'8'-10'195'0'0,"-1"1"0"0"0,2 0 0 0 0,-1 0 1 0 0,1 1-1 0 0,0 0 0 0 0,20-12 0 0 0,-29 20-171 0 0,-1 0-1 0 0,1 0 0 0 0,0 1 1 0 0,0-1-1 0 0,0 0 0 0 0,-1 0 1 0 0,1 1-1 0 0,0-1 0 0 0,0 0 1 0 0,0 1-1 0 0,0-1 0 0 0,0 0 1 0 0,0 0-1 0 0,-1 1 0 0 0,1-1 1 0 0,0 0-1 0 0,0 1 0 0 0,0-1 1 0 0,0 0-1 0 0,0 1 0 0 0,0-1 1 0 0,0 0-1 0 0,0 1 0 0 0,0-1 1 0 0,1 0-1 0 0,-1 1 0 0 0,0-1 0 0 0,0 0 1 0 0,0 1-1 0 0,0-1 0 0 0,0 0 1 0 0,0 0-1 0 0,1 1 0 0 0,-1-1 1 0 0,0 0-1 0 0,0 0 0 0 0,0 1 1 0 0,1-1-1 0 0,-1 0 0 0 0,0 0 1 0 0,0 0-1 0 0,1 1 0 0 0,-1-1 1 0 0,0 0-1 0 0,1 0 0 0 0,-1 0 1 0 0,0 0-1 0 0,1 0 0 0 0,-1 1 1 0 0,0-1-1 0 0,0 0 0 0 0,1 0 1 0 0,-1 0-1 0 0,0 0 0 0 0,1 0 1 0 0,-1 0-1 0 0,0 0 0 0 0,1 0 1 0 0,-1 0-1 0 0,0 0 0 0 0,1 0 1 0 0,-1-1-1 0 0,0 1 0 0 0,1 0 1 0 0,-1 0-1 0 0,0 0 0 0 0,0 0 1 0 0,1-1-1 0 0,-25 21 314 0 0,-2-1 0 0 0,0-1 0 0 0,-1-2 0 0 0,-49 23 0 0 0,26-14-119 0 0,50-25-205 0 0,-1 0 1 0 0,1 1-1 0 0,0-1 0 0 0,0 0 1 0 0,-1 0-1 0 0,1 1 1 0 0,0-1-1 0 0,-1 0 1 0 0,1 0-1 0 0,0 1 1 0 0,0-1-1 0 0,0 0 1 0 0,-1 1-1 0 0,1-1 0 0 0,0 1 1 0 0,0-1-1 0 0,0 0 1 0 0,0 1-1 0 0,0-1 1 0 0,0 0-1 0 0,0 1 1 0 0,-1-1-1 0 0,1 1 1 0 0,0-1-1 0 0,0 0 0 0 0,1 1 1 0 0,-1-1-1 0 0,0 0 1 0 0,0 1-1 0 0,0-1 1 0 0,0 1-1 0 0,0-1 1 0 0,0 0-1 0 0,0 1 1 0 0,1-1-1 0 0,-1 0 0 0 0,0 1 1 0 0,0-1-1 0 0,0 0 1 0 0,1 1-1 0 0,-1-1 1 0 0,0 0-1 0 0,0 0 1 0 0,1 1-1 0 0,-1-1 1 0 0,0 0-1 0 0,1 0 0 0 0,-1 1 1 0 0,0-1-1 0 0,1 0 1 0 0,0 0-1 0 0,22 16 374 0 0,-18-13-298 0 0,65 38 276 0 0,-48-31-464 0 0,-1 2 0 0 0,26 20 0 0 0,-44-29 0 0 0,0 0 1 0 0,0-1-1 0 0,0 2 1 0 0,-1-1-1 0 0,1 0 0 0 0,-1 1 1 0 0,0-1-1 0 0,0 1 0 0 0,0-1 1 0 0,1 5-1 0 0,13 21-2087 0 0,-16-28 2035 0 0,1 0 0 0 0,-1 0-1 0 0,1 1 1 0 0,-1-1 0 0 0,1 0-1 0 0,-1 0 1 0 0,0 0 0 0 0,1 1 0 0 0,-1-1-1 0 0,0 0 1 0 0,0 1 0 0 0,0-1 0 0 0,0 1-1 0 0,0 0-17 0 0,0 6-1079 0 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4:43:40.626"/>
    </inkml:context>
    <inkml:brush xml:id="br0">
      <inkml:brushProperty name="width" value="0.1" units="cm"/>
      <inkml:brushProperty name="height" value="0.1" units="cm"/>
    </inkml:brush>
  </inkml:definitions>
  <inkml:trace contextRef="#ctx0" brushRef="#br0">12375 1425 1944 0 0,'-15'7'1189'0'0,"15"-8"-1050"0"0,-1 1-30 0 0,1 0-76 0 0,-1 1 0 0 0,1-1 0 0 0,0 0 0 0 0,0 0 0 0 0,-1 0 0 0 0,1 0 0 0 0,0-1 0 0 0,-1 1 0 0 0,1 0 0 0 0,0 0 0 0 0,0 0 0 0 0,-1 0 0 0 0,1 0 0 0 0,0 0 0 0 0,-1 0 0 0 0,1 0 0 0 0,0-1 0 0 0,0 1 0 0 0,-1 0 0 0 0,1 0 0 0 0,0 0 0 0 0,0 0 0 0 0,0-1 0 0 0,-1 1 0 0 0,1 0 0 0 0,0 0 0 0 0,0-1 0 0 0,0 1 0 0 0,0 0 0 0 0,0 0 0 0 0,-1-1 0 0 0,1 1 0 0 0,0 0 0 0 0,0 0 0 0 0,0-1 0 0 0,0 1 0 0 0,0 0 0 0 0,0-1 0 0 0,0 1 0 0 0,0 0 0 0 0,0 0 0 0 0,0-1 0 0 0,0 1-1 0 0,0 0 1 0 0,0-1 0 0 0,0 1 0 0 0,0-1 0 0 0,-2-5 160 0 0,2 6-189 0 0,-1-1 0 0 0,1 1 0 0 0,0 0 0 0 0,0 0 0 0 0,0 0 0 0 0,0 0 0 0 0,-1-1 0 0 0,1 1 0 0 0,0 0 0 0 0,0 0 1 0 0,0 0-1 0 0,0-1 0 0 0,0 1 0 0 0,0 0 0 0 0,0 0 0 0 0,0-1 0 0 0,-1 1 0 0 0,1 0 0 0 0,0 0 0 0 0,0-1 0 0 0,0 1 0 0 0,0 0 0 0 0,0 0 0 0 0,0 0 0 0 0,0-1 0 0 0,0 1 0 0 0,0 0 0 0 0,1 0 1 0 0,-1-1-1 0 0,0 1 0 0 0,0 0 0 0 0,0 0 0 0 0,0-1 0 0 0,0 1 0 0 0,0 0 0 0 0,0 0 0 0 0,1 0 0 0 0,-1-1 0 0 0,0 1 0 0 0,0 0 0 0 0,0 0 0 0 0,0 0 0 0 0,1 0 0 0 0,-1 0 0 0 0,0-1 0 0 0,0 1 1 0 0,0 0-1 0 0,1 0 0 0 0,-1 0 0 0 0,0 0 0 0 0,1 0 0 0 0,2-1 400 0 0,-2 1-372 0 0,-1 0 0 0 0,1 0 0 0 0,-1 0 0 0 0,1 0 0 0 0,-1 0 0 0 0,0 0 0 0 0,1 0 1 0 0,-1-1-1 0 0,1 1 0 0 0,-1 0 0 0 0,0 0 0 0 0,1 0 0 0 0,-1 0 0 0 0,0-1 0 0 0,1 1 0 0 0,-1 0 0 0 0,0 0 0 0 0,1-1 0 0 0,-1 1 0 0 0,0 0 0 0 0,1 0 0 0 0,-1-1 0 0 0,0 1 1 0 0,0 0-1 0 0,0-1 0 0 0,1 1 0 0 0,-1 0 0 0 0,0-1 0 0 0,0 0 0 0 0,0 1 152 0 0,-4 6 129 0 0,1-6-348 0 0,0 0 0 0 0,0 1 0 0 0,0 0 0 0 0,0 0 0 0 0,-1 0 0 0 0,1 0 1 0 0,-4 2-1 0 0,-18 6-2 0 0,-102 20 70 0 0,101-24-24 0 0,1-1 0 0 0,-1-1 0 0 0,0-1 0 0 0,0-2 0 0 0,0 0 0 0 0,-42-7 0 0 0,-269-54-21 0 0,-1034-177 78 0 0,423 108-71 0 0,-72-10 51 0 0,418 48-55 0 0,-251-42-2 0 0,469 68 7 0 0,-710-131-11 0 0,1068 192 16 0 0,-412-87 35 0 0,327 65-32 0 0,-69-14 25 0 0,-265-28-145 0 0,-416 20 182 0 0,239 38-3 0 0,-174-42-228 0 0,166 8 303 0 0,201 38-128 0 0,330 8-66 0 0,-35 4 6 0 0,90 6-8 0 0,43-11 56 0 0,-24 8-6 0 0,0-1-1 0 0,-36 5 0 0 0,-18 4 14 0 0,58-11 2 0 0,0 0 1 0 0,-38 2-1 0 0,4-3 16 0 0,27-2-12 0 0,-40-2 0 0 0,41 0-10 0 0,21 0-11 0 0,0 1 1 0 0,0-1-1 0 0,1-1 0 0 0,-1 1 1 0 0,0-1-1 0 0,0 0 0 0 0,-5-2 1 0 0,10 1-86 0 0,0 0 0 0 0,0 0 0 0 0,0 0 0 0 0,0 0 0 0 0,0-1 0 0 0,1 1 1 0 0,-1 0-1 0 0,1 0 0 0 0,0-1 0 0 0,-1-1 0 0 0,0-2-462 0 0</inkml:trace>
</inkml:ink>
</file>

<file path=ppt/ink/ink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4:58:17.060"/>
    </inkml:context>
    <inkml:brush xml:id="br0">
      <inkml:brushProperty name="width" value="0.1" units="cm"/>
      <inkml:brushProperty name="height" value="0.1" units="cm"/>
    </inkml:brush>
  </inkml:definitions>
  <inkml:trace contextRef="#ctx0" brushRef="#br0">0 91 5941 0 0,'3'-7'103'0'0,"-1"0"0"0"0,1 0 0 0 0,1 0 0 0 0,-1 1 0 0 0,1-1 0 0 0,0 1 0 0 0,1 0 0 0 0,0 0 0 0 0,0 1 0 0 0,0-1 0 0 0,7-5 0 0 0,-11 10-19 0 0,1 0 1 0 0,0 0-1 0 0,-1 0 0 0 0,1 0 0 0 0,0 0 0 0 0,0 0 0 0 0,0 1 0 0 0,0-1 0 0 0,0 1 0 0 0,0-1 1 0 0,0 1-1 0 0,0 0 0 0 0,0 0 0 0 0,0-1 0 0 0,0 1 0 0 0,0 1 0 0 0,0-1 0 0 0,0 0 1 0 0,0 0-1 0 0,0 1 0 0 0,0-1 0 0 0,0 1 0 0 0,0 0 0 0 0,3 1 0 0 0,-2 0 41 0 0,-1-1 0 0 0,1 0-1 0 0,-1 1 1 0 0,0 0 0 0 0,1 0-1 0 0,-1-1 1 0 0,0 1 0 0 0,0 0-1 0 0,0 1 1 0 0,0-1 0 0 0,0 0-1 0 0,-1 1 1 0 0,1-1 0 0 0,-1 1-1 0 0,0-1 1 0 0,1 1 0 0 0,0 4-1 0 0,1 7 162 0 0,0 1-1 0 0,-1 0 0 0 0,-1 0 1 0 0,0 0-1 0 0,-2 22 0 0 0,0-28-184 0 0,1-1-1 0 0,-2 1 0 0 0,0-1 0 0 0,0 0 1 0 0,0 1-1 0 0,-1-1 0 0 0,0-1 0 0 0,0 1 1 0 0,-1 0-1 0 0,0-1 0 0 0,-7 9 0 0 0,3-10 905 0 0,8-6-984 0 0,1-1-1 0 0,-1 1 0 0 0,1 0 0 0 0,-1-1 0 0 0,1 1 0 0 0,-1 0 0 0 0,1-1 0 0 0,-1 1 0 0 0,1 0 0 0 0,-1 0 0 0 0,1-1 0 0 0,-1 1 0 0 0,1 0 0 0 0,-1 0 0 0 0,1 0 1 0 0,0 0-1 0 0,-1 0 0 0 0,1 0 0 0 0,-1 0 0 0 0,1 0 0 0 0,0 0 0 0 0,-1 0 0 0 0,1 0 0 0 0,-1 0 0 0 0,2 0 0 0 0,21 6 132 0 0,-3-2-128 0 0,0 0 0 0 0,-1 2 0 0 0,0 0 0 0 0,-1 1 1 0 0,26 14-1 0 0,-32-15-90 0 0,-4-1-96 0 0,0-1 0 0 0,-1 1 0 0 0,1 1 1 0 0,6 6-1 0 0,-12-11 18 0 0,-1 1 0 0 0,1-1 1 0 0,-1 1-1 0 0,1 0 0 0 0,-1 0 0 0 0,0 0 1 0 0,0 0-1 0 0,0 0 0 0 0,0 0 1 0 0,0 0-1 0 0,0 0 0 0 0,0 0 0 0 0,-1 0 1 0 0,1 0-1 0 0,-1 1 0 0 0,0-1 0 0 0,1 0 1 0 0,-1 0-1 0 0,0 1 0 0 0,0-1 1 0 0,-1 4-1 0 0,-4 12-1433 0 0</inkml:trace>
</inkml:ink>
</file>

<file path=ppt/ink/ink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4:58:17.385"/>
    </inkml:context>
    <inkml:brush xml:id="br0">
      <inkml:brushProperty name="width" value="0.1" units="cm"/>
      <inkml:brushProperty name="height" value="0.1" units="cm"/>
    </inkml:brush>
  </inkml:definitions>
  <inkml:trace contextRef="#ctx0" brushRef="#br0">48 90 6785 0 0,'-6'-38'3423'0'0,"5"37"-3321"0"0,1 1 1 0 0,0-1 0 0 0,-1 0 0 0 0,1 0-1 0 0,0 0 1 0 0,0 0 0 0 0,-1 0 0 0 0,1 0-1 0 0,0 0 1 0 0,0 0 0 0 0,0 1 0 0 0,-1-4 1395 0 0,1 4-1478 0 0,-1 4 117 0 0,0 0 1 0 0,0-1-1 0 0,1 1 1 0 0,-1 0-1 0 0,1 0 1 0 0,0 7-1 0 0,0 5 119 0 0,-13 106 846 0 0,12-101-905 0 0,1-1 1 0 0,0 1-1 0 0,8 40 1 0 0,-8-60-191 0 0,1 0 0 0 0,-1 0 0 0 0,0 0 0 0 0,1 0 0 0 0,-1 0 0 0 0,1 0 0 0 0,-1 0 0 0 0,1 0 0 0 0,-1 0 0 0 0,1 0 0 0 0,0 0 0 0 0,0-1 0 0 0,-1 1 0 0 0,1 0 0 0 0,0 0 0 0 0,0-1 0 0 0,0 1 1 0 0,0 0-1 0 0,0-1 0 0 0,0 1 0 0 0,0-1 0 0 0,1 1 0 0 0,1 0-6 0 0,0 0 0 0 0,0-1-1 0 0,0 1 1 0 0,0-1 0 0 0,0 0 0 0 0,0 0 0 0 0,0 0 0 0 0,4-1 0 0 0,5-1-81 0 0,1 0 0 0 0,23-10 0 0 0,-34 11 58 0 0,9-2-117 0 0,-1-1-1 0 0,0-1 1 0 0,0 0-1 0 0,-1 0 1 0 0,1-1-1 0 0,-1 0 1 0 0,-1 0-1 0 0,13-13 1 0 0,-18 16 100 0 0,0 0 0 0 0,0-1 1 0 0,0 1-1 0 0,-1-1 0 0 0,1 0 0 0 0,-1 0 1 0 0,0 0-1 0 0,0 0 0 0 0,0 0 0 0 0,-1 0 1 0 0,1-1-1 0 0,-1 1 0 0 0,0 0 0 0 0,-1-1 1 0 0,1 1-1 0 0,-1-1 0 0 0,1 1 0 0 0,-1-1 1 0 0,-1 1-1 0 0,1-1 0 0 0,-1 1 0 0 0,-2-9 1 0 0,1 4 40 0 0,-1 1 0 0 0,-1 0 0 0 0,1 0 0 0 0,-2 0 0 0 0,1 0 0 0 0,-1 1 0 0 0,0-1 0 0 0,0 1 0 0 0,-1 1 0 0 0,0-1 0 0 0,0 1 0 0 0,-9-7 0 0 0,-2 0 1 0 0,0 2 1 0 0,0 1 0 0 0,-1 0-1 0 0,-23-10 1 0 0,37 19-112 0 0,1 0 0 0 0,-1-1-1 0 0,0 1 1 0 0,0 1 0 0 0,1-1 0 0 0,-1 0 0 0 0,0 1 0 0 0,0 0 0 0 0,0 0 0 0 0,1 0 0 0 0,-1 0 0 0 0,0 1 0 0 0,0-1 0 0 0,0 1 0 0 0,-3 1 0 0 0,-13 5-1093 0 0</inkml:trace>
</inkml:ink>
</file>

<file path=ppt/ink/ink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4:58:05.343"/>
    </inkml:context>
    <inkml:brush xml:id="br0">
      <inkml:brushProperty name="width" value="0.1" units="cm"/>
      <inkml:brushProperty name="height" value="0.1" units="cm"/>
    </inkml:brush>
  </inkml:definitions>
  <inkml:trace contextRef="#ctx0" brushRef="#br0">376 295 8329 0 0,'-3'-4'276'0'0,"0"-1"0"0"0,0 1 0 0 0,0-1 0 0 0,1 0 0 0 0,0 0 0 0 0,0 0 0 0 0,0 0 0 0 0,0 0 0 0 0,1-1 0 0 0,0 1 0 0 0,0 0 1 0 0,0-1-1 0 0,1 1 0 0 0,0-1 0 0 0,1-9 0 0 0,0 8 116 0 0,3-12 597 0 0,1-1 0 0 0,1 1 0 0 0,9-21 0 0 0,-12 33-872 0 0,1 1 0 0 0,0 0 0 0 0,0 0 0 0 0,0 0 1 0 0,1 0-1 0 0,0 0 0 0 0,0 1 0 0 0,0 0 0 0 0,1 0 0 0 0,-1 1 1 0 0,1-1-1 0 0,7-3 0 0 0,-7 5-87 0 0,0 0 0 0 0,0 0 1 0 0,0 0-1 0 0,0 1 0 0 0,0-1 0 0 0,1 2 1 0 0,-1-1-1 0 0,1 1 0 0 0,-1 0 0 0 0,1 0 0 0 0,0 1 1 0 0,11 0-1 0 0,-13 1-31 0 0,-1 0 0 0 0,1 0 0 0 0,-1 0 0 0 0,0 0 0 0 0,0 1 0 0 0,1 0 0 0 0,-1 0 0 0 0,0 0 0 0 0,-1 0 1 0 0,1 1-1 0 0,0-1 0 0 0,-1 1 0 0 0,1 0 0 0 0,-1 0 0 0 0,0 1 0 0 0,0-1 0 0 0,0 1 0 0 0,0-1 0 0 0,3 7 0 0 0,-1 1 14 0 0,1 0 0 0 0,-1 0 0 0 0,-1 0-1 0 0,0 1 1 0 0,4 21 0 0 0,-4-6 26 0 0,3 40 0 0 0,-7-44-26 0 0,0 0 0 0 0,-1 0 1 0 0,-1-1-1 0 0,-1 1 0 0 0,-1-1 0 0 0,-1 0 0 0 0,-16 43 0 0 0,13-48-14 0 0,0 0 1 0 0,-1-1-1 0 0,0 0 1 0 0,-1 0-1 0 0,-1-1 1 0 0,-1 0-1 0 0,0-1 1 0 0,-1-1-1 0 0,0 0 1 0 0,-18 13-1 0 0,-1-2-5 0 0,-1-1 0 0 0,-1-2-1 0 0,-39 17 1 0 0,52-28-7 0 0,-1-1 0 0 0,0-1 1 0 0,-1-1-1 0 0,1-1 0 0 0,-2-2 0 0 0,-34 4 0 0 0,51-7 0 0 0,0-1 0 0 0,-1 0 0 0 0,1 0 0 0 0,0 0 0 0 0,0-1 0 0 0,0-1 0 0 0,0 1 0 0 0,0-1 0 0 0,0 0 0 0 0,1-1 0 0 0,-9-3 0 0 0,13 4 1 0 0,-1 0 1 0 0,0 0-1 0 0,0 0 0 0 0,1 0 1 0 0,-1-1-1 0 0,1 1 0 0 0,0-1 1 0 0,0 0-1 0 0,0 1 0 0 0,0-1 1 0 0,0 0-1 0 0,0 0 0 0 0,1-1 1 0 0,0 1-1 0 0,-1 0 0 0 0,1 0 1 0 0,1-1-1 0 0,-1 1 0 0 0,0 0 1 0 0,1-1-1 0 0,-1 1 0 0 0,1-1 1 0 0,0 1-1 0 0,1-6 0 0 0,0 2-2 0 0,0 1 0 0 0,0 0-1 0 0,0-1 1 0 0,1 1 0 0 0,0 0-1 0 0,1-1 1 0 0,-1 1 0 0 0,1 0-1 0 0,0 1 1 0 0,1-1 0 0 0,-1 1-1 0 0,1-1 1 0 0,0 1 0 0 0,1 0-1 0 0,-1 0 1 0 0,1 1 0 0 0,0-1-1 0 0,10-6 1 0 0,0 1 8 0 0,-1 1-1 0 0,1 1 1 0 0,1 1-1 0 0,0 0 1 0 0,0 0-1 0 0,17-3 1 0 0,-22 7 11 0 0,0 0 0 0 0,0 0 0 0 0,0 1 0 0 0,0 1 0 0 0,0 0 0 0 0,0 0 0 0 0,0 1 0 0 0,0 1 0 0 0,1 0 0 0 0,-1 0 0 0 0,0 1 1 0 0,0 0-1 0 0,0 1 0 0 0,-1 1 0 0 0,20 8 0 0 0,-7 1-37 0 0,26 21 1 0 0,-35-23-704 0 0,0-1 0 0 0,1-1 0 0 0,-1 0 1 0 0,2-1-1 0 0,22 9 0 0 0,-34-16 310 0 0,0-1 0 0 0,0 1 1 0 0,0 0-1 0 0,0-1 0 0 0,0 0 0 0 0,7 0 0 0 0,10-3-1230 0 0</inkml:trace>
</inkml:ink>
</file>

<file path=ppt/ink/ink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4:58:05.645"/>
    </inkml:context>
    <inkml:brush xml:id="br0">
      <inkml:brushProperty name="width" value="0.1" units="cm"/>
      <inkml:brushProperty name="height" value="0.1" units="cm"/>
    </inkml:brush>
  </inkml:definitions>
  <inkml:trace contextRef="#ctx0" brushRef="#br0">131 71 8961 0 0,'0'-3'32'0'0,"0"-3"125"0"0,0 1-1 0 0,1-1 1 0 0,-1 1 0 0 0,3-10-1 0 0,-3 14-128 0 0,0 1 0 0 0,0 0 1 0 0,0-1-1 0 0,0 1 0 0 0,0 0 0 0 0,0-1 0 0 0,0 1 0 0 0,0 0 0 0 0,0-1 0 0 0,-1 1 1 0 0,1 0-1 0 0,0 0 0 0 0,0-1 0 0 0,0 1 0 0 0,0 0 0 0 0,0 0 0 0 0,-1-1 0 0 0,1 1 0 0 0,0 0 1 0 0,0 0-1 0 0,0-1 0 0 0,-1 1 0 0 0,1 0 0 0 0,0 0 0 0 0,0 0 0 0 0,-1 0 0 0 0,1-1 1 0 0,0 1-1 0 0,-1 0 0 0 0,1 0 0 0 0,0 0 0 0 0,0 0 0 0 0,-1 0 0 0 0,1 0 0 0 0,0 0 0 0 0,-1 0 1 0 0,1 0-1 0 0,0 0 0 0 0,-1 0 0 0 0,1 0 0 0 0,0 0 0 0 0,0 0 0 0 0,-1 0 0 0 0,1 0 1 0 0,0 0-1 0 0,-1 0 0 0 0,1 0 0 0 0,-1 1 42 0 0,-1-1-1 0 0,1 0 1 0 0,0 0-1 0 0,0 0 1 0 0,0 1 0 0 0,0-1-1 0 0,0 1 1 0 0,0-1 0 0 0,0 1-1 0 0,0-1 1 0 0,0 1 0 0 0,0-1-1 0 0,0 1 1 0 0,0 0 0 0 0,-1 0-1 0 0,-5 8 162 0 0,-9 12 317 0 0,0 1 1 0 0,2 0-1 0 0,0 1 1 0 0,-11 26-1 0 0,23-43-456 0 0,-1 0 0 0 0,1 0-1 0 0,0 0 1 0 0,1 1 0 0 0,-1-1 0 0 0,1 0 0 0 0,0 1 0 0 0,1-1 0 0 0,0 1-1 0 0,0-1 1 0 0,0 1 0 0 0,1-1 0 0 0,0 1 0 0 0,0-1 0 0 0,0 0 0 0 0,1 1-1 0 0,0-1 1 0 0,1 0 0 0 0,-1 0 0 0 0,1 0 0 0 0,0-1 0 0 0,5 8 0 0 0,-4-8-60 0 0,0-2 0 0 0,0 1 0 0 0,1 0 1 0 0,-1-1-1 0 0,1 0 0 0 0,-1 0 0 0 0,1 0 0 0 0,0 0 1 0 0,0-1-1 0 0,1 0 0 0 0,-1 0 0 0 0,0 0 1 0 0,1-1-1 0 0,-1 1 0 0 0,1-1 0 0 0,-1-1 1 0 0,8 1-1 0 0,6 0-7 0 0,-1-1 1 0 0,0-1-1 0 0,0 0 1 0 0,19-5-1 0 0,-30 5-23 0 0,-1 0-1 0 0,0-1 1 0 0,1 0-1 0 0,-1 0 1 0 0,0-1-1 0 0,0 1 1 0 0,0-1-1 0 0,-1 0 1 0 0,1-1-1 0 0,-1 0 1 0 0,0 0-1 0 0,0 0 1 0 0,0 0-1 0 0,0-1 1 0 0,6-8-1 0 0,-7 7-1 0 0,0-1 1 0 0,-1 1-1 0 0,0 0 0 0 0,0-1 1 0 0,0 0-1 0 0,-1 0 0 0 0,0 0 0 0 0,-1 0 1 0 0,1 0-1 0 0,-1 0 0 0 0,-1 0 0 0 0,1-1 1 0 0,-2-13-1 0 0,0 12-2 0 0,0-1 0 0 0,0 1-1 0 0,-1-1 1 0 0,0 1 0 0 0,-1-1 0 0 0,0 1-1 0 0,-1 0 1 0 0,0 1 0 0 0,0-1 0 0 0,0 0 0 0 0,-1 1-1 0 0,-1 0 1 0 0,0 0 0 0 0,0 1 0 0 0,0-1-1 0 0,-1 2 1 0 0,0-1 0 0 0,0 0 0 0 0,0 1 0 0 0,-1 1-1 0 0,0-1 1 0 0,0 1 0 0 0,-15-6 0 0 0,20 10-89 0 0,-1 0 1 0 0,1 0-1 0 0,-1 1 1 0 0,1-1-1 0 0,0 1 1 0 0,-1 0-1 0 0,1 0 1 0 0,-1 0 0 0 0,1 1-1 0 0,-1-1 1 0 0,1 1-1 0 0,0 0 1 0 0,-7 2-1 0 0,5-1-284 0 0,-1 0 0 0 0,1 1 0 0 0,-1 0 0 0 0,1 0 0 0 0,0 1-1 0 0,-9 6 1 0 0,-4 11-1395 0 0</inkml:trace>
</inkml:ink>
</file>

<file path=ppt/ink/ink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4:58:33.146"/>
    </inkml:context>
    <inkml:brush xml:id="br0">
      <inkml:brushProperty name="width" value="0.1" units="cm"/>
      <inkml:brushProperty name="height" value="0.1" units="cm"/>
    </inkml:brush>
  </inkml:definitions>
  <inkml:trace contextRef="#ctx0" brushRef="#br0">28 134 7133 0 0,'1'-2'77'0'0,"0"0"0"0"0,-1 0 0 0 0,1 0-1 0 0,0 1 1 0 0,0-1 0 0 0,1 0 0 0 0,-1 0 0 0 0,0 1 0 0 0,0-1 0 0 0,1 1 0 0 0,-1-1 0 0 0,1 1 0 0 0,2-3 0 0 0,3-8 716 0 0,-1 2-138 0 0,-5 9-544 0 0,1-1 110 0 0,1 0 0 0 0,0 0 1 0 0,-1 0-1 0 0,1 0 1 0 0,0 1-1 0 0,6-3 0 0 0,-8 6-153 0 0,-1 0-1 0 0,1 0 0 0 0,-1 0 1 0 0,0 0-1 0 0,0 0 0 0 0,0 0 1 0 0,0 0-1 0 0,0 0 0 0 0,0 0 1 0 0,0 0-1 0 0,-1 0 0 0 0,0 3 1 0 0,1-1-3 0 0,-9 60 588 0 0,-27 104 0 0 0,10-61-405 0 0,21-84-213 0 0,2-15 4 0 0,1 1 0 0 0,0-1 0 0 0,-1 18-1 0 0,7-45 660 0 0,8-30 1 0 0,-2 13-694 0 0,4-15-24 0 0,2 0-1 0 0,2 1 1 0 0,3 0 0 0 0,37-65-1 0 0,-52 103 9 0 0,1 1 1 0 0,0 1-1 0 0,0-1 0 0 0,1 1 0 0 0,0 0 0 0 0,18-15 1 0 0,-26 25 8 0 0,0-1-1 0 0,1 1 1 0 0,-1-1 0 0 0,1 1 0 0 0,-1 0 0 0 0,1-1 0 0 0,0 1 0 0 0,-1-1 0 0 0,1 1 0 0 0,-1 0-1 0 0,1 0 1 0 0,0-1 0 0 0,-1 1 0 0 0,1 0 0 0 0,0 0 0 0 0,-1 0 0 0 0,1 0 0 0 0,0-1-1 0 0,-1 1 1 0 0,1 0 0 0 0,0 0 0 0 0,-1 0 0 0 0,1 0 0 0 0,0 1 0 0 0,-1-1 0 0 0,1 0-1 0 0,0 0 1 0 0,-1 0 0 0 0,1 1 0 0 0,0-1 0 0 0,-1 0 0 0 0,1 0 0 0 0,-1 1 0 0 0,1-1-1 0 0,-1 1 1 0 0,1-1 0 0 0,0 0 0 0 0,-1 1 0 0 0,0-1 0 0 0,1 1 0 0 0,-1-1 0 0 0,1 1 0 0 0,-1 0-1 0 0,0-1 1 0 0,1 1 0 0 0,-1-1 0 0 0,0 1 0 0 0,1 0 0 0 0,-1 1 0 0 0,2 4-8 0 0,-1 0 1 0 0,0 0 0 0 0,0 0 0 0 0,0 10-1 0 0,0-4 5 0 0,4 44 22 0 0,6 43 17 0 0,-9-88-25 0 0,1 0-1 0 0,0 1 0 0 0,1-2 1 0 0,0 1-1 0 0,1 0 0 0 0,9 15 1 0 0,-13-25-6 0 0,-1 0 0 0 0,0 0 1 0 0,1-1-1 0 0,-1 1 0 0 0,0 0 1 0 0,1-1-1 0 0,-1 1 0 0 0,1 0 1 0 0,-1-1-1 0 0,1 1 0 0 0,0 0 0 0 0,-1-1 1 0 0,1 1-1 0 0,-1-1 0 0 0,1 1 1 0 0,0-1-1 0 0,0 0 0 0 0,-1 1 1 0 0,1-1-1 0 0,0 0 0 0 0,0 1 1 0 0,-1-1-1 0 0,1 0 0 0 0,0 0 0 0 0,0 0 1 0 0,0 1-1 0 0,-1-1 0 0 0,1 0 1 0 0,0 0-1 0 0,0 0 0 0 0,0 0 1 0 0,-1-1-1 0 0,1 1 0 0 0,0 0 1 0 0,0 0-1 0 0,1-1 0 0 0,1-1 11 0 0,0 0-1 0 0,0-1 1 0 0,-1 1-1 0 0,1-1 1 0 0,-1 0-1 0 0,0 1 1 0 0,3-5-1 0 0,5-6-19 0 0,133-163-54 0 0,-139 171 58 0 0,1-1-3 0 0,21-25-8 0 0,-25 29 10 0 0,1 0 0 0 0,-1 1-1 0 0,1 0 1 0 0,0-1 0 0 0,0 1-1 0 0,-1 0 1 0 0,1 0-1 0 0,0 0 1 0 0,0 0 0 0 0,0 0-1 0 0,0 0 1 0 0,0 1-1 0 0,1-1 1 0 0,3 0 0 0 0,-5 1 1 0 0,0 0 1 0 0,0 1 0 0 0,0-1-1 0 0,0 0 1 0 0,0 1-1 0 0,0-1 1 0 0,0 1 0 0 0,0-1-1 0 0,0 1 1 0 0,0-1-1 0 0,0 1 1 0 0,0 0 0 0 0,-1 0-1 0 0,1-1 1 0 0,0 1 0 0 0,0 0-1 0 0,-1 0 1 0 0,1 0-1 0 0,-1 0 1 0 0,1 0 0 0 0,-1 0-1 0 0,1 0 1 0 0,-1 0-1 0 0,1 0 1 0 0,-1 0 0 0 0,0 0-1 0 0,1 0 1 0 0,-1 0-1 0 0,0 0 1 0 0,0 0 0 0 0,0 0-1 0 0,0 0 1 0 0,0 2 0 0 0,-1 40-6 0 0,0-38 6 0 0,-2 26-9 0 0,-1 10 43 0 0,2 43 0 0 0,2-71-63 0 0,1 1 0 0 0,1 0 0 0 0,0-1-1 0 0,1 1 1 0 0,1-1 0 0 0,0 0 0 0 0,6 14 0 0 0,-7-22-98 0 0,0-1 0 0 0,0 1 1 0 0,0-1-1 0 0,0 0 0 0 0,1 0 1 0 0,-1 0-1 0 0,1 0 0 0 0,5 3 1 0 0,-7-5-181 0 0,1 0 0 0 0,-1 0 0 0 0,1-1 0 0 0,-1 1 0 0 0,1-1 0 0 0,0 1 0 0 0,0-1-1 0 0,-1 0 1 0 0,1 0 0 0 0,0 0 0 0 0,0-1 0 0 0,0 1 0 0 0,0-1 0 0 0,0 1 0 0 0,5-1 0 0 0,1-2-1000 0 0</inkml:trace>
</inkml:ink>
</file>

<file path=ppt/ink/ink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4:58:33.530"/>
    </inkml:context>
    <inkml:brush xml:id="br0">
      <inkml:brushProperty name="width" value="0.1" units="cm"/>
      <inkml:brushProperty name="height" value="0.1" units="cm"/>
    </inkml:brush>
  </inkml:definitions>
  <inkml:trace contextRef="#ctx0" brushRef="#br0">1 197 6785 0 0,'0'-9'130'0'0,"1"1"0"0"0,0-1 0 0 0,4-14 0 0 0,-4 19 72 0 0,0 1-1 0 0,0-1 0 0 0,0 1 0 0 0,1-1 0 0 0,-1 1 0 0 0,1-1 1 0 0,0 1-1 0 0,0 0 0 0 0,0 0 0 0 0,0 0 0 0 0,4-3 1 0 0,-6 6-159 0 0,0 0 1 0 0,0 0 0 0 0,1 0 0 0 0,-1 0 0 0 0,0 0 0 0 0,0 0 0 0 0,1-1 0 0 0,-1 1 0 0 0,0 0 0 0 0,0 0 0 0 0,1 0 0 0 0,-1 0 0 0 0,0 0-1 0 0,0 0 1 0 0,1 0 0 0 0,-1 0 0 0 0,0 0 0 0 0,1 0 0 0 0,-1 1 0 0 0,0-1 0 0 0,0 0 0 0 0,1 0 0 0 0,-1 0 0 0 0,0 0 0 0 0,0 0-1 0 0,1 0 1 0 0,-1 0 0 0 0,0 1 0 0 0,0-1 0 0 0,0 0 0 0 0,1 0 0 0 0,-1 0 0 0 0,0 1 0 0 0,0-1 0 0 0,0 0 0 0 0,10 14 507 0 0,2 15-212 0 0,-5-3-129 0 0,-1 0-1 0 0,-1 0 1 0 0,-1 1-1 0 0,-1 0 1 0 0,-2 0-1 0 0,-1-1 1 0 0,-5 50-1 0 0,1-53-159 0 0,-1 1 1 0 0,-14 42-1 0 0,11-43-50 0 0,-1-12 20 0 0,4-11 10 0 0,6-8-30 0 0,23-102-193 0 0,-8 51 118 0 0,38-122-62 0 0,-45 159 118 0 0,1 0 0 0 0,0 0 0 0 0,2 1-1 0 0,1 0 1 0 0,26-33 0 0 0,-36 50 12 0 0,0 1 1 0 0,1-1-1 0 0,-1 1 1 0 0,1 0-1 0 0,0 0 1 0 0,0 0-1 0 0,1 0 1 0 0,-1 0-1 0 0,0 1 1 0 0,8-3-1 0 0,-11 5 5 0 0,1-1 0 0 0,0 1-1 0 0,0 0 1 0 0,0-1 0 0 0,0 1-1 0 0,0 0 1 0 0,0 0 0 0 0,-1 0 0 0 0,1 0-1 0 0,0 1 1 0 0,0-1 0 0 0,0 0-1 0 0,0 1 1 0 0,0-1 0 0 0,-1 1 0 0 0,1 0-1 0 0,0 0 1 0 0,0-1 0 0 0,-1 1-1 0 0,1 0 1 0 0,-1 0 0 0 0,1 1 0 0 0,-1-1-1 0 0,1 0 1 0 0,-1 0 0 0 0,0 1-1 0 0,1-1 1 0 0,-1 1 0 0 0,0-1 0 0 0,2 4-1 0 0,2 6 3 0 0,1-1-1 0 0,-1 1 1 0 0,-1 0-1 0 0,0 0 1 0 0,4 18-1 0 0,7 61 44 0 0,-9-44-45 0 0,1-6-9 0 0,1 0 1 0 0,2 0-1 0 0,25 63 0 0 0,-26-82-395 0 0,-4-11-606 0 0,0 0 0 0 0,-1 0 0 0 0,4 15-1 0 0,-8-20-307 0 0</inkml:trace>
</inkml:ink>
</file>

<file path=ppt/ink/ink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4:58:34.105"/>
    </inkml:context>
    <inkml:brush xml:id="br0">
      <inkml:brushProperty name="width" value="0.1" units="cm"/>
      <inkml:brushProperty name="height" value="0.1" units="cm"/>
    </inkml:brush>
  </inkml:definitions>
  <inkml:trace contextRef="#ctx0" brushRef="#br0">4 444 7873 0 0,'0'-1'21'0'0,"-1"1"-1"0"0,1-1 1 0 0,0 0 0 0 0,-1 1 0 0 0,1-1 0 0 0,0 0-1 0 0,-1 0 1 0 0,1 0 0 0 0,0 1 0 0 0,0-1 0 0 0,0 0-1 0 0,0 0 1 0 0,0 0 0 0 0,0 1 0 0 0,0-1 0 0 0,0 0 0 0 0,0 0-1 0 0,0 0 1 0 0,0 1 0 0 0,1-1 0 0 0,-1 0 0 0 0,0 0-1 0 0,0 1 1 0 0,1-1 0 0 0,-1 0 0 0 0,1 0 0 0 0,-1 1 0 0 0,0-1-1 0 0,1 1 1 0 0,-1-1 0 0 0,1 0 0 0 0,0 1 0 0 0,-1-1-1 0 0,1 1 1 0 0,-1-1 0 0 0,1 1 0 0 0,0-1 0 0 0,0 1-1 0 0,-1 0 1 0 0,1-1 0 0 0,1 0 0 0 0,36-15 666 0 0,-34 14-650 0 0,37-10 93 0 0,1 2 1 0 0,67-8-1 0 0,-82 14-123 0 0,49-3-289 0 0,-48 5-263 0 0,45-8 1 0 0,-27 3-605 0 0,-30 5-123 0 0,30-7 1 0 0,-35 10 776 0 0,-12-2 505 0 0,1 1 1 0 0,0 0 0 0 0,0 0-1 0 0,0 0 1 0 0,0-1 0 0 0,0 1-1 0 0,0 0 1 0 0,0 0 0 0 0,0 0-1 0 0,0-1 1 0 0,0 1 0 0 0,-1 0-1 0 0,1 0 1 0 0,0 0 0 0 0,0-1-1 0 0,0 1 1 0 0,0 0 0 0 0,0 0-1 0 0,1 0 1 0 0,-1-1 0 0 0,0 1-1 0 0,0 0 1 0 0,0 0 0 0 0,0 0-1 0 0,0-1 1 0 0,0 1 0 0 0,0 0-1 0 0,0 0 1 0 0,0 0 0 0 0,0 0-1 0 0,1-1 1 0 0,-1 1 0 0 0,0 0-1 0 0,0 0 1 0 0,0 0 0 0 0,0 0-1 0 0,0 0 1 0 0,1-1 0 0 0,-1 1-1 0 0,0 0 1 0 0,0 0 0 0 0,0 0-1 0 0,1 0 1 0 0,-1 0 0 0 0,0 0-1 0 0,0 0 1 0 0,0 0-1 0 0,1 0 1 0 0,-1 0 0 0 0,0 0-1 0 0,0 0 1 0 0,0 0 0 0 0,1 0-1 0 0,-1 0 1 0 0,0 0 0 0 0,0 0-1 0 0,0 0 1 0 0,1 0 0 0 0,-1 0-1 0 0,0 0 1 0 0,0 0 0 0 0,0 0-1 0 0,1 0 1 0 0,-1 0 53 0 0,-1-1-1 0 0,1 0 1 0 0,-1 1-1 0 0,1-1 1 0 0,-1 0-1 0 0,1 1 1 0 0,-1-1-1 0 0,1 1 1 0 0,-1-1-1 0 0,1 1 1 0 0,-1-1-1 0 0,0 1 1 0 0,1-1-1 0 0,-1 1 1 0 0,0-1-1 0 0,1 1 1 0 0,-1 0-1 0 0,-1-1 1 0 0,-1 0 124 0 0,1-1 25 0 0,1-1 0 0 0,0 1 0 0 0,0 0 0 0 0,0 0 0 0 0,0-1 0 0 0,0 1 0 0 0,1 0 0 0 0,-1-1 0 0 0,1 1 0 0 0,-1-1 0 0 0,1 1 0 0 0,0-4 0 0 0,-2-18 705 0 0,2 21-534 0 0,2 11-217 0 0,0 1-201 0 0,47 223 703 0 0,-48-226-658 0 0,3 10 4 0 0,-1-1-1 0 0,-1 2 0 0 0,0-1 1 0 0,-2 0-1 0 0,0 0 1 0 0,-3 28-1 0 0,2-45-10 0 0,1 1 0 0 0,-1-1 0 0 0,0 1 0 0 0,1-1 0 0 0,-1 1 0 0 0,0-1 1 0 0,1 1-1 0 0,-1-1 0 0 0,0 0 0 0 0,1 1 0 0 0,-1-1 0 0 0,1 0 0 0 0,-1 1 0 0 0,1-1 0 0 0,-1 0 0 0 0,1 0 0 0 0,0 1 0 0 0,-1-1 0 0 0,1-1 0 0 0,-14-24-92 0 0,6 8 1 0 0,1 0 0 0 0,1-1 1 0 0,1 1-1 0 0,1-2 0 0 0,-3-22 0 0 0,-2-100-247 0 0,8 110 292 0 0,-1 7 24 0 0,1-1 1 0 0,1 0-1 0 0,1 1 0 0 0,2-1 1 0 0,11-48-1 0 0,-13 69 14 0 0,1 0 0 0 0,0 1 0 0 0,0 0 1 0 0,0-1-1 0 0,0 1 0 0 0,1 0 0 0 0,0 0 0 0 0,0 0 0 0 0,0 0 0 0 0,0 1 1 0 0,0-1-1 0 0,1 1 0 0 0,0 0 0 0 0,0 0 0 0 0,0 0 0 0 0,0 1 0 0 0,0-1 1 0 0,0 1-1 0 0,1 0 0 0 0,-1 0 0 0 0,1 0 0 0 0,-1 1 0 0 0,1 0 0 0 0,0 0 0 0 0,-1 0 1 0 0,1 0-1 0 0,0 1 0 0 0,0 0 0 0 0,0 0 0 0 0,0 0 0 0 0,-1 0 0 0 0,1 1 1 0 0,6 1-1 0 0,-5-1-1 0 0,0 1 0 0 0,1 0 0 0 0,-1 0 1 0 0,0 0-1 0 0,-1 1 0 0 0,1-1 0 0 0,0 1 1 0 0,-1 1-1 0 0,1-1 0 0 0,-1 1 0 0 0,0 0 0 0 0,-1 0 1 0 0,1 1-1 0 0,-1-1 0 0 0,1 1 0 0 0,-1 0 1 0 0,-1 0-1 0 0,1 1 0 0 0,-1-1 0 0 0,0 1 0 0 0,0-1 1 0 0,0 1-1 0 0,-1 0 0 0 0,0 0 0 0 0,2 7 1 0 0,-3-5 10 0 0,0 0 1 0 0,-1-1 0 0 0,0 1-1 0 0,0 0 1 0 0,0 0 0 0 0,-1-1-1 0 0,0 1 1 0 0,-1 0 0 0 0,0-1-1 0 0,0 1 1 0 0,0-1 0 0 0,-1 0-1 0 0,0 1 1 0 0,-1-1 0 0 0,0-1-1 0 0,0 1 1 0 0,-8 10 0 0 0,3-7 6 0 0,0 1 0 0 0,-2-1 1 0 0,1-1-1 0 0,-1 1 0 0 0,0-2 1 0 0,-1 0-1 0 0,0 0 0 0 0,-23 10 1 0 0,35-18-16 0 0,-4 2-54 0 0,0-1 0 0 0,1 1 1 0 0,-1 0-1 0 0,1 0 0 0 0,0 0 0 0 0,-1 1 0 0 0,1-1 0 0 0,0 1 0 0 0,-3 3 0 0 0,13-7-2588 0 0,3-4 1678 0 0</inkml:trace>
</inkml:ink>
</file>

<file path=ppt/ink/ink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4:58:34.541"/>
    </inkml:context>
    <inkml:brush xml:id="br0">
      <inkml:brushProperty name="width" value="0.1" units="cm"/>
      <inkml:brushProperty name="height" value="0.1" units="cm"/>
    </inkml:brush>
  </inkml:definitions>
  <inkml:trace contextRef="#ctx0" brushRef="#br0">50 102 7357 0 0,'-5'1'32'0'0,"4"-1"-15"0"0,0 1 0 0 0,-1-1 0 0 0,1 1 0 0 0,0-1 0 0 0,0 1 0 0 0,0-1-1 0 0,0 1 1 0 0,0 0 0 0 0,0 0 0 0 0,0-1 0 0 0,0 1 0 0 0,0 0 0 0 0,0 0 0 0 0,0 0-1 0 0,0 1 1 0 0,-2 1 84 0 0,0 0 0 0 0,0 0 0 0 0,1 1 0 0 0,-1-1 0 0 0,1 0 0 0 0,0 1 0 0 0,0-1 0 0 0,0 1 0 0 0,0 0 0 0 0,-1 4 0 0 0,3-5-10 0 0,0-1 0 0 0,0 1 0 0 0,0-1 0 0 0,0 1 1 0 0,0 0-1 0 0,0-1 0 0 0,1 1 0 0 0,-1-1 0 0 0,1 1 0 0 0,0-1 1 0 0,0 0-1 0 0,0 1 0 0 0,0-1 0 0 0,0 0 0 0 0,1 1 1 0 0,-1-1-1 0 0,4 3 0 0 0,14 23 521 0 0,-1 1 0 0 0,17 38 0 0 0,-27-49-554 0 0,0 1 0 0 0,-1 1 0 0 0,-1-1 0 0 0,7 42 0 0 0,-11-11-69 0 0,-2-47 14 0 0,0-1-1 0 0,0 1 1 0 0,-1-1 0 0 0,1 1 0 0 0,-1 0-1 0 0,0-1 1 0 0,0 1 0 0 0,0-1 0 0 0,0 0-1 0 0,0 1 1 0 0,0-1 0 0 0,-1 0 0 0 0,1 0-1 0 0,-1 1 1 0 0,1-1 0 0 0,-3 2-1 0 0,3-4-1 0 0,1 1 0 0 0,-1-1-1 0 0,0 0 1 0 0,0 1 0 0 0,1-1-1 0 0,-1 0 1 0 0,0 0 0 0 0,0 0-1 0 0,1 1 1 0 0,-1-1 0 0 0,0 0-1 0 0,0 0 1 0 0,0 0-1 0 0,1 0 1 0 0,-1 0 0 0 0,0 0-1 0 0,0-1 1 0 0,0 1 0 0 0,1 0-1 0 0,-1 0 1 0 0,0 0 0 0 0,0-1-1 0 0,1 1 1 0 0,-1 0-1 0 0,0-1 1 0 0,1 1 0 0 0,-1-1-1 0 0,0 1 1 0 0,1-1 0 0 0,-1 1-1 0 0,1-1 1 0 0,-1 1 0 0 0,1-1-1 0 0,-1 0 1 0 0,1 1 0 0 0,-1-1-1 0 0,0 0 1 0 0,-17-30-5 0 0,16 27 8 0 0,-3-9 0 0 0,0 1-1 0 0,0-1 1 0 0,2 0-1 0 0,-1 0 1 0 0,-1-23-1 0 0,-2-67-32 0 0,6 73 26 0 0,2-1 1 0 0,6-42-1 0 0,-4 58 5 0 0,0 1 0 0 0,1-1 0 0 0,0 1 0 0 0,1 0 0 0 0,0 1 0 0 0,15-27-1 0 0,-17 36-4 0 0,-1 0-1 0 0,1 0 0 0 0,0 1 0 0 0,0-1 0 0 0,1 1 0 0 0,-1-1 0 0 0,1 1 0 0 0,0 0 0 0 0,-1 1 0 0 0,1-1 0 0 0,0 1 0 0 0,1 0 0 0 0,-1-1 1 0 0,0 2-1 0 0,10-4 0 0 0,-8 4-3 0 0,1 0 1 0 0,0 0 0 0 0,0 1 0 0 0,0 0 0 0 0,1 0-1 0 0,-1 0 1 0 0,0 1 0 0 0,0 0 0 0 0,12 4-1 0 0,-4 0 0 0 0,-2 0 0 0 0,1 1 0 0 0,0 0 1 0 0,-1 1-1 0 0,-1 1 0 0 0,1 0 0 0 0,-1 1 0 0 0,0 0 0 0 0,17 18 0 0 0,-24-21 9 0 0,1 0 0 0 0,-1 0 0 0 0,0 1 0 0 0,-1 0 0 0 0,0 0 0 0 0,0 0 0 0 0,0 0 0 0 0,-1 1 0 0 0,4 11 0 0 0,-6-16-1 0 0,0 1 0 0 0,-1-1 0 0 0,1 1 0 0 0,-1 0 0 0 0,0-1 0 0 0,0 1 0 0 0,-1 0 0 0 0,1-1 0 0 0,-1 1 0 0 0,1-1 0 0 0,-1 1 0 0 0,0-1 0 0 0,-1 1 0 0 0,1-1 0 0 0,0 1 0 0 0,-1-1-1 0 0,0 0 1 0 0,0 0 0 0 0,0 0 0 0 0,0 0 0 0 0,0 0 0 0 0,-1 0 0 0 0,-2 2 0 0 0,-4 3 3 0 0,-1-1 0 0 0,0 0 0 0 0,0 0 0 0 0,0-1 1 0 0,-1 0-1 0 0,0-1 0 0 0,0-1 0 0 0,0 1 0 0 0,-1-2 0 0 0,-18 4 0 0 0,-10 1-301 0 0,-70 2 0 0 0,99-9 83 0 0,-27 1-400 0 0,36-2 492 0 0,1 0 0 0 0,-1 0 1 0 0,0 0-1 0 0,0 0 0 0 0,1 0 0 0 0,-1-1 1 0 0,0 1-1 0 0,1-1 0 0 0,-1 1 0 0 0,0-1 0 0 0,1 0 1 0 0,-1 1-1 0 0,1-1 0 0 0,-1 0 0 0 0,-1-2 1 0 0,2 2 14 0 0,1 1 1 0 0,0-1-1 0 0,-1 0 1 0 0,1 0-1 0 0,0 0 1 0 0,0 0-1 0 0,0 0 1 0 0,0 0-1 0 0,0 0 1 0 0,0 0-1 0 0,0 0 1 0 0,0 0-1 0 0,0 0 1 0 0,0 0 0 0 0,1 1-1 0 0,-1-1 1 0 0,0 0-1 0 0,1 0 1 0 0,-1 0-1 0 0,1 0 1 0 0,0-1-1 0 0,7-4-791 0 0</inkml:trace>
</inkml:ink>
</file>

<file path=ppt/ink/ink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4:58:34.849"/>
    </inkml:context>
    <inkml:brush xml:id="br0">
      <inkml:brushProperty name="width" value="0.1" units="cm"/>
      <inkml:brushProperty name="height" value="0.1" units="cm"/>
    </inkml:brush>
  </inkml:definitions>
  <inkml:trace contextRef="#ctx0" brushRef="#br0">194 91 5148 0 0,'28'-34'1094'0'0,"-26"32"-935"0"0,0-1-1 0 0,0 1 0 0 0,0-1 0 0 0,-1 0 0 0 0,0 0 0 0 0,1 0 0 0 0,-1 0 1 0 0,0 0-1 0 0,0 0 0 0 0,0 0 0 0 0,0-4 0 0 0,-1 6-125 0 0,-1 0 1 0 0,1 0-1 0 0,0 0 1 0 0,-1 0-1 0 0,1 0 1 0 0,0 0-1 0 0,-1 1 0 0 0,1-1 1 0 0,-1 0-1 0 0,0 0 1 0 0,1 0-1 0 0,-1 1 0 0 0,1-1 1 0 0,-1 0-1 0 0,0 1 1 0 0,0-1-1 0 0,1 1 0 0 0,-1-1 1 0 0,0 1-1 0 0,0-1 1 0 0,0 1-1 0 0,0-1 0 0 0,0 1 1 0 0,1 0-1 0 0,-1 0 1 0 0,0-1-1 0 0,0 1 1 0 0,0 0-1 0 0,0 0 0 0 0,0 0 1 0 0,0 0-1 0 0,0 0 1 0 0,-2 0-1 0 0,-1 0 54 0 0,-1 0-1 0 0,0 0 1 0 0,0 1-1 0 0,0 0 1 0 0,-5 1 0 0 0,-1 2-18 0 0,0 0 1 0 0,0 1-1 0 0,1 0 0 0 0,0 1 1 0 0,0 0-1 0 0,0 1 1 0 0,1 0-1 0 0,0 1 1 0 0,0-1-1 0 0,1 2 1 0 0,0-1-1 0 0,0 1 1 0 0,1 0-1 0 0,0 1 1 0 0,1 0-1 0 0,-6 11 1 0 0,8-14-51 0 0,1 1 0 0 0,0-1 0 0 0,0 1 0 0 0,1 0 0 0 0,0 0 0 0 0,0 0 0 0 0,1 0 1 0 0,0 0-1 0 0,0 0 0 0 0,1 0 0 0 0,0 0 0 0 0,0 0 0 0 0,1 0 0 0 0,0 1 0 0 0,0-1 0 0 0,1-1 1 0 0,0 1-1 0 0,1 0 0 0 0,0 0 0 0 0,0-1 0 0 0,0 1 0 0 0,1-1 0 0 0,0 0 0 0 0,6 6 0 0 0,-1-2-28 0 0,1 0 0 0 0,0-1 0 0 0,1-1 0 0 0,1 0-1 0 0,-1 0 1 0 0,1-1 0 0 0,1-1 0 0 0,19 10 0 0 0,10 6-717 0 0,-38-21 501 0 0,1 0 1 0 0,-1 0 0 0 0,0-1-1 0 0,1 1 1 0 0,0-1-1 0 0,-1 0 1 0 0,8 1 0 0 0,5 1-1074 0 0,-8 0 186 0 0</inkml:trace>
</inkml:ink>
</file>

<file path=ppt/ink/ink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4:58:35.447"/>
    </inkml:context>
    <inkml:brush xml:id="br0">
      <inkml:brushProperty name="width" value="0.1" units="cm"/>
      <inkml:brushProperty name="height" value="0.1" units="cm"/>
    </inkml:brush>
  </inkml:definitions>
  <inkml:trace contextRef="#ctx0" brushRef="#br0">3 340 6033 0 0,'-1'-2'6'0'0,"1"0"0"0"0,-1 0 0 0 0,1-1 0 0 0,-1 1 0 0 0,1 0 0 0 0,0 0 0 0 0,0-1 0 0 0,0 1 0 0 0,0 0 0 0 0,0 0 0 0 0,1-1 0 0 0,-1 1 0 0 0,1 0 0 0 0,-1 0 0 0 0,1 0 0 0 0,0 0 0 0 0,0 0 0 0 0,0-1 0 0 0,0 2 0 0 0,0-1 0 0 0,0 0 0 0 0,1 0 0 0 0,-1 0 0 0 0,3-2 0 0 0,0 1-9 0 0,0 0 1 0 0,0 1-1 0 0,1 0 1 0 0,-1-1-1 0 0,1 1 0 0 0,-1 1 1 0 0,1-1-1 0 0,0 1 1 0 0,-1-1-1 0 0,9 1 1 0 0,267-35-420 0 0,-247 33 404 0 0,-33 3 131 0 0,1 0 1 0 0,-1 0-1 0 0,1 0 0 0 0,-1 0 0 0 0,1 0 0 0 0,-1 0 1 0 0,1 0-1 0 0,-1 0 0 0 0,1 0 0 0 0,-1-1 1 0 0,0 1-1 0 0,1 0 0 0 0,-1 0 0 0 0,1 0 0 0 0,-1-1 1 0 0,0 1-1 0 0,1 0 0 0 0,-1 0 0 0 0,1-1 0 0 0,-1 1 1 0 0,0 0-1 0 0,1-1 0 0 0,-1 1 0 0 0,0 0 0 0 0,0-1 1 0 0,1 1-1 0 0,-1-1 0 0 0,0 1 0 0 0,0 0 1 0 0,0-1-1 0 0,1 1 0 0 0,-1-1 0 0 0,0 1 0 0 0,0-1 1 0 0,0 1-1 0 0,-3-5 1846 0 0,4 13-1337 0 0,8 16-464 0 0,-2 0-1 0 0,0 1 0 0 0,-2 0 0 0 0,4 42 0 0 0,-4-22 125 0 0,-2-26-318 0 0,11 35 0 0 0,-36-114 216 0 0,13 39-194 0 0,1 1 0 0 0,1-1 0 0 0,1-1 1 0 0,1 1-1 0 0,1-1 0 0 0,-2-31 0 0 0,7 38-6 0 0,0-1 0 0 0,1 1 0 0 0,1 0 0 0 0,0 0 0 0 0,1 0 0 0 0,0 1 0 0 0,1-1-1 0 0,1 1 1 0 0,0 0 0 0 0,13-19 0 0 0,-15 26 8 0 0,1 0 0 0 0,0 1-1 0 0,0 0 1 0 0,1 0 0 0 0,0 0-1 0 0,0 1 1 0 0,0-1 0 0 0,1 2-1 0 0,9-7 1 0 0,-11 8 4 0 0,1 1 0 0 0,-1 0 0 0 0,0 0-1 0 0,1 0 1 0 0,0 1 0 0 0,-1 0 0 0 0,1 0 0 0 0,0 0 0 0 0,0 1-1 0 0,-1-1 1 0 0,1 1 0 0 0,0 1 0 0 0,0-1 0 0 0,7 3 0 0 0,-7-2 8 0 0,-1 1 0 0 0,1-1 0 0 0,-1 2 0 0 0,1-1 0 0 0,-1 0 0 0 0,0 1 0 0 0,0 0 1 0 0,-1 0-1 0 0,1 1 0 0 0,0-1 0 0 0,-1 1 0 0 0,0 0 0 0 0,0 0 0 0 0,0 0 0 0 0,0 1 1 0 0,-1-1-1 0 0,0 1 0 0 0,0 0 0 0 0,4 8 0 0 0,-5-9 2 0 0,-1 0 0 0 0,0-1 0 0 0,0 1 0 0 0,0 0 0 0 0,0 0 0 0 0,0 0 0 0 0,-1 0-1 0 0,0 0 1 0 0,0 0 0 0 0,0 0 0 0 0,0 0 0 0 0,0 0 0 0 0,-1 0 0 0 0,0 0 0 0 0,0 0 0 0 0,0-1 0 0 0,0 1 0 0 0,-1 0 0 0 0,1-1 0 0 0,-1 1 0 0 0,0 0 0 0 0,0-1 0 0 0,0 0 0 0 0,-1 0-1 0 0,1 1 1 0 0,-1-1 0 0 0,0-1 0 0 0,-5 6 0 0 0,-6 1 6 0 0,0 1 0 0 0,-1-2 1 0 0,0 0-1 0 0,0-1 0 0 0,-1 0 0 0 0,0-1 0 0 0,0-1 0 0 0,-19 3 0 0 0,-39 15-2 0 0,73-23-7 0 0,0 0 0 0 0,1 1 0 0 0,-1-1 0 0 0,1 0 0 0 0,-1 0 0 0 0,1 1 0 0 0,-1-1 0 0 0,1 0 1 0 0,-1 1-1 0 0,1-1 0 0 0,-1 0 0 0 0,1 1 0 0 0,-1-1 0 0 0,1 1 0 0 0,0-1 0 0 0,-1 1 0 0 0,1-1 0 0 0,0 1 0 0 0,-1-1 0 0 0,1 1 0 0 0,0-1 0 0 0,0 1 0 0 0,-1 0 1 0 0,1-1-1 0 0,0 2 0 0 0,0-1 0 0 0,0 1 1 0 0,0-1 0 0 0,0 0 0 0 0,1 0-1 0 0,-1 1 1 0 0,0-1 0 0 0,1 0 0 0 0,-1 0-1 0 0,1 1 1 0 0,0-1 0 0 0,-1 0-1 0 0,2 1 1 0 0,4 6 14 0 0,1 0 0 0 0,13 13 1 0 0,-9-11 15 0 0,52 57-15 0 0,136 156-2939 0 0,-188-206 1735 0 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4:43:40.938"/>
    </inkml:context>
    <inkml:brush xml:id="br0">
      <inkml:brushProperty name="width" value="0.1" units="cm"/>
      <inkml:brushProperty name="height" value="0.1" units="cm"/>
    </inkml:brush>
  </inkml:definitions>
  <inkml:trace contextRef="#ctx0" brushRef="#br0">453 9 5024 0 0,'-15'-5'257'0'0,"14"5"-243"0"0,0-1-1 0 0,1 1 1 0 0,-1-1-1 0 0,0 1 1 0 0,1 0-1 0 0,-1 0 1 0 0,0-1-1 0 0,0 1 1 0 0,0 0 0 0 0,1 0-1 0 0,-1 0 1 0 0,0 0-1 0 0,0 0 1 0 0,0 0-1 0 0,1 0 1 0 0,-1 0-1 0 0,0 0 1 0 0,0 0-1 0 0,0 0 1 0 0,1 1-1 0 0,-1-1 1 0 0,0 0-1 0 0,0 1 1 0 0,1-1-1 0 0,-1 0 1 0 0,0 1-1 0 0,1-1 1 0 0,-1 1 0 0 0,0-1-1 0 0,1 1 1 0 0,-1-1-1 0 0,1 1 1 0 0,-2 0-1 0 0,-108 82-15 0 0,47-38 19 0 0,-3 6 19 0 0,22-16 34 0 0,-58 35 0 0 0,100-69-46 0 0,0 0-1 0 0,0 0 1 0 0,0 0 0 0 0,0 0 0 0 0,1 1-1 0 0,-1-1 1 0 0,0 1 0 0 0,1-1-1 0 0,-1 1 1 0 0,1 0 0 0 0,0-1 0 0 0,-1 1-1 0 0,1 0 1 0 0,0 0 0 0 0,-1 3-1 0 0,1-3 2 0 0,1-1-1 0 0,0 1 1 0 0,0-1-1 0 0,0 1 1 0 0,1 0-1 0 0,-1-1 0 0 0,0 1 1 0 0,1-1-1 0 0,-1 1 1 0 0,1-1-1 0 0,-1 1 0 0 0,1-1 1 0 0,0 1-1 0 0,-1-1 1 0 0,1 1-1 0 0,0-1 1 0 0,0 0-1 0 0,0 1 0 0 0,0-1 1 0 0,0 0-1 0 0,3 2 1 0 0,9 10 19 0 0,2 0 0 0 0,0-1 0 0 0,0-1 0 0 0,1-1 0 0 0,20 11-1 0 0,90 37-160 0 0,-87-42 147 0 0,77 28-441 0 0,-84-31 14 0 0</inkml:trace>
</inkml:ink>
</file>

<file path=ppt/ink/ink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4:58:35.876"/>
    </inkml:context>
    <inkml:brush xml:id="br0">
      <inkml:brushProperty name="width" value="0.1" units="cm"/>
      <inkml:brushProperty name="height" value="0.1" units="cm"/>
    </inkml:brush>
  </inkml:definitions>
  <inkml:trace contextRef="#ctx0" brushRef="#br0">65 98 6753 0 0,'-9'-5'78'0'0,"0"0"1"0"0,1-1 0 0 0,-11-9 0 0 0,18 14-20 0 0,-1 0-1 0 0,1-1 1 0 0,-1 1-1 0 0,1-1 1 0 0,-1 0-1 0 0,1 1 1 0 0,0-1 0 0 0,0 0-1 0 0,0 0 1 0 0,0 0-1 0 0,0 0 1 0 0,0 0-1 0 0,0 0 1 0 0,1 0-1 0 0,-1 0 1 0 0,1 0-1 0 0,-1 0 1 0 0,1 0 0 0 0,0 0-1 0 0,0-1 1 0 0,0 1-1 0 0,0-3 1 0 0,1 4-12 0 0,-1 0 0 0 0,1 0 0 0 0,-1 0 1 0 0,1 0-1 0 0,-1 0 0 0 0,1 0 0 0 0,0 0 0 0 0,0 0 1 0 0,-1 0-1 0 0,1 1 0 0 0,0-1 0 0 0,0 0 0 0 0,0 1 1 0 0,0-1-1 0 0,0 1 0 0 0,0-1 0 0 0,0 1 1 0 0,0-1-1 0 0,0 1 0 0 0,0-1 0 0 0,0 1 0 0 0,0 0 1 0 0,1 0-1 0 0,31-4 603 0 0,-25 4-520 0 0,413 5 2554 0 0,-294 1-2217 0 0,1463 85 3174 0 0,-717-37-1950 0 0,-596-38-1044 0 0,734 31 2394 0 0,-767-55-2661 0 0,-219 5-304 0 0,-20-1-2 0 0,-15-4-14 0 0,-13 1-289 0 0,0 1-1 0 0,0 0 1 0 0,-1 2-1 0 0,-43-3 1 0 0,39 4-240 0 0,-26-3-626 0 0,8 1-1536 0 0,-73 0 1 0 0,70 7 676 0 0,-1 0-136 0 0</inkml:trace>
</inkml:ink>
</file>

<file path=ppt/ink/ink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4:58:36.399"/>
    </inkml:context>
    <inkml:brush xml:id="br0">
      <inkml:brushProperty name="width" value="0.1" units="cm"/>
      <inkml:brushProperty name="height" value="0.1" units="cm"/>
    </inkml:brush>
  </inkml:definitions>
  <inkml:trace contextRef="#ctx0" brushRef="#br0">0 127 6189 0 0,'2'-8'180'0'0,"-1"-1"1"0"0,1 1 0 0 0,1-1 0 0 0,0 1 0 0 0,0 0 0 0 0,0 0-1 0 0,1 0 1 0 0,0 1 0 0 0,1-1 0 0 0,-1 1 0 0 0,2 0-1 0 0,-1 1 1 0 0,8-9 0 0 0,-12 14-95 0 0,0 0 0 0 0,0 0 0 0 0,0 1 0 0 0,0-1-1 0 0,0 0 1 0 0,-1 0 0 0 0,1 1 0 0 0,1-1 0 0 0,-1 0 0 0 0,0 1 0 0 0,0 0-1 0 0,0-1 1 0 0,0 1 0 0 0,2-1 0 0 0,-2 2-45 0 0,-1-1 0 0 0,1 1-1 0 0,0 0 1 0 0,-1 0 0 0 0,1 0 0 0 0,-1 0 0 0 0,1 0-1 0 0,-1 0 1 0 0,1-1 0 0 0,-1 1 0 0 0,0 0 0 0 0,1 0 0 0 0,-1 0-1 0 0,0 0 1 0 0,0 0 0 0 0,0 0 0 0 0,0 1 0 0 0,0-1-1 0 0,0 0 1 0 0,0 1 0 0 0,6 89 136 0 0,5 0 1 0 0,43 172-1 0 0,-7-128-3200 0 0,-43-121 1958 0 0</inkml:trace>
</inkml:ink>
</file>

<file path=ppt/ink/ink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4:58:36.737"/>
    </inkml:context>
    <inkml:brush xml:id="br0">
      <inkml:brushProperty name="width" value="0.1" units="cm"/>
      <inkml:brushProperty name="height" value="0.1" units="cm"/>
    </inkml:brush>
  </inkml:definitions>
  <inkml:trace contextRef="#ctx0" brushRef="#br0">0 214 6469 0 0,'1'-16'137'0'0,"1"1"0"0"0,1-1 0 0 0,0 1 0 0 0,1 0 0 0 0,0 0 0 0 0,1 0 0 0 0,1 0 1 0 0,12-21-1 0 0,-15 32-14 0 0,1-1 0 0 0,0 1 0 0 0,0 0 0 0 0,0 0 0 0 0,0 0 1 0 0,1 0-1 0 0,0 1 0 0 0,-1 0 0 0 0,1 0 0 0 0,0 0 0 0 0,1 0 0 0 0,-1 1 1 0 0,0 0-1 0 0,1 0 0 0 0,-1 0 0 0 0,1 1 0 0 0,-1 0 0 0 0,1 0 0 0 0,0 0 1 0 0,0 1-1 0 0,-1 0 0 0 0,11 1 0 0 0,-4 2-3 0 0,0 0 1 0 0,-1 1-1 0 0,0 0 0 0 0,1 1 1 0 0,-2 0-1 0 0,1 1 1 0 0,0 0-1 0 0,-1 0 0 0 0,13 13 1 0 0,1 1 158 0 0,-1 1 0 0 0,30 37 0 0 0,-20-19 99 0 0,50 78-1 0 0,-81-114-359 0 0,0 1 1 0 0,0-1-1 0 0,0 1 0 0 0,-1 0 0 0 0,1-1 0 0 0,-1 1 1 0 0,0 0-1 0 0,0 0 0 0 0,-1 0 0 0 0,1 0 1 0 0,-1 0-1 0 0,0 0 0 0 0,0 0 0 0 0,0 0 0 0 0,0 0 1 0 0,-1 0-1 0 0,0 0 0 0 0,0 0 0 0 0,0-1 0 0 0,-2 6 1 0 0,1-3-3 0 0,-1-2 1 0 0,0 1 0 0 0,-1 0 0 0 0,1 0-1 0 0,-1-1 1 0 0,0 0 0 0 0,0 0-1 0 0,0 0 1 0 0,-1 0 0 0 0,1-1 0 0 0,-1 0-1 0 0,0 0 1 0 0,0 0 0 0 0,-5 2 0 0 0,-13 5-121 0 0,-1-1 1 0 0,1-1 0 0 0,-2-1-1 0 0,1-1 1 0 0,-28 2 0 0 0,-130 6-2280 0 0,164-13 2024 0 0,-56 4-1027 0 0</inkml:trace>
</inkml:ink>
</file>

<file path=ppt/ink/ink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4:58:10.438"/>
    </inkml:context>
    <inkml:brush xml:id="br0">
      <inkml:brushProperty name="width" value="0.1" units="cm"/>
      <inkml:brushProperty name="height" value="0.1" units="cm"/>
    </inkml:brush>
  </inkml:definitions>
  <inkml:trace contextRef="#ctx0" brushRef="#br0">31 115 6657 0 0,'0'0'389'0'0,"-3"-10"-39"0"0,-12-40 4588 0 0,13 41-4211 0 0,-6-27-58 0 0,6 27 1352 0 0,32 105-1788 0 0,-22-63-238 0 0,8 56 0 0 0,-10-47-89 0 0,18 71-2184 0 0,-22-84-45 0 0,-2-18 877 0 0</inkml:trace>
</inkml:ink>
</file>

<file path=ppt/ink/ink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4:58:10.739"/>
    </inkml:context>
    <inkml:brush xml:id="br0">
      <inkml:brushProperty name="width" value="0.1" units="cm"/>
      <inkml:brushProperty name="height" value="0.1" units="cm"/>
    </inkml:brush>
  </inkml:definitions>
  <inkml:trace contextRef="#ctx0" brushRef="#br0">188 184 6565 0 0,'0'-15'143'0'0,"2"0"0"0"0,0 0 1 0 0,5-22-1 0 0,0 5 120 0 0,-6 28-188 0 0,0-1-1 0 0,0 0 1 0 0,0 1-1 0 0,1-1 1 0 0,0 1-1 0 0,0 0 1 0 0,0 0-1 0 0,1-1 0 0 0,0 2 1 0 0,-1-1-1 0 0,6-5 1 0 0,-7 8-52 0 0,0-1 0 0 0,1 1 1 0 0,-1 0-1 0 0,0 0 0 0 0,1 0 0 0 0,-1 0 1 0 0,1 0-1 0 0,0 0 0 0 0,-1 1 1 0 0,1-1-1 0 0,0 1 0 0 0,-1-1 0 0 0,1 1 1 0 0,0-1-1 0 0,0 1 0 0 0,0 0 0 0 0,-1 0 1 0 0,1 0-1 0 0,0 0 0 0 0,0 0 1 0 0,0 0-1 0 0,-1 0 0 0 0,1 1 0 0 0,0-1 1 0 0,0 1-1 0 0,-1-1 0 0 0,1 1 0 0 0,0 0 1 0 0,-1-1-1 0 0,1 1 0 0 0,2 2 0 0 0,9 7 48 0 0,1 1-1 0 0,-1 0 1 0 0,-1 1-1 0 0,0 1 0 0 0,-1 0 1 0 0,0 0-1 0 0,-1 1 0 0 0,-1 1 1 0 0,0 0-1 0 0,-1 0 0 0 0,0 0 1 0 0,-1 1-1 0 0,6 23 0 0 0,-11-33-38 0 0,-1 0 0 0 0,1-1 0 0 0,-1 1 0 0 0,-1 0 0 0 0,1 0 0 0 0,-1 0 0 0 0,0 0 0 0 0,0 0 0 0 0,-1 0 0 0 0,1 0 0 0 0,-4 10 0 0 0,3-12-12 0 0,-1 0 0 0 0,0 0 1 0 0,0-1-1 0 0,0 1 0 0 0,-1 0 0 0 0,1-1 0 0 0,-1 1 0 0 0,0-1 1 0 0,0 0-1 0 0,0 0 0 0 0,0 0 0 0 0,0 0 0 0 0,-1-1 0 0 0,1 1 1 0 0,-1-1-1 0 0,-7 4 0 0 0,-8 1-85 0 0,1 0 0 0 0,-1 0 0 0 0,0-2 0 0 0,-37 6 0 0 0,-82 1-883 0 0,114-11 710 0 0,17 0 163 0 0,-7 0-361 0 0,0-1-1 0 0,0 0 0 0 0,-23-3 1 0 0,31 1-174 0 0,5-2-150 0 0</inkml:trace>
</inkml:ink>
</file>

<file path=ppt/ink/ink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4:58:11.042"/>
    </inkml:context>
    <inkml:brush xml:id="br0">
      <inkml:brushProperty name="width" value="0.1" units="cm"/>
      <inkml:brushProperty name="height" value="0.1" units="cm"/>
    </inkml:brush>
  </inkml:definitions>
  <inkml:trace contextRef="#ctx0" brushRef="#br0">44 48 8829 0 0,'-14'-22'-85'0'0,"13"20"132"0"0,0 1-1 0 0,0-1 0 0 0,0 0 0 0 0,0 0 0 0 0,0 0 0 0 0,0 1 1 0 0,-1-1-1 0 0,1 1 0 0 0,0-1 0 0 0,-1 1 0 0 0,1-1 0 0 0,-1 1 1 0 0,0 0-1 0 0,-3-2 0 0 0,5 3-16 0 0,0 0-1 0 0,0 0 1 0 0,-1 0-1 0 0,1 0 1 0 0,0 0 0 0 0,0 0-1 0 0,-1 0 1 0 0,1 0 0 0 0,0 0-1 0 0,0 0 1 0 0,-1 0 0 0 0,1 0-1 0 0,0 0 1 0 0,0 0 0 0 0,-1 0-1 0 0,1 1 1 0 0,0-1 0 0 0,0 0-1 0 0,0 0 1 0 0,-1 0 0 0 0,1 0-1 0 0,0 0 1 0 0,0 1-1 0 0,0-1 1 0 0,-1 0 0 0 0,1 0-1 0 0,0 0 1 0 0,0 1 0 0 0,0-1-1 0 0,0 0 1 0 0,0 0 0 0 0,0 0-1 0 0,-1 1 1 0 0,1-1 0 0 0,0 0-1 0 0,0 0 1 0 0,0 1 0 0 0,0-1-1 0 0,0 0 1 0 0,0 0 0 0 0,0 1-1 0 0,0-1 1 0 0,0 0 0 0 0,0 0-1 0 0,0 1 1 0 0,0 22 610 0 0,7 28-70 0 0,-5-31-391 0 0,-2-17-157 0 0,-1 1 0 0 0,1-1-1 0 0,1 1 1 0 0,-1-1 0 0 0,0 0 0 0 0,1 1 0 0 0,0-1-1 0 0,-1 0 1 0 0,1 1 0 0 0,1-1 0 0 0,-1 0 0 0 0,0 0-1 0 0,1 0 1 0 0,0 0 0 0 0,-1 0 0 0 0,1 0 0 0 0,5 4-1 0 0,11 3 18 0 0,-16-10-35 0 0,1 1 0 0 0,0 0 0 0 0,-1 0 0 0 0,1 1 0 0 0,-1-1 0 0 0,1 0 0 0 0,-1 1 0 0 0,1 0-1 0 0,-1-1 1 0 0,0 1 0 0 0,0 0 0 0 0,0 0 0 0 0,0 0 0 0 0,0 0 0 0 0,-1 1 0 0 0,1-1 0 0 0,0 0 0 0 0,-1 1 0 0 0,0 0 0 0 0,0-1 0 0 0,1 1 0 0 0,-2-1 0 0 0,2 6 0 0 0,4 40 53 0 0,9 48-91 0 0,-15-96 30 0 0,0 1 0 0 0,1 0 0 0 0,-1 0 0 0 0,0 0 0 0 0,0-1 0 0 0,0 1 0 0 0,0 0 1 0 0,0 0-1 0 0,0 0 0 0 0,0-1 0 0 0,0 1 0 0 0,0 0 0 0 0,0 0 0 0 0,-1-1 0 0 0,1 1 1 0 0,0 0-1 0 0,0 0 0 0 0,-1-1 0 0 0,1 1 0 0 0,-1 0 0 0 0,1 0 0 0 0,0-1 0 0 0,-1 1 1 0 0,1-1-1 0 0,-1 1 0 0 0,0 0 0 0 0,1-1 0 0 0,-1 1 0 0 0,1-1 0 0 0,-2 1 0 0 0,-38 21-214 0 0,39-22 190 0 0,0 1 1 0 0,0 0-1 0 0,1 0 1 0 0,-1 0-1 0 0,0 0 1 0 0,1 0-1 0 0,-1 0 1 0 0,0 0-1 0 0,1 0 1 0 0,0 0-1 0 0,-1 0 1 0 0,1 0-1 0 0,-1 0 1 0 0,1 0 0 0 0,0 0-1 0 0,0 1 1 0 0,0-1-1 0 0,0 0 1 0 0,0 0-1 0 0,0 0 1 0 0,0 0-1 0 0,0 3 1 0 0,7 25-1164 0 0,-5-25 791 0 0,-2-2 16 0 0,1 0 0 0 0,0-1 0 0 0,-1 1 0 0 0,1 0 1 0 0,0 0-1 0 0,0-1 0 0 0,0 1 0 0 0,0 0 0 0 0,0-1 0 0 0,1 1 0 0 0,1 1 1 0 0,1-3-480 0 0</inkml:trace>
</inkml:ink>
</file>

<file path=ppt/ink/ink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4:58:11.355"/>
    </inkml:context>
    <inkml:brush xml:id="br0">
      <inkml:brushProperty name="width" value="0.1" units="cm"/>
      <inkml:brushProperty name="height" value="0.1" units="cm"/>
    </inkml:brush>
  </inkml:definitions>
  <inkml:trace contextRef="#ctx0" brushRef="#br0">127 264 3464 0 0,'10'-64'228'0'0,"6"-31"632"0"0,-14 84-638 0 0,2 0 1 0 0,-1 0-1 0 0,2 0 1 0 0,-1 0-1 0 0,1 1 1 0 0,7-11-1 0 0,5 3 477 0 0,-17 18-696 0 0,0 0-1 0 0,0 0 1 0 0,0 0 0 0 0,0 0-1 0 0,0 0 1 0 0,0 0-1 0 0,0 0 1 0 0,0 0 0 0 0,0 0-1 0 0,0 0 1 0 0,0 0-1 0 0,0 0 1 0 0,0 1 0 0 0,0-1-1 0 0,0 0 1 0 0,0 0-1 0 0,0 0 1 0 0,0 0 0 0 0,0 0-1 0 0,0 0 1 0 0,0 0-1 0 0,0 0 1 0 0,0 0-1 0 0,0 0 1 0 0,0 0 0 0 0,0 0-1 0 0,0 0 1 0 0,0 0-1 0 0,0 1 1 0 0,0-1 0 0 0,0 0-1 0 0,0 0 1 0 0,0 0-1 0 0,0 0 1 0 0,0 0 0 0 0,0 0-1 0 0,1 0 1 0 0,-1 0-1 0 0,0 0 1 0 0,0 0 0 0 0,0 0-1 0 0,0 0 1 0 0,0 0-1 0 0,0 0 1 0 0,0 0 0 0 0,0 0-1 0 0,0 0 1 0 0,0 0-1 0 0,0 0 1 0 0,0 0 0 0 0,0 0-1 0 0,0 0 1 0 0,0 0-1 0 0,1 0 1 0 0,-1 0-1 0 0,0 0 1 0 0,0 0 0 0 0,0 0-1 0 0,0 0 1 0 0,0 0-1 0 0,0 0 1 0 0,0 0 0 0 0,0 0-1 0 0,0 0 1 0 0,0 0-1 0 0,0 0 1 0 0,0 0 0 0 0,-7 14-39 0 0,-14 15 52 0 0,-2-2-1 0 0,0 0 0 0 0,-41 35 1 0 0,38-37 233 0 0,16-17-91 0 0,-17 15 480 0 0,27-23-608 0 0,-1 1 0 0 0,1-1-1 0 0,-1 1 1 0 0,1-1-1 0 0,-1 1 1 0 0,1-1 0 0 0,0 1-1 0 0,-1 0 1 0 0,1-1-1 0 0,0 1 1 0 0,0-1 0 0 0,-1 1-1 0 0,1 0 1 0 0,0-1-1 0 0,0 1 1 0 0,0 0 0 0 0,0-1-1 0 0,0 1 1 0 0,0-1-1 0 0,0 1 1 0 0,0 0 0 0 0,0-1-1 0 0,0 1 1 0 0,0 0-1 0 0,0-1 1 0 0,0 1 0 0 0,0 0-1 0 0,1-1 1 0 0,-1 1-1 0 0,0-1 1 0 0,1 1 0 0 0,-1 0-1 0 0,0-1 1 0 0,1 1-1 0 0,-1-1 1 0 0,0 1 0 0 0,1-1-1 0 0,-1 1 1 0 0,1-1-1 0 0,-1 0 1 0 0,2 1 0 0 0,229 167 1581 0 0,-197-142-1735 0 0,-25-17-305 0 0,1-1 0 0 0,0-1 0 0 0,1 0 0 0 0,0 0 1 0 0,0-1-1 0 0,0 0 0 0 0,18 5 0 0 0,-15-7-558 0 0</inkml:trace>
  <inkml:trace contextRef="#ctx0" brushRef="#br0" timeOffset="1">614 193 9333 0 0,'0'-19'136'0'0,"3"3"116"0"0,5 2 92 0 0,-8 4 52 0 0,0 3 16 0 0,-2 6 0 0 0,2 2 0 0 0,-2 6-8 0 0,2 3-136 0 0,-2 0-100 0 0,2 5-96 0 0,-2 5-56 0 0,-1 6-16 0 0,3 3 4 0 0,-4 5-76 0 0,0 1-276 0 0,-1 4-352 0 0,1-2-404 0 0</inkml:trace>
</inkml:ink>
</file>

<file path=ppt/ink/ink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4:58:11.908"/>
    </inkml:context>
    <inkml:brush xml:id="br0">
      <inkml:brushProperty name="width" value="0.1" units="cm"/>
      <inkml:brushProperty name="height" value="0.1" units="cm"/>
    </inkml:brush>
  </inkml:definitions>
  <inkml:trace contextRef="#ctx0" brushRef="#br0">16 224 9333 0 0,'-1'-49'827'0'0,"1"49"-753"0"0,0-1 0 0 0,0 1 0 0 0,0-1 1 0 0,0 1-1 0 0,0-1 0 0 0,1 1 0 0 0,-1-1 0 0 0,0 1 1 0 0,0-1-1 0 0,0 1 0 0 0,0 0 0 0 0,0-1 1 0 0,1 1-1 0 0,-1-1 0 0 0,0 1 0 0 0,0-1 0 0 0,1 1 1 0 0,-1 0-1 0 0,0-1 0 0 0,1 1 0 0 0,-1 0 1 0 0,1-1-1 0 0,-1 1 0 0 0,0 0 0 0 0,1 0 1 0 0,0-1-1 0 0,6 13 356 0 0,23 91-473 0 0,-21-70 21 0 0,0 1-1 0 0,3-2 1 0 0,22 48 0 0 0,-32-76-45 0 0,1 0-72 0 0,-1 1 0 0 0,0-1 0 0 0,1 0 1 0 0,-1-1-1 0 0,1 1 0 0 0,0 0 0 0 0,5 3 0 0 0,-25-10-1650 0 0,16 3 1715 0 0,0 0 0 0 0,-1 0-1 0 0,1 0 1 0 0,0 0 0 0 0,-1-1-1 0 0,1 1 1 0 0,0 0-1 0 0,-1-1 1 0 0,1 1 0 0 0,0 0-1 0 0,0-1 1 0 0,-1 0-1 0 0,-1-1 1 0 0,-4-4-119 0 0,0 0 0 0 0,0-1 0 0 0,0 0 0 0 0,1-1 0 0 0,0 0-1 0 0,0 0 1 0 0,-6-12 0 0 0,1-1 138 0 0,-18-46-1 0 0,25 54 71 0 0,1 0 0 0 0,0 0 1 0 0,1-1-1 0 0,0 1 0 0 0,1 0 1 0 0,0-1-1 0 0,1 0 0 0 0,1 1 0 0 0,0-1 1 0 0,4-14-1 0 0,-4 20 24 0 0,1 0 1 0 0,1-1-1 0 0,-1 1 0 0 0,1 0 1 0 0,0 0-1 0 0,1 1 0 0 0,0-1 1 0 0,0 1-1 0 0,1 0 0 0 0,0 0 1 0 0,0 0-1 0 0,0 1 0 0 0,1-1 1 0 0,0 1-1 0 0,1 1 0 0 0,-1-1 1 0 0,8-4-1 0 0,-4 4 97 0 0,1 0-1 0 0,-1 1 1 0 0,1 0-1 0 0,17-5 1 0 0,-26 10-109 0 0,0-1 0 0 0,1 0 1 0 0,-1 1-1 0 0,1-1 0 0 0,-1 1 0 0 0,0 0 0 0 0,1 0 0 0 0,-1 0 0 0 0,1 0 1 0 0,-1 0-1 0 0,0 0 0 0 0,1 1 0 0 0,-1-1 0 0 0,0 1 0 0 0,1 0 1 0 0,-1 0-1 0 0,0 0 0 0 0,0 0 0 0 0,1 0 0 0 0,-1 0 0 0 0,0 0 1 0 0,0 1-1 0 0,0-1 0 0 0,-1 1 0 0 0,1-1 0 0 0,0 1 0 0 0,-1 0 1 0 0,1 0-1 0 0,1 2 0 0 0,-2-2-12 0 0,1 1 1 0 0,-1 0-1 0 0,0 0 1 0 0,-1-1-1 0 0,1 1 1 0 0,0 0-1 0 0,-1 0 1 0 0,1 0-1 0 0,-1 0 1 0 0,0 0-1 0 0,0 0 1 0 0,0 0-1 0 0,0 0 1 0 0,-1 0-1 0 0,1 0 1 0 0,-1 0-1 0 0,0-1 1 0 0,0 1-1 0 0,0 0 1 0 0,0 0-1 0 0,0-1 1 0 0,-1 1-1 0 0,1 0 1 0 0,-1-1-1 0 0,0 0 1 0 0,1 1-1 0 0,-1-1 1 0 0,-4 3-1 0 0,-1 3 6 0 0,-1 0 0 0 0,0-1-1 0 0,0 0 1 0 0,-1-1 0 0 0,0 0 0 0 0,-15 8 0 0 0,16-7-191 0 0,-6 1-1369 0 0,11-8 771 0 0</inkml:trace>
</inkml:ink>
</file>

<file path=ppt/ink/ink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4:58:12.234"/>
    </inkml:context>
    <inkml:brush xml:id="br0">
      <inkml:brushProperty name="width" value="0.1" units="cm"/>
      <inkml:brushProperty name="height" value="0.1" units="cm"/>
    </inkml:brush>
  </inkml:definitions>
  <inkml:trace contextRef="#ctx0" brushRef="#br0">6 16 8101 0 0,'0'-7'205'0'0,"0"-2"21"0"0,-6 15 369 0 0,6-4-518 0 0,0 0-1 0 0,0 0 1 0 0,0 0-1 0 0,0 0 0 0 0,1 0 1 0 0,-1 0-1 0 0,0 0 0 0 0,1 0 1 0 0,-1 0-1 0 0,1 0 0 0 0,1 2 1 0 0,1 5 106 0 0,29 151 938 0 0,-25-89-1376 0 0,-1-5-3195 0 0,-5-61 2406 0 0,3 1-42 0 0</inkml:trace>
</inkml:ink>
</file>

<file path=ppt/ink/ink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4:58:12.539"/>
    </inkml:context>
    <inkml:brush xml:id="br0">
      <inkml:brushProperty name="width" value="0.1" units="cm"/>
      <inkml:brushProperty name="height" value="0.1" units="cm"/>
    </inkml:brush>
  </inkml:definitions>
  <inkml:trace contextRef="#ctx0" brushRef="#br0">103 95 5360 0 0,'0'0'4'0'0,"13"-51"217"0"0,-12 48-156 0 0,0 0 0 0 0,0 0 0 0 0,1 0 0 0 0,-1 1 0 0 0,1-1 0 0 0,0 0 0 0 0,-1 1 0 0 0,1-1 0 0 0,0 1 0 0 0,1 0 0 0 0,-1-1 0 0 0,0 1 0 0 0,1 0 0 0 0,4-3 0 0 0,-6 5-57 0 0,-1 0 1 0 0,0 0-1 0 0,0 0 1 0 0,0-1-1 0 0,0 1 1 0 0,0 0-1 0 0,0 0 1 0 0,1 0-1 0 0,-1 0 1 0 0,0 0-1 0 0,0 0 1 0 0,0-1-1 0 0,0 1 1 0 0,0 0-1 0 0,1 0 1 0 0,-1 0-1 0 0,0 0 1 0 0,0 0-1 0 0,0 0 0 0 0,1 0 1 0 0,-1 0-1 0 0,0 0 1 0 0,0 0-1 0 0,0 0 1 0 0,1 0-1 0 0,-1 0 1 0 0,0 0-1 0 0,0 0 1 0 0,0 0-1 0 0,0 0 1 0 0,1 0-1 0 0,-1 0 1 0 0,0 0-1 0 0,0 0 1 0 0,0 0-1 0 0,0 1 1 0 0,1-1-1 0 0,-1 0 1 0 0,0 0-1 0 0,0 0 1 0 0,0 0-1 0 0,0 0 0 0 0,1 0 1 0 0,-1 1-1 0 0,0-1 1 0 0,0 0-1 0 0,-4 11 43 0 0,-13 12-87 0 0,-25 18 51 0 0,19-19 240 0 0,1 1 0 0 0,-22 29-1 0 0,44-51-230 0 0,-1-1 1 0 0,1 1-1 0 0,0-1 1 0 0,-1 0-1 0 0,1 1 1 0 0,0-1-1 0 0,0 1 1 0 0,-1 0-1 0 0,1-1 1 0 0,0 1-1 0 0,0-1 0 0 0,0 1 1 0 0,0-1-1 0 0,0 1 1 0 0,-1-1-1 0 0,1 1 1 0 0,0 0-1 0 0,0-1 1 0 0,0 1-1 0 0,1-1 1 0 0,-1 1-1 0 0,0-1 0 0 0,0 1 1 0 0,0-1-1 0 0,0 1 1 0 0,0 0-1 0 0,1-1 1 0 0,-1 1-1 0 0,0-1 1 0 0,1 1-1 0 0,-1-1 1 0 0,0 1-1 0 0,1-1 0 0 0,-1 0 1 0 0,0 1-1 0 0,1-1 1 0 0,-1 1-1 0 0,1-1 1 0 0,-1 0-1 0 0,1 1 1 0 0,27 10 741 0 0,-13-6-493 0 0,48 24 464 0 0,117 57-734 0 0,-124-52-1596 0 0,-44-23 713 0 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4:43:48.232"/>
    </inkml:context>
    <inkml:brush xml:id="br0">
      <inkml:brushProperty name="width" value="0.1" units="cm"/>
      <inkml:brushProperty name="height" value="0.1" units="cm"/>
    </inkml:brush>
  </inkml:definitions>
  <inkml:trace contextRef="#ctx0" brushRef="#br0">7 84 6157 0 0,'-6'-2'797'0'0,"13"-4"65"0"0,15-3 470 0 0,11-2-1041 0 0,0 2 0 0 0,68-10 1 0 0,73 2-190 0 0,-13 10-1382 0 0,-152 6 663 0 0,-4-1-145 0 0</inkml:trace>
</inkml:ink>
</file>

<file path=ppt/ink/ink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4:58:12.839"/>
    </inkml:context>
    <inkml:brush xml:id="br0">
      <inkml:brushProperty name="width" value="0.1" units="cm"/>
      <inkml:brushProperty name="height" value="0.1" units="cm"/>
    </inkml:brush>
  </inkml:definitions>
  <inkml:trace contextRef="#ctx0" brushRef="#br0">1 17 6533 0 0,'0'-1'25'0'0,"1"0"-1"0"0,-1 0 1 0 0,1 0 0 0 0,-1 0 0 0 0,1 0 0 0 0,-1 0 0 0 0,1 0 0 0 0,0 1 0 0 0,-1-1 0 0 0,1 0 0 0 0,0 0 0 0 0,0 1 0 0 0,0-1 0 0 0,0 0 0 0 0,-1 1 0 0 0,1-1 0 0 0,0 1 0 0 0,0 0 0 0 0,0-1-1 0 0,0 1 1 0 0,0-1 0 0 0,0 1 0 0 0,2 0 0 0 0,-1 0 78 0 0,0 1-1 0 0,0 0 0 0 0,-1 0 1 0 0,1 0-1 0 0,-1 0 0 0 0,1 0 1 0 0,-1 0-1 0 0,1 0 0 0 0,-1 1 1 0 0,0-1-1 0 0,1 0 0 0 0,-1 1 1 0 0,2 2-1 0 0,16 21 769 0 0,-2 1 0 0 0,0 1 1 0 0,-2 0-1 0 0,18 46 0 0 0,-26-58-746 0 0,0-1 0 0 0,1 1 0 0 0,0-2 0 0 0,1 1 0 0 0,1-1 0 0 0,0-1 1 0 0,17 18-1 0 0,-24-28-175 0 0,-1 0 1 0 0,1-1-1 0 0,0 1 1 0 0,-1 0-1 0 0,1-1 1 0 0,0 1 0 0 0,0-1-1 0 0,0 0 1 0 0,0 0-1 0 0,0 0 1 0 0,0-1 0 0 0,0 1-1 0 0,0-1 1 0 0,0 1-1 0 0,1-1 1 0 0,-1 0-1 0 0,0 0 1 0 0,0 0 0 0 0,0-1-1 0 0,0 1 1 0 0,1-1-1 0 0,3-1 1 0 0,25-5-3029 0 0,-24 5 1617 0 0</inkml:trace>
</inkml:ink>
</file>

<file path=ppt/ink/ink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4:58:07.077"/>
    </inkml:context>
    <inkml:brush xml:id="br0">
      <inkml:brushProperty name="width" value="0.1" units="cm"/>
      <inkml:brushProperty name="height" value="0.1" units="cm"/>
    </inkml:brush>
  </inkml:definitions>
  <inkml:trace contextRef="#ctx0" brushRef="#br0">196 127 8961 0 0,'1'-13'192'0'0,"0"0"-1"0"0,1 0 1 0 0,7-24 0 0 0,-8 34-51 0 0,0 0 1 0 0,0 0-1 0 0,0 1 1 0 0,0-1-1 0 0,1 0 1 0 0,-1 1-1 0 0,1-1 1 0 0,-1 0 0 0 0,1 1-1 0 0,0 0 1 0 0,0-1-1 0 0,1 1 1 0 0,-1 0-1 0 0,0 0 1 0 0,1 0-1 0 0,-1 1 1 0 0,6-4 0 0 0,-6 4-84 0 0,0 1 1 0 0,0-1 0 0 0,0 0 0 0 0,0 1-1 0 0,1-1 1 0 0,-1 1 0 0 0,0 0 0 0 0,1 0-1 0 0,-1 0 1 0 0,0 0 0 0 0,0 0 0 0 0,1 0-1 0 0,-1 1 1 0 0,0-1 0 0 0,0 1 0 0 0,1 0-1 0 0,-1-1 1 0 0,0 1 0 0 0,0 0 0 0 0,0 0-1 0 0,0 0 1 0 0,0 1 0 0 0,0-1 0 0 0,0 0 0 0 0,2 3-1 0 0,-1 0-34 0 0,0-1 0 0 0,0 1 0 0 0,0 0-1 0 0,0 1 1 0 0,0-1 0 0 0,-1 0 0 0 0,0 1-1 0 0,0-1 1 0 0,0 1 0 0 0,-1 0 0 0 0,1 0-1 0 0,-1-1 1 0 0,0 1 0 0 0,0 0 0 0 0,-1 0-1 0 0,0 0 1 0 0,0 0 0 0 0,0 0 0 0 0,0 0-1 0 0,-2 5 1 0 0,2-3-6 0 0,-2 0 0 0 0,1 0-1 0 0,-1 0 1 0 0,0-1 0 0 0,0 1 0 0 0,0-1 0 0 0,-1 1-1 0 0,0-1 1 0 0,-1 0 0 0 0,1 0 0 0 0,-1 0-1 0 0,0-1 1 0 0,-1 1 0 0 0,-4 4 0 0 0,0-3-17 0 0,1-1 0 0 0,-1 0 1 0 0,0-1-1 0 0,0 0 1 0 0,-1-1-1 0 0,0 1 0 0 0,1-2 1 0 0,-1 0-1 0 0,-1 0 0 0 0,-17 3 1 0 0,18-5-32 0 0,1 0 0 0 0,0 0 0 0 0,-1-1 0 0 0,1-1 0 0 0,0 1 0 0 0,-1-1 0 0 0,1-1 0 0 0,0 0 0 0 0,0 0 0 0 0,0-1 0 0 0,0 0 0 0 0,-11-5 0 0 0,18 6 18 0 0,-1 1 0 0 0,1-1-1 0 0,0 0 1 0 0,-1 1 0 0 0,1-1 0 0 0,0 0 0 0 0,0 0-1 0 0,0-1 1 0 0,1 1 0 0 0,-1 0 0 0 0,0-1 0 0 0,1 1-1 0 0,0-1 1 0 0,-1 1 0 0 0,1-1 0 0 0,0 0 0 0 0,0 0-1 0 0,1 1 1 0 0,-1-1 0 0 0,1 0 0 0 0,-1 0 0 0 0,1 0 0 0 0,0 0-1 0 0,0 1 1 0 0,0-1 0 0 0,0 0 0 0 0,0 0 0 0 0,1 0-1 0 0,0 0 1 0 0,-1 0 0 0 0,3-5 0 0 0,0-1-17 0 0,1 0 0 0 0,0 0 0 0 0,0 1 1 0 0,1-1-1 0 0,0 1 0 0 0,0 0 0 0 0,1 0 0 0 0,8-9 1 0 0,-4 6-174 0 0,1 1 1 0 0,0 0-1 0 0,0 1 1 0 0,1 0-1 0 0,0 0 1 0 0,21-10-1 0 0,-32 19 68 0 0,0 0 0 0 0,0 0 0 0 0,0 0 0 0 0,-1 0 0 0 0,1 0 0 0 0,0 0 0 0 0,0 0 0 0 0,0 0 0 0 0,-1 0 0 0 0,1 0-1 0 0,0 0 1 0 0,0 1 0 0 0,0-1 0 0 0,-1 0 0 0 0,1 1 0 0 0,0-1 0 0 0,0 0 0 0 0,0 2 0 0 0,6 1-1189 0 0,-1-2 96 0 0</inkml:trace>
</inkml:ink>
</file>

<file path=ppt/ink/ink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4:58:07.383"/>
    </inkml:context>
    <inkml:brush xml:id="br0">
      <inkml:brushProperty name="width" value="0.1" units="cm"/>
      <inkml:brushProperty name="height" value="0.1" units="cm"/>
    </inkml:brush>
  </inkml:definitions>
  <inkml:trace contextRef="#ctx0" brushRef="#br0">101 25 7905 0 0,'1'-1'61'0'0,"-1"0"1"0"0,0 0-1 0 0,0 0 1 0 0,0-1-1 0 0,0 1 1 0 0,0 0-1 0 0,0 0 1 0 0,0-1-1 0 0,-1 1 1 0 0,1 0-1 0 0,0 0 1 0 0,-1 0-1 0 0,1 0 1 0 0,-1-1 0 0 0,0 0-1 0 0,1 1-28 0 0,0 1 0 0 0,-1 0 0 0 0,1-1 1 0 0,0 1-1 0 0,0 0 0 0 0,0 0 0 0 0,0 0 0 0 0,-1-1 0 0 0,1 1 1 0 0,0 0-1 0 0,0 0 0 0 0,-1 0 0 0 0,1-1 0 0 0,0 1 0 0 0,0 0 1 0 0,-1 0-1 0 0,1 0 0 0 0,0 0 0 0 0,0 0 0 0 0,-1-1 0 0 0,1 1 1 0 0,0 0-1 0 0,-1 0 0 0 0,1 0 0 0 0,0 0 0 0 0,0 0 0 0 0,-1 0 0 0 0,0 1 12 0 0,1-1-1 0 0,-1 0 0 0 0,0 1 1 0 0,1-1-1 0 0,-1 1 0 0 0,1-1 1 0 0,-1 1-1 0 0,1-1 0 0 0,-1 1 1 0 0,1 0-1 0 0,-1-1 0 0 0,1 1 0 0 0,0 0 1 0 0,-1-1-1 0 0,1 1 0 0 0,0 0 1 0 0,-1 0-1 0 0,-5 20 294 0 0,1 0 1 0 0,0 1-1 0 0,2-1 1 0 0,-2 36-1 0 0,-1 5-15 0 0,-19 90-222 0 0,2-11-3982 0 0,19-126 2668 0 0</inkml:trace>
</inkml:ink>
</file>

<file path=ppt/ink/ink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4:58:07.694"/>
    </inkml:context>
    <inkml:brush xml:id="br0">
      <inkml:brushProperty name="width" value="0.1" units="cm"/>
      <inkml:brushProperty name="height" value="0.1" units="cm"/>
    </inkml:brush>
  </inkml:definitions>
  <inkml:trace contextRef="#ctx0" brushRef="#br0">97 14 7325 0 0,'2'-2'71'0'0,"1"0"0"0"0,0 1 1 0 0,0-1-1 0 0,1 1 0 0 0,-1 0 1 0 0,0-1-1 0 0,0 2 0 0 0,1-1 1 0 0,-1 0-1 0 0,0 1 0 0 0,1-1 1 0 0,4 1-1 0 0,-7 0-25 0 0,0 0 0 0 0,1 1 0 0 0,-1-1 0 0 0,0 0 1 0 0,0 1-1 0 0,1-1 0 0 0,-1 1 0 0 0,0-1 0 0 0,0 1 0 0 0,0 0 0 0 0,0-1 1 0 0,0 1-1 0 0,1 0 0 0 0,-1 0 0 0 0,-1 0 0 0 0,1 0 0 0 0,0 0 0 0 0,0 0 0 0 0,0 0 1 0 0,0 0-1 0 0,-1 0 0 0 0,1 0 0 0 0,0 0 0 0 0,-1 0 0 0 0,1 1 0 0 0,-1-1 1 0 0,0 0-1 0 0,1 0 0 0 0,-1 1 0 0 0,0-1 0 0 0,1 2 0 0 0,0 2-5 0 0,-1-1-1 0 0,1 0 1 0 0,-1 1 0 0 0,0-1-1 0 0,0 0 1 0 0,0 1-1 0 0,-1-1 1 0 0,1 1 0 0 0,-1-1-1 0 0,0 0 1 0 0,0 1-1 0 0,-1-1 1 0 0,1 0-1 0 0,-1 0 1 0 0,0 0 0 0 0,0 0-1 0 0,0 0 1 0 0,-1-1-1 0 0,1 1 1 0 0,-1-1 0 0 0,0 1-1 0 0,0-1 1 0 0,-4 3-1 0 0,0 0-26 0 0,-1 0 0 0 0,0 0-1 0 0,0-1 1 0 0,0-1 0 0 0,-11 5-1 0 0,17-8-9 0 0,0 0 1 0 0,-1 0-1 0 0,1 0 0 0 0,0-1 0 0 0,-1 1 0 0 0,1-1 1 0 0,0 1-1 0 0,-1-1 0 0 0,1 0 0 0 0,-1 0 0 0 0,1 0 1 0 0,0 0-1 0 0,-1 0 0 0 0,1-1 0 0 0,-1 1 0 0 0,1-1 1 0 0,0 0-1 0 0,-1 0 0 0 0,1 1 0 0 0,0-1 0 0 0,0-1 1 0 0,0 1-1 0 0,0 0 0 0 0,0 0 0 0 0,0-1 0 0 0,-2-1 1 0 0,2 0 0 0 0,0 1 1 0 0,0-1-1 0 0,1 1 1 0 0,-1-1 0 0 0,1 1-1 0 0,0-1 1 0 0,0 0-1 0 0,0 0 1 0 0,0 0-1 0 0,1 0 1 0 0,-1 0 0 0 0,1 1-1 0 0,-1-1 1 0 0,1 0-1 0 0,0 0 1 0 0,0 0-1 0 0,0 0 1 0 0,1 0 0 0 0,-1 0-1 0 0,1 0 1 0 0,0 0-1 0 0,-1 0 1 0 0,1 0 0 0 0,0 1-1 0 0,1-1 1 0 0,1-3-1 0 0,-1 1-7 0 0,0 1 0 0 0,1 0 0 0 0,-1 0 0 0 0,1 1-1 0 0,0-1 1 0 0,0 0 0 0 0,0 1 0 0 0,0 0 0 0 0,1 0 0 0 0,-1 0 0 0 0,1 0-1 0 0,0 0 1 0 0,0 1 0 0 0,0-1 0 0 0,0 1 0 0 0,5-2 0 0 0,-7 4-106 0 0,-1 0 0 0 0,0 0 1 0 0,1 0-1 0 0,-1 0 0 0 0,1 0 0 0 0,-1 0 1 0 0,0 1-1 0 0,1-1 0 0 0,-1 0 0 0 0,0 1 1 0 0,0-1-1 0 0,1 1 0 0 0,-1-1 1 0 0,0 1-1 0 0,0 0 0 0 0,0-1 0 0 0,1 1 1 0 0,-1 0-1 0 0,0 0 0 0 0,0 0 1 0 0,0 0-1 0 0,1 2 0 0 0,-1 1-897 0 0</inkml:trace>
</inkml:ink>
</file>

<file path=ppt/ink/ink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4:58:08.003"/>
    </inkml:context>
    <inkml:brush xml:id="br0">
      <inkml:brushProperty name="width" value="0.1" units="cm"/>
      <inkml:brushProperty name="height" value="0.1" units="cm"/>
    </inkml:brush>
  </inkml:definitions>
  <inkml:trace contextRef="#ctx0" brushRef="#br0">318 124 6941 0 0,'4'-1'159'0'0,"-1"-1"0"0"0,1 0 0 0 0,0-1 0 0 0,-1 1 0 0 0,1-1 0 0 0,-1 1 0 0 0,1-1 0 0 0,-1 0 0 0 0,0 0 0 0 0,-1-1 0 0 0,6-6 0 0 0,-7 9-69 0 0,0-1 0 0 0,0 1 0 0 0,0-1 0 0 0,-1 1 0 0 0,1-1 0 0 0,0 1 0 0 0,-1-1 0 0 0,1 0 0 0 0,-1 1 0 0 0,0-1 0 0 0,1 0 1 0 0,-1 1-1 0 0,0-1 0 0 0,0 0 0 0 0,0 0 0 0 0,0 1 0 0 0,0-1 0 0 0,0 0 0 0 0,-1 1 0 0 0,1-1 0 0 0,-1 0 0 0 0,1 1 0 0 0,-1-1 0 0 0,0 0 0 0 0,1 1 1 0 0,-1-1-1 0 0,0 1 0 0 0,0-1 0 0 0,0 1 0 0 0,0 0 0 0 0,0-1 0 0 0,-3-1 0 0 0,0-1-40 0 0,0 1-1 0 0,0 0 0 0 0,0 0 1 0 0,-1 0-1 0 0,0 1 1 0 0,1-1-1 0 0,-1 1 0 0 0,0 0 1 0 0,0 1-1 0 0,0-1 1 0 0,0 1-1 0 0,0 0 1 0 0,-1 0-1 0 0,-5 0 0 0 0,2 1 11 0 0,1 1-1 0 0,-1-1 0 0 0,1 1 0 0 0,-1 1 0 0 0,1 0 1 0 0,-1 0-1 0 0,1 1 0 0 0,-9 3 0 0 0,1 2 124 0 0,1 0 0 0 0,-1 1 0 0 0,1 0 0 0 0,1 2-1 0 0,0-1 1 0 0,0 2 0 0 0,-22 25 0 0 0,30-30-65 0 0,0 0 0 0 0,1 1 0 0 0,0 0-1 0 0,0 0 1 0 0,0 0 0 0 0,1 0 0 0 0,1 1 0 0 0,0 0 0 0 0,0 0 0 0 0,0 0-1 0 0,1 0 1 0 0,0 0 0 0 0,1 0 0 0 0,0 1 0 0 0,1-1 0 0 0,0 0 0 0 0,2 18-1 0 0,-1-19-67 0 0,1-1-1 0 0,0 1 0 0 0,0-1 1 0 0,1 0-1 0 0,0 0 0 0 0,0 0 1 0 0,0 0-1 0 0,1 0 0 0 0,0-1 1 0 0,1 1-1 0 0,0-1 0 0 0,-1 0 0 0 0,2-1 1 0 0,-1 1-1 0 0,1-1 0 0 0,0 0 1 0 0,0 0-1 0 0,0-1 0 0 0,1 0 1 0 0,-1 0-1 0 0,13 5 0 0 0,-6-4-171 0 0,0-1 0 0 0,0 0 0 0 0,0-1 0 0 0,1-1 0 0 0,-1 0 0 0 0,1 0 0 0 0,-1-2-1 0 0,27-1 1 0 0,-22-1-736 0 0,1-1 0 0 0,-1 0 0 0 0,1-1-1 0 0,-1-2 1 0 0,32-13 0 0 0,-20 6-853 0 0</inkml:trace>
</inkml:ink>
</file>

<file path=ppt/ink/ink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4:58:08.306"/>
    </inkml:context>
    <inkml:brush xml:id="br0">
      <inkml:brushProperty name="width" value="0.1" units="cm"/>
      <inkml:brushProperty name="height" value="0.1" units="cm"/>
    </inkml:brush>
  </inkml:definitions>
  <inkml:trace contextRef="#ctx0" brushRef="#br0">28 33 8329 0 0,'-6'-13'394'0'0,"-1"-3"1206"0"0,7 16-1525 0 0,-1 0 0 0 0,1 0 0 0 0,0-1 0 0 0,0 1 0 0 0,-1 0 0 0 0,1 0 0 0 0,0-1 0 0 0,0 1 0 0 0,-1 0 0 0 0,1 0 0 0 0,0 0 0 0 0,-1 0 0 0 0,1-1 0 0 0,0 1 0 0 0,-1 0 0 0 0,1 0 0 0 0,0 0 0 0 0,-1 0 0 0 0,1 0 0 0 0,0 0 0 0 0,-1 0 0 0 0,1 0 0 0 0,0 0 0 0 0,-1 0 0 0 0,1 0 0 0 0,0 0 0 0 0,-1 0 0 0 0,1 0 0 0 0,-1 0 0 0 0,1 0 0 0 0,0 0 0 0 0,0 1 0 0 0,-1-1 0 0 0,1 0 0 0 0,0 0 0 0 0,-1 1 0 0 0,0 2 150 0 0,1 0-1 0 0,-1 1 1 0 0,1-1 0 0 0,0 1 0 0 0,0-1-1 0 0,0 0 1 0 0,1 4 0 0 0,-1 1 9 0 0,3 46 376 0 0,20 98 0 0 0,-20-135-725 0 0,19 101-4966 0 0,-21-106 3564 0 0</inkml:trace>
</inkml:ink>
</file>

<file path=ppt/ink/ink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4:58:08.608"/>
    </inkml:context>
    <inkml:brush xml:id="br0">
      <inkml:brushProperty name="width" value="0.1" units="cm"/>
      <inkml:brushProperty name="height" value="0.1" units="cm"/>
    </inkml:brush>
  </inkml:definitions>
  <inkml:trace contextRef="#ctx0" brushRef="#br0">26 17 8993 0 0,'-3'-16'801'0'0,"-1"17"-199"0"0,-2 9 194 0 0,3-3-548 0 0,1 0 0 0 0,0 0 1 0 0,0 0-1 0 0,1 1 0 0 0,0-1 1 0 0,0 1-1 0 0,1-1 0 0 0,0 14 1 0 0,10 60 449 0 0,-10-81-698 0 0,14 56 76 0 0,-9-39-1226 0 0,-1 0 0 0 0,2 18 0 0 0,-5-25-208 0 0</inkml:trace>
</inkml:ink>
</file>

<file path=ppt/ink/ink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4:58:08.908"/>
    </inkml:context>
    <inkml:brush xml:id="br0">
      <inkml:brushProperty name="width" value="0.1" units="cm"/>
      <inkml:brushProperty name="height" value="0.1" units="cm"/>
    </inkml:brush>
  </inkml:definitions>
  <inkml:trace contextRef="#ctx0" brushRef="#br0">108 226 8069 0 0,'-5'-5'139'0'0,"0"0"1"0"0,0-1-1 0 0,0 1 1 0 0,1-1 0 0 0,0 0-1 0 0,0-1 1 0 0,-5-11-1 0 0,-7-13 824 0 0,13 27-767 0 0,1 0 0 0 0,-1 0 0 0 0,1-1 0 0 0,0 1 0 0 0,1-1 0 0 0,-1 1 0 0 0,1-1-1 0 0,0 1 1 0 0,0-1 0 0 0,1 0 0 0 0,-1 0 0 0 0,1 0 0 0 0,0-6 0 0 0,1 8-129 0 0,-1 0-1 0 0,1 1 1 0 0,0-1 0 0 0,0 0-1 0 0,0 1 1 0 0,0-1 0 0 0,0 0 0 0 0,0 1-1 0 0,1-1 1 0 0,-1 1 0 0 0,1 0-1 0 0,0 0 1 0 0,0-1 0 0 0,-1 1 0 0 0,2 0-1 0 0,-1 0 1 0 0,0 1 0 0 0,0-1-1 0 0,0 0 1 0 0,1 1 0 0 0,-1-1 0 0 0,1 1-1 0 0,5-2 1 0 0,-1 0-56 0 0,1 1 0 0 0,-1 0 0 0 0,1 0 0 0 0,0 1 0 0 0,0 0-1 0 0,0 0 1 0 0,-1 0 0 0 0,1 1 0 0 0,0 1 0 0 0,0-1 0 0 0,0 1 0 0 0,0 1 0 0 0,0-1 0 0 0,-1 2 0 0 0,1-1-1 0 0,-1 1 1 0 0,1 0 0 0 0,-1 0 0 0 0,0 1 0 0 0,0-1 0 0 0,-1 2 0 0 0,1-1 0 0 0,-1 1 0 0 0,8 7 0 0 0,6 7 2 0 0,-1 2 1 0 0,-1 0-1 0 0,-1 1 0 0 0,-1 0 1 0 0,21 39-1 0 0,-32-54 34 0 0,-2 0-1 0 0,1 0 0 0 0,-1 0 1 0 0,0 1-1 0 0,0 0 0 0 0,-1-1 1 0 0,0 1-1 0 0,1 15 1 0 0,-3-19-6 0 0,0 1 1 0 0,0-1 0 0 0,0 0-1 0 0,-1 0 1 0 0,0 0 0 0 0,0 0-1 0 0,0 1 1 0 0,0-1 0 0 0,-1 0 0 0 0,1-1-1 0 0,-1 1 1 0 0,0 0 0 0 0,0 0-1 0 0,-1-1 1 0 0,1 1 0 0 0,-1-1-1 0 0,1 0 1 0 0,-6 4 0 0 0,-5 5-14 0 0,-1-2 1 0 0,0 0-1 0 0,-1-1 0 0 0,0 0 1 0 0,-1-1-1 0 0,0-1 1 0 0,0 0-1 0 0,-31 8 0 0 0,-6-2-1865 0 0,-80 9 0 0 0,93-15 262 0 0</inkml:trace>
</inkml:ink>
</file>

<file path=ppt/ink/ink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4:58:38.949"/>
    </inkml:context>
    <inkml:brush xml:id="br0">
      <inkml:brushProperty name="width" value="0.1" units="cm"/>
      <inkml:brushProperty name="height" value="0.1" units="cm"/>
    </inkml:brush>
  </inkml:definitions>
  <inkml:trace contextRef="#ctx0" brushRef="#br0">84 16 3580 0 0,'0'0'338'0'0,"-10"0"-160"0"0,-38-1 1857 0 0,44 0-1797 0 0,-13-1 35 0 0,12 1 1184 0 0,15 3-1171 0 0,27 5-59 0 0,-28-5 368 0 0,57 0-438 0 0,211 8-61 0 0,-90-9 14 0 0,-131-2-66 0 0,43 1 39 0 0,454-17 86 0 0,-493 9-293 0 0,-60 8 103 0 0,0 0 1 0 0,0 0 0 0 0,0 0 0 0 0,-1 0-1 0 0,1 0 1 0 0,0 0 0 0 0,0 0-1 0 0,0 0 1 0 0,0-1 0 0 0,0 1 0 0 0,0 0-1 0 0,0 0 1 0 0,0 0 0 0 0,0 0 0 0 0,0 0-1 0 0,0 0 1 0 0,0-1 0 0 0,0 1 0 0 0,0 0-1 0 0,0 0 1 0 0,0 0 0 0 0,0 0-1 0 0,0 0 1 0 0,0-1 0 0 0,0 1 0 0 0,0 0-1 0 0,0 0 1 0 0,0 0 0 0 0,0 0 0 0 0,0 0-1 0 0,0 0 1 0 0,0-1 0 0 0,0 1 0 0 0,0 0-1 0 0,0 0 1 0 0,0 0 0 0 0,0 0 0 0 0,0 0-1 0 0,1 0 1 0 0,-1 0 0 0 0,0-1-1 0 0,0 1 1 0 0,0 0 0 0 0,0 0 0 0 0,0 0-1 0 0,0 0 1 0 0,0 0 0 0 0,1 0 0 0 0,-1 0-1 0 0,-13-3-794 0 0,-2 2-77 0 0</inkml:trace>
</inkml:ink>
</file>

<file path=ppt/ink/ink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4:58:39.998"/>
    </inkml:context>
    <inkml:brush xml:id="br0">
      <inkml:brushProperty name="width" value="0.1" units="cm"/>
      <inkml:brushProperty name="height" value="0.1" units="cm"/>
    </inkml:brush>
  </inkml:definitions>
  <inkml:trace contextRef="#ctx0" brushRef="#br0">136 7 6597 0 0,'-13'-1'149'0'0,"-38"-1"25"0"0,38 1 1915 0 0,-35-1-1190 0 0,38 1 581 0 0,24 4-1286 0 0,40 6 2 0 0,-6-3 10 0 0,99 11 34 0 0,84 3 1075 0 0,275-9 0 0 0,-396-18 1707 0 0,-110 6-3014 0 0,1 0 0 0 0,-1-1 0 0 0,0 1 0 0 0,1 0 0 0 0,-1-1 0 0 0,1 1 0 0 0,0 0 0 0 0,-1 0 0 0 0,1 0 1 0 0,0-1-1 0 0,0 1 0 0 0,1-1 0 0 0,0-1-15 0 0,0-1-157 0 0,-11-14-3619 0 0,7 15 2307 0 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4:43:48.533"/>
    </inkml:context>
    <inkml:brush xml:id="br0">
      <inkml:brushProperty name="width" value="0.1" units="cm"/>
      <inkml:brushProperty name="height" value="0.1" units="cm"/>
    </inkml:brush>
  </inkml:definitions>
  <inkml:trace contextRef="#ctx0" brushRef="#br0">1 0 5941 0 0,'8'3'574'0'0,"-7"3"-451"0"0,0 1 0 0 0,-1 0-1 0 0,1 0 1 0 0,-1 0 0 0 0,-2 10-1 0 0,1 10 142 0 0,1 27 178 0 0,-1 1-6 0 0,7 65 1 0 0,-3-102-433 0 0,0-1 0 0 0,0 1 0 0 0,2-1 1 0 0,0 0-1 0 0,1-1 0 0 0,1 1 0 0 0,16 29 0 0 0,-18-38-167 0 0,0-1 1 0 0,1 1 0 0 0,-1-1-1 0 0,1 0 1 0 0,1 0 0 0 0,0-1-1 0 0,12 10 1 0 0,-1-5-417 0 0</inkml:trace>
</inkml:ink>
</file>

<file path=ppt/ink/ink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4:58:41.026"/>
    </inkml:context>
    <inkml:brush xml:id="br0">
      <inkml:brushProperty name="width" value="0.1" units="cm"/>
      <inkml:brushProperty name="height" value="0.1" units="cm"/>
    </inkml:brush>
  </inkml:definitions>
  <inkml:trace contextRef="#ctx0" brushRef="#br0">3 26 7613 0 0,'0'-1'42'0'0,"-1"0"0"0"0,1 0 0 0 0,0 1 0 0 0,-1-1 0 0 0,1 0 0 0 0,0 0 0 0 0,0 0 0 0 0,-1 0 0 0 0,1 0 0 0 0,0 0 0 0 0,0 0 0 0 0,0 0 0 0 0,0 0 0 0 0,0 0 0 0 0,0 0 0 0 0,1 0 0 0 0,-1 0 0 0 0,0 0 0 0 0,0 0 0 0 0,1 0 0 0 0,-1 1 0 0 0,0-1 0 0 0,1 0 0 0 0,-1 0 0 0 0,2-1 0 0 0,-1 3 122 0 0,0 1-1 0 0,1-1 1 0 0,-1 0-1 0 0,0 1 0 0 0,0-1 1 0 0,1 0-1 0 0,-1 0 0 0 0,1 0 1 0 0,0 0-1 0 0,-1 0 1 0 0,3 1-1 0 0,-1 0-25 0 0,14 9 26 0 0,1-1-1 0 0,20 9 0 0 0,-22-12-113 0 0,0 1-9 0 0,131 69 116 0 0,-127-65-164 0 0,-1 0-1 0 0,-1 2 0 0 0,0 0 0 0 0,-1 2 0 0 0,19 19 1 0 0,-34-33 16 0 0,0 0 1 0 0,0 0-1 0 0,-1 1 1 0 0,1-1-1 0 0,-1 1 1 0 0,1-1-1 0 0,-1 1 1 0 0,0-1-1 0 0,1 1 1 0 0,-2 0 0 0 0,1 0-1 0 0,0-1 1 0 0,0 1-1 0 0,-1 0 1 0 0,1 0-1 0 0,-1 0 1 0 0,0 0-1 0 0,0 0 1 0 0,0 0-1 0 0,-1-1 1 0 0,1 1-1 0 0,0 0 1 0 0,-1 0-1 0 0,0 0 1 0 0,0 0-1 0 0,0-1 1 0 0,0 1 0 0 0,0 0-1 0 0,-1-1 1 0 0,-1 4-1 0 0,-6 5 99 0 0,1-1 0 0 0,-1 0 0 0 0,-1 0 1 0 0,0-1-1 0 0,-15 11 0 0 0,2-2-62 0 0,-14 12-58 0 0,25-22-353 0 0,1 1 1 0 0,-1 0-1 0 0,1 1 0 0 0,1 0 1 0 0,0 1-1 0 0,1 0 1 0 0,-11 17-1 0 0,15-15-871 0 0</inkml:trace>
</inkml:ink>
</file>

<file path=ppt/ink/ink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4:58:41.705"/>
    </inkml:context>
    <inkml:brush xml:id="br0">
      <inkml:brushProperty name="width" value="0.1" units="cm"/>
      <inkml:brushProperty name="height" value="0.1" units="cm"/>
    </inkml:brush>
  </inkml:definitions>
  <inkml:trace contextRef="#ctx0" brushRef="#br0">3 44 6377 0 0,'1'-13'211'0'0,"0"12"-166"0"0,-1 0 0 0 0,0-1 0 0 0,0 1 0 0 0,1 0 0 0 0,-1 0 1 0 0,0-1-1 0 0,0 1 0 0 0,0 0 0 0 0,-1 0 0 0 0,1 0 0 0 0,0-1 0 0 0,0 1 0 0 0,-1 0 0 0 0,1 0 0 0 0,0 0 0 0 0,-1 0 0 0 0,0-1 0 0 0,0 0 0 0 0,1 2 66 0 0,0 0-1 0 0,1 1 1 0 0,-1-1 0 0 0,0 0-1 0 0,1 0 1 0 0,-1 1 0 0 0,1-1-1 0 0,-1 0 1 0 0,1 0 0 0 0,-1 1-1 0 0,0-1 1 0 0,1 0-1 0 0,-1 0 1 0 0,1 0 0 0 0,-1 0-1 0 0,1 0 1 0 0,-1 0 0 0 0,1 0-1 0 0,-1 0 1 0 0,1 0 0 0 0,-1 0-1 0 0,1 0 1 0 0,-1 0 0 0 0,1 0-1 0 0,-1 0 1 0 0,0 0 0 0 0,1 0-1 0 0,-1 0 1 0 0,1-1 0 0 0,-1 1-1 0 0,1 0 1 0 0,-1 0-1 0 0,0 0 1 0 0,1-1 0 0 0,-1 1-1 0 0,1 0 1 0 0,-1-1 0 0 0,0 1-1 0 0,1 0 1 0 0,-1-1 0 0 0,0 1-1 0 0,0-1 1 0 0,1 1 0 0 0,-1 0-1 0 0,0-1 1 0 0,0 1 0 0 0,0-1-1 0 0,1 1 1 0 0,-1-1 0 0 0,0 1-1 0 0,0-1 1 0 0,0 37 156 0 0,3 145 297 0 0,0-142-706 0 0,2 0-1 0 0,14 60 1 0 0,-6-29-3984 0 0,-13-60 2683 0 0</inkml:trace>
</inkml:ink>
</file>

<file path=ppt/ink/ink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4:58:42.093"/>
    </inkml:context>
    <inkml:brush xml:id="br0">
      <inkml:brushProperty name="width" value="0.1" units="cm"/>
      <inkml:brushProperty name="height" value="0.1" units="cm"/>
    </inkml:brush>
  </inkml:definitions>
  <inkml:trace contextRef="#ctx0" brushRef="#br0">112 80 6437 0 0,'2'-6'120'0'0,"-1"0"0"0"0,0 0 0 0 0,-1 0 1 0 0,0 0-1 0 0,1 0 0 0 0,-2 0 0 0 0,0-6 1 0 0,1 11-54 0 0,0-1 0 0 0,-1 1 0 0 0,1 0 0 0 0,0 0 1 0 0,-1 0-1 0 0,1 0 0 0 0,-1-1 0 0 0,1 1 1 0 0,-1 0-1 0 0,1 0 0 0 0,-1 0 0 0 0,0 0 1 0 0,0 0-1 0 0,1 0 0 0 0,-1 0 0 0 0,0 1 0 0 0,0-1 1 0 0,0 0-1 0 0,0 0 0 0 0,0 1 0 0 0,0-1 1 0 0,0 0-1 0 0,0 1 0 0 0,-1-1 0 0 0,1 1 1 0 0,0 0-1 0 0,0-1 0 0 0,0 1 0 0 0,-1 0 0 0 0,1 0 1 0 0,0 0-1 0 0,0-1 0 0 0,0 1 0 0 0,-1 0 1 0 0,1 1-1 0 0,0-1 0 0 0,0 0 0 0 0,-1 0 1 0 0,1 1-1 0 0,0-1 0 0 0,-2 1 0 0 0,0 0-4 0 0,0 0 0 0 0,0 0 0 0 0,0 1-1 0 0,0-1 1 0 0,1 1 0 0 0,-1-1 0 0 0,1 1 0 0 0,-1 0-1 0 0,1 0 1 0 0,0 0 0 0 0,-1 0 0 0 0,1 1-1 0 0,-3 4 1 0 0,1-1-32 0 0,0 0 0 0 0,1 0 0 0 0,0 1 1 0 0,0-1-1 0 0,-3 13 0 0 0,2-4-27 0 0,1 0-1 0 0,1 0 1 0 0,0 1 0 0 0,1-1 0 0 0,1 18 0 0 0,0-26 24 0 0,1 0 0 0 0,-1-1 1 0 0,1 1-1 0 0,1 0 0 0 0,-1-1 0 0 0,1 1 1 0 0,0-1-1 0 0,1 0 0 0 0,-1 0 0 0 0,1 0 1 0 0,1 0-1 0 0,-1 0 0 0 0,1-1 0 0 0,0 1 0 0 0,0-1 1 0 0,1 0-1 0 0,-1 0 0 0 0,1 0 0 0 0,0-1 1 0 0,0 0-1 0 0,1 0 0 0 0,-1 0 0 0 0,1-1 0 0 0,0 1 1 0 0,0-2-1 0 0,0 1 0 0 0,0 0 0 0 0,1-1 1 0 0,-1 0-1 0 0,1-1 0 0 0,-1 0 0 0 0,1 0 0 0 0,0 0 1 0 0,-1 0-1 0 0,1-1 0 0 0,0 0 0 0 0,-1-1 1 0 0,11-1-1 0 0,-12 1-69 0 0,1 0 0 0 0,-1-1 0 0 0,1 0 0 0 0,-1 0 0 0 0,0 0 0 0 0,0 0 0 0 0,0-1 0 0 0,0 1-1 0 0,-1-1 1 0 0,1-1 0 0 0,-1 1 0 0 0,1-1 0 0 0,3-4 0 0 0,-5 5-29 0 0,0-1 0 0 0,-1 1 0 0 0,0-1 0 0 0,0 0-1 0 0,0 0 1 0 0,0 0 0 0 0,-1 0 0 0 0,1 0 0 0 0,-1 0 0 0 0,0 0-1 0 0,0 0 1 0 0,-1 0 0 0 0,1-1 0 0 0,-1 1 0 0 0,0 0 0 0 0,0 0-1 0 0,-1-8 1 0 0,-1 5-7 0 0,1 0 0 0 0,-2 0 0 0 0,1 0 0 0 0,-1 0 0 0 0,0 0 0 0 0,0 1 0 0 0,0-1-1 0 0,-1 1 1 0 0,0 0 0 0 0,-1 0 0 0 0,1 1 0 0 0,-1-1 0 0 0,-9-7 0 0 0,-1 0-71 0 0,0 0-1 0 0,-2 1 1 0 0,-29-16 0 0 0,40 24 16 0 0,-1 1 0 0 0,0 1 0 0 0,0-1 0 0 0,0 1 1 0 0,0 1-1 0 0,-14-2 0 0 0,18 2 49 0 0,1 1 0 0 0,0 0 0 0 0,-1 0 0 0 0,1 1 0 0 0,-1-1 0 0 0,1 0 0 0 0,0 1 0 0 0,-1-1 0 0 0,1 1 0 0 0,0 0 0 0 0,-3 1 0 0 0,4-2 25 0 0,0 1-1 0 0,0 0 1 0 0,0 0 0 0 0,0-1-1 0 0,1 1 1 0 0,-1 0-1 0 0,0 0 1 0 0,0 0 0 0 0,1 0-1 0 0,-1 0 1 0 0,0 0-1 0 0,1 0 1 0 0,-1 0 0 0 0,1 0-1 0 0,-1 0 1 0 0,1 0 0 0 0,0 0-1 0 0,-1 1 1 0 0,1-1-1 0 0,0 0 1 0 0,0 0 0 0 0,0 0-1 0 0,0 2 1 0 0,1 7-528 0 0</inkml:trace>
</inkml:ink>
</file>

<file path=ppt/ink/ink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4:58:42.465"/>
    </inkml:context>
    <inkml:brush xml:id="br0">
      <inkml:brushProperty name="width" value="0.1" units="cm"/>
      <inkml:brushProperty name="height" value="0.1" units="cm"/>
    </inkml:brush>
  </inkml:definitions>
  <inkml:trace contextRef="#ctx0" brushRef="#br0">108 84 7357 0 0,'0'-7'61'0'0,"0"-1"1"0"0,0 0 0 0 0,-1 0 0 0 0,-1 1-1 0 0,1-1 1 0 0,-1 1 0 0 0,0-1-1 0 0,-5-9 1 0 0,7 16-41 0 0,0 1 1 0 0,0 0-1 0 0,-1-1 0 0 0,1 1 0 0 0,0 0 1 0 0,0-1-1 0 0,-1 1 0 0 0,1 0 0 0 0,0-1 1 0 0,-1 1-1 0 0,1 0 0 0 0,0 0 0 0 0,-1-1 1 0 0,1 1-1 0 0,0 0 0 0 0,-1 0 0 0 0,1 0 1 0 0,0 0-1 0 0,-1-1 0 0 0,1 1 1 0 0,-1 0-1 0 0,1 0 0 0 0,0 0 0 0 0,-1 0 1 0 0,1 0-1 0 0,-1 0 0 0 0,1 0 0 0 0,0 0 1 0 0,-1 0-1 0 0,1 0 0 0 0,-1 0 0 0 0,1 0 1 0 0,-1 1-1 0 0,1-1 0 0 0,0 0 0 0 0,-1 0 1 0 0,1 0-1 0 0,0 0 0 0 0,-1 1 0 0 0,1-1 1 0 0,0 0-1 0 0,-1 0 0 0 0,1 1 0 0 0,0-1 1 0 0,-1 0-1 0 0,1 1 0 0 0,0-1 1 0 0,0 0-1 0 0,-1 1 0 0 0,1-1 0 0 0,-16 21 208 0 0,14-20-215 0 0,-6 12 37 0 0,1 0-1 0 0,0 0 1 0 0,1 1 0 0 0,0 0 0 0 0,1 0 0 0 0,-4 17-1 0 0,6-20 26 0 0,1 1-1 0 0,0-1 0 0 0,1 1 0 0 0,0-1 0 0 0,1 1 0 0 0,0-1 1 0 0,1 1-1 0 0,3 18 0 0 0,-3-25-38 0 0,1 0-1 0 0,0 0 1 0 0,0-1-1 0 0,0 1 1 0 0,1-1-1 0 0,-1 1 1 0 0,1-1 0 0 0,0 0-1 0 0,0 0 1 0 0,1 0-1 0 0,-1 0 1 0 0,1-1 0 0 0,0 0-1 0 0,0 1 1 0 0,0-1-1 0 0,0 0 1 0 0,1-1-1 0 0,-1 1 1 0 0,1-1 0 0 0,-1 0-1 0 0,1 0 1 0 0,0-1-1 0 0,0 1 1 0 0,0-1 0 0 0,0 0-1 0 0,0 0 1 0 0,6 0-1 0 0,-3 0-32 0 0,1-1 1 0 0,-1 0-1 0 0,0 0 0 0 0,1-1 0 0 0,-1 0 0 0 0,0-1 0 0 0,0 1 0 0 0,0-1 0 0 0,0-1 0 0 0,0 0 0 0 0,-1 0 1 0 0,1 0-1 0 0,-1-1 0 0 0,1 0 0 0 0,-1-1 0 0 0,8-6 0 0 0,-13 9-8 0 0,0 0 0 0 0,-1 0 0 0 0,1 1 0 0 0,-1-1 1 0 0,1 0-1 0 0,-1 0 0 0 0,0 0 0 0 0,0 0 0 0 0,0 0 0 0 0,0-1 0 0 0,0 1 0 0 0,-1 0 0 0 0,1 0 1 0 0,-1-1-1 0 0,1 1 0 0 0,-1 0 0 0 0,0-3 0 0 0,0 0-19 0 0,0 0 1 0 0,-1 0-1 0 0,1 0 1 0 0,-1 0-1 0 0,-1 0 0 0 0,1 0 1 0 0,-4-7-1 0 0,-1-1-138 0 0,-1 1 1 0 0,0-1-1 0 0,0 2 1 0 0,-18-21-1 0 0,24 30 126 0 0,-12-12-515 0 0,-23-22 1 0 0,32 33 305 0 0,0 0 1 0 0,0-1-1 0 0,-1 1 1 0 0,1 1-1 0 0,-1-1 1 0 0,0 1-1 0 0,0 0 1 0 0,0 0-1 0 0,0 0 0 0 0,-10-1 1 0 0,6 2-574 0 0</inkml:trace>
</inkml:ink>
</file>

<file path=ppt/ink/ink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4:58:42.978"/>
    </inkml:context>
    <inkml:brush xml:id="br0">
      <inkml:brushProperty name="width" value="0.1" units="cm"/>
      <inkml:brushProperty name="height" value="0.1" units="cm"/>
    </inkml:brush>
  </inkml:definitions>
  <inkml:trace contextRef="#ctx0" brushRef="#br0">74 43 8001 0 0,'-4'-17'328'0'0,"4"16"-264"0"0,0 1-1 0 0,1-1 1 0 0,-1 0-1 0 0,0 1 1 0 0,0-1-1 0 0,0 1 1 0 0,0-1-1 0 0,0 0 0 0 0,0 1 1 0 0,0-1-1 0 0,-1 1 1 0 0,1-1-1 0 0,0 1 1 0 0,0-1-1 0 0,0 0 0 0 0,0 1 1 0 0,-1-1-1 0 0,1 1 1 0 0,0-1-1 0 0,-1 1 1 0 0,1-1-1 0 0,0 1 1 0 0,-1 0-1 0 0,1-1 0 0 0,0 1 1 0 0,-1-1-1 0 0,1 1 1 0 0,-1 0-1 0 0,1-1 1 0 0,-1 1-1 0 0,1 0 0 0 0,-1-1 1 0 0,1 1-1 0 0,-1 0 1 0 0,1 0-1 0 0,-1 0 1 0 0,0-1-1 0 0,1 1 1 0 0,-2 0-1 0 0,-2 4 11 0 0,0-1-1 0 0,1 1 1 0 0,-1 0 0 0 0,1 0-1 0 0,0 1 1 0 0,0-1 0 0 0,-4 9-1 0 0,2-1 10 0 0,0 1-1 0 0,1 0 0 0 0,1-1 1 0 0,0 1-1 0 0,0 1 0 0 0,2-1 0 0 0,-1 0 1 0 0,2 0-1 0 0,0 1 0 0 0,0-1 1 0 0,1 0-1 0 0,5 21 0 0 0,-5-27-71 0 0,1 1 1 0 0,0 0-1 0 0,1-1 1 0 0,0 1-1 0 0,0-1 0 0 0,1 0 1 0 0,0 0-1 0 0,0 0 1 0 0,0 0-1 0 0,1-1 0 0 0,0 0 1 0 0,0 0-1 0 0,1 0 0 0 0,0-1 1 0 0,0 1-1 0 0,0-1 1 0 0,0-1-1 0 0,1 1 0 0 0,0-1 1 0 0,0 0-1 0 0,15 5 1 0 0,-9-5-26 0 0,1 0 1 0 0,0-2-1 0 0,0 1 1 0 0,0-2 0 0 0,0 0-1 0 0,0 0 1 0 0,0-2 0 0 0,0 0-1 0 0,22-3 1 0 0,-29 2-40 0 0,1 0-1 0 0,-1 0 1 0 0,0-1-1 0 0,1 0 1 0 0,-1 0 0 0 0,-1 0-1 0 0,1-1 1 0 0,9-6-1 0 0,-12 7-1 0 0,-1-1 0 0 0,1 1 0 0 0,-1-1 0 0 0,1 1 0 0 0,-1-1 0 0 0,0 0 0 0 0,-1 0 0 0 0,1-1 0 0 0,-1 1 0 0 0,0-1 0 0 0,0 1 0 0 0,0-1 0 0 0,0 1 0 0 0,0-6 0 0 0,0 1 39 0 0,-1 1-1 0 0,-1-1 1 0 0,0 0-1 0 0,0 1 1 0 0,-1-1-1 0 0,0 0 1 0 0,0 1-1 0 0,-1-1 1 0 0,0 1-1 0 0,0-1 1 0 0,-1 1 0 0 0,0 0-1 0 0,-1 0 1 0 0,0 0-1 0 0,0 0 1 0 0,-1 1-1 0 0,-5-8 1 0 0,0 2-17 0 0,0 0 0 0 0,-1 1 0 0 0,0 1 0 0 0,-1-1 0 0 0,0 2 0 0 0,-1 0 0 0 0,0 0 0 0 0,-19-10 0 0 0,24 16-93 0 0,0 1 0 0 0,1 0 0 0 0,-1 0 0 0 0,0 1 0 0 0,-16-3 0 0 0,22 4 23 0 0,0 1 1 0 0,-1 0 0 0 0,1-1 0 0 0,0 1 0 0 0,0 0 0 0 0,-1 0-1 0 0,1 1 1 0 0,0-1 0 0 0,0 0 0 0 0,-1 1 0 0 0,1-1 0 0 0,0 1-1 0 0,0 0 1 0 0,0-1 0 0 0,0 1 0 0 0,0 0 0 0 0,0 0 0 0 0,0 1-1 0 0,0-1 1 0 0,0 0 0 0 0,0 1 0 0 0,1-1 0 0 0,-1 1 0 0 0,0-1 0 0 0,-1 3-1 0 0,2 3-622 0 0,3 1-92 0 0</inkml:trace>
</inkml:ink>
</file>

<file path=ppt/ink/ink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4:58:43.538"/>
    </inkml:context>
    <inkml:brush xml:id="br0">
      <inkml:brushProperty name="width" value="0.1" units="cm"/>
      <inkml:brushProperty name="height" value="0.1" units="cm"/>
    </inkml:brush>
  </inkml:definitions>
  <inkml:trace contextRef="#ctx0" brushRef="#br0">251 165 8329 0 0,'2'-11'-20'0'0,"0"3"11"0"0,0-1 1 0 0,0 1-1 0 0,-1-1 0 0 0,0 0 0 0 0,0 1 0 0 0,-1-1 1 0 0,-1 0-1 0 0,1 1 0 0 0,-1-1 0 0 0,-1 1 0 0 0,-2-11 0 0 0,1 16 10 0 0,-1 1 0 0 0,1-1 0 0 0,-1 0-1 0 0,0 1 1 0 0,0 0 0 0 0,0 0 0 0 0,0 0-1 0 0,0 0 1 0 0,-9-2 0 0 0,9 3 25 0 0,-3-2 59 0 0,0 1-1 0 0,0-1 1 0 0,-1 1-1 0 0,1 1 0 0 0,-1-1 1 0 0,1 1-1 0 0,-1 1 1 0 0,0 0-1 0 0,1 0 0 0 0,-1 0 1 0 0,0 1-1 0 0,1 0 1 0 0,-1 0-1 0 0,1 1 0 0 0,-1 0 1 0 0,-13 5-1 0 0,17-4-37 0 0,-1 0 0 0 0,1 0-1 0 0,0 1 1 0 0,0-1 0 0 0,0 1 0 0 0,1 0-1 0 0,-1 0 1 0 0,1 0 0 0 0,0 0-1 0 0,0 1 1 0 0,0-1 0 0 0,0 1 0 0 0,1 0-1 0 0,0-1 1 0 0,0 1 0 0 0,0 0-1 0 0,1 1 1 0 0,0-1 0 0 0,0 0 0 0 0,0 0-1 0 0,0 9 1 0 0,0-3 24 0 0,1-1 0 0 0,0 1 0 0 0,1 0 0 0 0,0 0 0 0 0,0-1 0 0 0,1 1 0 0 0,1 0 0 0 0,0-1 0 0 0,7 17 0 0 0,-7-21-36 0 0,0 0 0 0 0,1-1-1 0 0,0 1 1 0 0,0-1 0 0 0,0 0 0 0 0,1 0 0 0 0,0 0 0 0 0,0-1 0 0 0,0 0 0 0 0,1 0 0 0 0,-1 0-1 0 0,1 0 1 0 0,0-1 0 0 0,0 0 0 0 0,0 0 0 0 0,0-1 0 0 0,1 0 0 0 0,-1 0 0 0 0,1 0 0 0 0,6 0 0 0 0,-8-1-53 0 0,0 0 0 0 0,0-1 1 0 0,1 1-1 0 0,-1-1 1 0 0,0-1-1 0 0,0 1 0 0 0,0-1 1 0 0,0 0-1 0 0,1 0 1 0 0,-1 0-1 0 0,0-1 1 0 0,-1 0-1 0 0,1 0 0 0 0,0 0 1 0 0,0 0-1 0 0,-1-1 1 0 0,0 0-1 0 0,1 0 0 0 0,-1 0 1 0 0,0 0-1 0 0,0-1 1 0 0,-1 0-1 0 0,1 1 0 0 0,-1-1 1 0 0,0-1-1 0 0,4-4 1 0 0,-3 2-17 0 0,0 0 0 0 0,0 0 0 0 0,0-1 0 0 0,0 0 0 0 0,-1 1 0 0 0,-1-1 0 0 0,0 0 0 0 0,0-1 0 0 0,0 1 0 0 0,-1 0 0 0 0,1-15 0 0 0,-2 7 24 0 0,0 0-1 0 0,-2 0 1 0 0,0 0-1 0 0,-7-29 1 0 0,11 55-10 0 0,-1 1 0 0 0,-1-1 0 0 0,0 0 1 0 0,-1 11-1 0 0,-1 19 29 0 0,5 50 32 0 0,-3-22-160 0 0,4 1-1 0 0,23 130 1 0 0,-25-192-101 0 0,10 28-1756 0 0,-6-26 852 0 0</inkml:trace>
</inkml:ink>
</file>

<file path=ppt/ink/ink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4:58:43.948"/>
    </inkml:context>
    <inkml:brush xml:id="br0">
      <inkml:brushProperty name="width" value="0.1" units="cm"/>
      <inkml:brushProperty name="height" value="0.1" units="cm"/>
    </inkml:brush>
  </inkml:definitions>
  <inkml:trace contextRef="#ctx0" brushRef="#br0">1 60 4340 0 0,'4'-9'-14'0'0,"-6"-41"15145"0"0,15 78-14954 0 0,43 96-62 0 0,-51-113-109 0 0,-1 0 1 0 0,0 1-1 0 0,-1 0 0 0 0,0-1 0 0 0,-1 1 1 0 0,1 14-1 0 0,0-2-67 0 0,14 79-1311 0 0,-12-49-122 0 0</inkml:trace>
</inkml:ink>
</file>

<file path=ppt/ink/ink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4:58:45.275"/>
    </inkml:context>
    <inkml:brush xml:id="br0">
      <inkml:brushProperty name="width" value="0.1" units="cm"/>
      <inkml:brushProperty name="height" value="0.1" units="cm"/>
    </inkml:brush>
  </inkml:definitions>
  <inkml:trace contextRef="#ctx0" brushRef="#br0">1 31 8165 0 0,'6'-5'-134'0'0,"49"12"638"0"0,200-6 540 0 0,585-13-425 0 0,-805 11-735 0 0,-5 0-738 0 0,54-9 0 0 0,-68 3-453 0 0,-12 5 477 0 0</inkml:trace>
</inkml:ink>
</file>

<file path=ppt/ink/ink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4:58:45.589"/>
    </inkml:context>
    <inkml:brush xml:id="br0">
      <inkml:brushProperty name="width" value="0.1" units="cm"/>
      <inkml:brushProperty name="height" value="0.1" units="cm"/>
    </inkml:brush>
  </inkml:definitions>
  <inkml:trace contextRef="#ctx0" brushRef="#br0">13 17 6345 0 0,'-1'0'51'0'0,"0"-1"0"0"0,0 0 1 0 0,0 0-1 0 0,0 1 1 0 0,0-1-1 0 0,0 0 0 0 0,0 0 1 0 0,0 0-1 0 0,0 0 0 0 0,1 0 1 0 0,-1 0-1 0 0,0-2 1 0 0,3-1 859 0 0,8 6-38 0 0,48 10 948 0 0,-32-2-1392 0 0,-1 1 0 0 0,-1 0-1 0 0,46 31 1 0 0,-60-36-408 0 0,0 1 0 0 0,-1 1 0 0 0,0 0-1 0 0,-1 0 1 0 0,1 1 0 0 0,-2 0-1 0 0,1 0 1 0 0,-1 1 0 0 0,-1 0-1 0 0,1 0 1 0 0,7 19 0 0 0,-13-27-42 0 0,0 1 1 0 0,0 0-1 0 0,0 0 0 0 0,-1 0 1 0 0,1 0-1 0 0,-1 1 0 0 0,0-1 1 0 0,0 0-1 0 0,0 0 1 0 0,0 0-1 0 0,0 0 0 0 0,0 0 1 0 0,-1 0-1 0 0,0 0 0 0 0,0 0 1 0 0,0 0-1 0 0,0 0 1 0 0,0 0-1 0 0,-3 4 0 0 0,1-3-176 0 0,0 1-1 0 0,0-1 0 0 0,-1 0 0 0 0,0 0 1 0 0,0-1-1 0 0,0 1 0 0 0,0-1 0 0 0,-1 0 1 0 0,1 0-1 0 0,-10 4 0 0 0,-8 3-875 0 0</inkml:trace>
</inkml:ink>
</file>

<file path=ppt/ink/ink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4:58:45.909"/>
    </inkml:context>
    <inkml:brush xml:id="br0">
      <inkml:brushProperty name="width" value="0.1" units="cm"/>
      <inkml:brushProperty name="height" value="0.1" units="cm"/>
    </inkml:brush>
  </inkml:definitions>
  <inkml:trace contextRef="#ctx0" brushRef="#br0">32 30 6813 0 0,'-26'-28'1882'0'0,"26"27"-1850"0"0,0 1 0 0 0,-1 0 0 0 0,1 0 1 0 0,0 0-1 0 0,0 0 0 0 0,0 0 0 0 0,0 0 1 0 0,0 0-1 0 0,0 0 0 0 0,-1 0 0 0 0,1 0 0 0 0,0 0 1 0 0,0 0-1 0 0,0 0 0 0 0,0 0 0 0 0,0 0 0 0 0,-1 0 1 0 0,1 0-1 0 0,0 0 0 0 0,0 0 0 0 0,0 0 1 0 0,0 0-1 0 0,0 0 0 0 0,0 0 0 0 0,-1 0 0 0 0,1 0 1 0 0,0 0-1 0 0,0 1 0 0 0,0-1 0 0 0,0 0 0 0 0,0 0 1 0 0,0 0-1 0 0,0 0 0 0 0,0 0 0 0 0,-1 0 1 0 0,1 0-1 0 0,0 0 0 0 0,0 1 0 0 0,0-1 0 0 0,0 0 1 0 0,0 0-1 0 0,0 0 0 0 0,0 0 0 0 0,0 0 1 0 0,0 0-1 0 0,0 1 0 0 0,0-1 0 0 0,0 0 0 0 0,0 0 1 0 0,0 0-1 0 0,0 0 0 0 0,0 0 0 0 0,0 0 0 0 0,0 1 1 0 0,0-1-1 0 0,0 0 0 0 0,0 0 0 0 0,0 0 1 0 0,0 0-1 0 0,0 0 0 0 0,0 0 0 0 0,0 1 0 0 0,0-1 1 0 0,0 0-1 0 0,1 0 0 0 0,-1 0 0 0 0,2 9 884 0 0,8 53 958 0 0,0-4-1083 0 0,-8-51-738 0 0,7 34-19 0 0,3-1 0 0 0,27 66 0 0 0,-37-103-286 0 0,0 0 1 0 0,-1 0-1 0 0,1 0 1 0 0,0-1-1 0 0,1 1 1 0 0,-1 0-1 0 0,0-1 0 0 0,1 0 1 0 0,0 1-1 0 0,-1-1 1 0 0,1 0-1 0 0,0 0 1 0 0,0-1-1 0 0,0 1 1 0 0,4 1-1 0 0,-1 0-1343 0 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4:43:48.841"/>
    </inkml:context>
    <inkml:brush xml:id="br0">
      <inkml:brushProperty name="width" value="0.1" units="cm"/>
      <inkml:brushProperty name="height" value="0.1" units="cm"/>
    </inkml:brush>
  </inkml:definitions>
  <inkml:trace contextRef="#ctx0" brushRef="#br0">0 49 6973 0 0,'0'-1'25'0'0,"0"-1"0"0"0,1 0 1 0 0,-1 1-1 0 0,1-1 0 0 0,-1 1 0 0 0,1-1 1 0 0,-1 1-1 0 0,1-1 0 0 0,0 1 1 0 0,0-1-1 0 0,-1 1 0 0 0,1 0 1 0 0,0-1-1 0 0,0 1 0 0 0,1 0 0 0 0,-1 0 1 0 0,0 0-1 0 0,0 0 0 0 0,1 0 1 0 0,-1 0-1 0 0,0 0 0 0 0,1 0 1 0 0,-1 0-1 0 0,1 1 0 0 0,-1-1 0 0 0,1 1 1 0 0,2-2-1 0 0,0 1 21 0 0,-1 1 0 0 0,1-1 0 0 0,-1 0 0 0 0,1 1 0 0 0,0-1 1 0 0,-1 1-1 0 0,1 0 0 0 0,0 1 0 0 0,-1-1 0 0 0,1 0 0 0 0,-1 1 0 0 0,5 1 0 0 0,5 3-41 0 0,-1 1-1 0 0,0 0 1 0 0,0 1-1 0 0,0 1 1 0 0,-1 0-1 0 0,0 0 1 0 0,0 1-1 0 0,12 13 1 0 0,-18-16-8 0 0,1 0-1 0 0,-1 1 1 0 0,0-1 0 0 0,0 1 0 0 0,0 0 0 0 0,-1 1 0 0 0,0-1-1 0 0,-1 1 1 0 0,0-1 0 0 0,0 1 0 0 0,0 0 0 0 0,-1 0 0 0 0,-1 1-1 0 0,1-1 1 0 0,0 9 0 0 0,-2-15 5 0 0,-1 0 0 0 0,1 1 0 0 0,0-1-1 0 0,-1 1 1 0 0,0-1 0 0 0,1 0 0 0 0,-1 0 0 0 0,0 1 0 0 0,0-1-1 0 0,0 0 1 0 0,0 0 0 0 0,-1 0 0 0 0,1 0 0 0 0,0 0 0 0 0,-1 0-1 0 0,0 0 1 0 0,1-1 0 0 0,-1 1 0 0 0,0 0 0 0 0,0-1 0 0 0,0 0-1 0 0,0 1 1 0 0,0-1 0 0 0,0 0 0 0 0,0 0 0 0 0,0 0 0 0 0,-1 0-1 0 0,1 0 1 0 0,0-1 0 0 0,-1 1 0 0 0,1-1 0 0 0,0 0 0 0 0,-1 1-1 0 0,1-1 1 0 0,-1 0 0 0 0,-3-1 0 0 0,4 1 0 0 0,-1 0-1 0 0,0 0 1 0 0,0 0 0 0 0,1 0-1 0 0,-1-1 1 0 0,0 1 0 0 0,1-1-1 0 0,-1 0 1 0 0,1 0 0 0 0,-1 0-1 0 0,1 0 1 0 0,-1 0 0 0 0,1-1-1 0 0,-1 1 1 0 0,1-1 0 0 0,0 1-1 0 0,0-1 1 0 0,0 0 0 0 0,0 0 0 0 0,0 0-1 0 0,0 0 1 0 0,1 0 0 0 0,-1 0-1 0 0,1-1 1 0 0,-1 1 0 0 0,1-1-1 0 0,0 1 1 0 0,0-1 0 0 0,0 1-1 0 0,0-1 1 0 0,0 1 0 0 0,0-4-1 0 0,1-2-2 0 0,1 1-1 0 0,0 0 0 0 0,0 0 1 0 0,0 0-1 0 0,1 0 0 0 0,0 0 1 0 0,0 0-1 0 0,1 0 0 0 0,0 1 1 0 0,0-1-1 0 0,0 1 0 0 0,8-10 1 0 0,-2 3-7 0 0,0 1 0 0 0,0 1 1 0 0,2 0-1 0 0,-1 0 1 0 0,14-10-1 0 0,-15 14 28 0 0,0 0 0 0 0,1 1-1 0 0,16-8 1 0 0,-23 12-90 0 0,0 1-1 0 0,1 0 0 0 0,-1-1 1 0 0,0 2-1 0 0,1-1 1 0 0,-1 0-1 0 0,1 1 1 0 0,-1-1-1 0 0,1 1 1 0 0,-1 0-1 0 0,1 0 1 0 0,-1 0-1 0 0,0 1 1 0 0,1-1-1 0 0,6 3 1 0 0,-7 0-394 0 0,1 2-120 0 0</inkml:trace>
</inkml:ink>
</file>

<file path=ppt/ink/ink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4:58:46.266"/>
    </inkml:context>
    <inkml:brush xml:id="br0">
      <inkml:brushProperty name="width" value="0.1" units="cm"/>
      <inkml:brushProperty name="height" value="0.1" units="cm"/>
    </inkml:brush>
  </inkml:definitions>
  <inkml:trace contextRef="#ctx0" brushRef="#br0">90 49 8661 0 0,'0'-3'54'0'0,"0"1"1"0"0,-1-1-1 0 0,1 0 1 0 0,0 1-1 0 0,-1-1 1 0 0,0 1-1 0 0,1-1 1 0 0,-1 1 0 0 0,0-1-1 0 0,0 1 1 0 0,0 0-1 0 0,-1-1 1 0 0,1 1-1 0 0,-1 0 1 0 0,-1-3-1 0 0,2 4-34 0 0,0 1 0 0 0,0-1-1 0 0,0 0 1 0 0,0 1-1 0 0,0-1 1 0 0,-1 1 0 0 0,1-1-1 0 0,0 1 1 0 0,0-1 0 0 0,0 1-1 0 0,0 0 1 0 0,-1-1 0 0 0,1 1-1 0 0,0 0 1 0 0,0 0-1 0 0,-1 0 1 0 0,1 0 0 0 0,0 0-1 0 0,0 0 1 0 0,-1 1 0 0 0,1-1-1 0 0,0 0 1 0 0,0 1 0 0 0,0-1-1 0 0,0 0 1 0 0,-1 1 0 0 0,1 0-1 0 0,0-1 1 0 0,0 1-1 0 0,0 0 1 0 0,0-1 0 0 0,0 1-1 0 0,0 0 1 0 0,1 0 0 0 0,-2 1-1 0 0,-2 1 41 0 0,1 1 0 0 0,0-1 0 0 0,0 1 0 0 0,1 0 0 0 0,-1 0 0 0 0,1 0 0 0 0,0 0 0 0 0,0 0 0 0 0,0 0 0 0 0,0 1 0 0 0,1-1 0 0 0,0 1 0 0 0,0-1 0 0 0,0 1 0 0 0,0 0 0 0 0,1-1 0 0 0,0 1 0 0 0,0 0 0 0 0,0 4 0 0 0,2 11 183 0 0,0-1-1 0 0,2 0 0 0 0,5 22 1 0 0,-7-34-232 0 0,1 1 0 0 0,-1-1-1 0 0,1 0 1 0 0,0 1 0 0 0,1-1 0 0 0,0 0 0 0 0,0-1 0 0 0,1 1 0 0 0,-1-1 0 0 0,1 0 0 0 0,1 0-1 0 0,-1 0 1 0 0,1-1 0 0 0,0 0 0 0 0,0 0 0 0 0,1 0 0 0 0,-1-1 0 0 0,1 0 0 0 0,0 0-1 0 0,0-1 1 0 0,0 0 0 0 0,1 0 0 0 0,-1-1 0 0 0,1 1 0 0 0,0-2 0 0 0,-1 1 0 0 0,1-1 0 0 0,0 0-1 0 0,0-1 1 0 0,8 0 0 0 0,-9-1-88 0 0,0 0 0 0 0,0 0 1 0 0,0-1-1 0 0,0 0 0 0 0,0 0 0 0 0,0 0 0 0 0,-1-1 0 0 0,1 0 0 0 0,-1-1 1 0 0,0 1-1 0 0,0-1 0 0 0,0 0 0 0 0,0-1 0 0 0,-1 1 0 0 0,0-1 0 0 0,0 0 1 0 0,0-1-1 0 0,0 1 0 0 0,5-11 0 0 0,-6 12-15 0 0,-1-1 0 0 0,1-1 0 0 0,-1 1 0 0 0,-1 0 0 0 0,1-1 0 0 0,-1 0 0 0 0,0 1 0 0 0,0-1 0 0 0,-1 0 0 0 0,1 0-1 0 0,-1 0 1 0 0,-1 0 0 0 0,1 0 0 0 0,-1 0 0 0 0,0-1 0 0 0,0 1 0 0 0,-1 0 0 0 0,0 0 0 0 0,0 0 0 0 0,0 0 0 0 0,-1 0 0 0 0,0 1 0 0 0,-3-7 0 0 0,2 5 79 0 0,-1 1 0 0 0,1 0-1 0 0,-1 1 1 0 0,0-1 0 0 0,-1 1 0 0 0,0 0 0 0 0,1 0 0 0 0,-2 0-1 0 0,1 0 1 0 0,0 1 0 0 0,-1 0 0 0 0,0 0 0 0 0,0 1 0 0 0,0 0 0 0 0,0 0-1 0 0,-1 0 1 0 0,1 1 0 0 0,-1-1 0 0 0,0 2 0 0 0,1-1 0 0 0,-1 1-1 0 0,0 0 1 0 0,0 0 0 0 0,0 1 0 0 0,-8 0 0 0 0,7 0-53 0 0,0 1-1 0 0,0-1 1 0 0,1 1 0 0 0,-1 1 0 0 0,0-1 0 0 0,1 1-1 0 0,-1 1 1 0 0,1-1 0 0 0,0 1 0 0 0,-1 0 0 0 0,1 1-1 0 0,1 0 1 0 0,-1 0 0 0 0,1 1 0 0 0,-1-1 0 0 0,-9 11-1 0 0,15-14 19 0 0,0 0 0 0 0,1-1 0 0 0,-1 1 0 0 0,1 0 0 0 0,-1-1 0 0 0,1 1 0 0 0,0 0 0 0 0,-1 0 0 0 0,1-1 0 0 0,0 1 0 0 0,-1 0 0 0 0,1 0 0 0 0,0 0 0 0 0,0 0 0 0 0,0-1 0 0 0,0 1-1 0 0,0 0 1 0 0,0 0 0 0 0,0 0 0 0 0,0 0 0 0 0,0-1 0 0 0,0 1 0 0 0,0 0 0 0 0,0 0 0 0 0,1 0 0 0 0,-1 0 0 0 0,0-1 0 0 0,1 1 0 0 0,-1 0 0 0 0,0 0 0 0 0,1-1 0 0 0,-1 1 0 0 0,1 0 0 0 0,-1-1 0 0 0,1 1-1 0 0,0 0 1 0 0,-1-1 0 0 0,1 1 0 0 0,0-1 0 0 0,-1 1 0 0 0,2 0 0 0 0,9 6-659 0 0</inkml:trace>
</inkml:ink>
</file>

<file path=ppt/ink/ink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4:58:46.633"/>
    </inkml:context>
    <inkml:brush xml:id="br0">
      <inkml:brushProperty name="width" value="0.1" units="cm"/>
      <inkml:brushProperty name="height" value="0.1" units="cm"/>
    </inkml:brush>
  </inkml:definitions>
  <inkml:trace contextRef="#ctx0" brushRef="#br0">35 93 8961 0 0,'2'-2'-9'0'0,"-1"0"0"0"0,1 0 1 0 0,-1 0-1 0 0,0 0 0 0 0,0 0 1 0 0,0-1-1 0 0,0 1 0 0 0,0 0 1 0 0,0-1-1 0 0,-1 1 0 0 0,1-1 1 0 0,-1 1-1 0 0,1-1 0 0 0,-1 1 0 0 0,0-1 1 0 0,0 1-1 0 0,-1-4 0 0 0,1 5 37 0 0,0 0-1 0 0,-1 0 1 0 0,1 0-1 0 0,-1-1 1 0 0,1 1-1 0 0,-1 0 0 0 0,0 0 1 0 0,1 0-1 0 0,-1 0 1 0 0,0 0-1 0 0,0 0 1 0 0,0 0-1 0 0,0 1 1 0 0,1-1-1 0 0,-1 0 0 0 0,0 0 1 0 0,-1 1-1 0 0,1-1 1 0 0,0 0-1 0 0,0 1 1 0 0,0-1-1 0 0,0 1 1 0 0,0 0-1 0 0,-1-1 0 0 0,1 1 1 0 0,0 0-1 0 0,0 0 1 0 0,0-1-1 0 0,-1 1 1 0 0,1 0-1 0 0,0 0 0 0 0,0 1 1 0 0,-1-1-1 0 0,1 0 1 0 0,-2 1-1 0 0,2-1-21 0 0,0 0-1 0 0,1 1 1 0 0,-1-1-1 0 0,0 1 1 0 0,1-1-1 0 0,-1 1 1 0 0,0-1 0 0 0,1 1-1 0 0,-1 0 1 0 0,1-1-1 0 0,-1 1 1 0 0,1-1-1 0 0,-1 1 1 0 0,1 0-1 0 0,-1 0 1 0 0,1-1-1 0 0,0 1 1 0 0,-1 0-1 0 0,1 0 1 0 0,0-1 0 0 0,0 1-1 0 0,-1 0 1 0 0,1 0-1 0 0,0 0 1 0 0,0 0-1 0 0,0-1 1 0 0,0 3-1 0 0,0 29-3 0 0,1-24 22 0 0,-1 8-9 0 0,0-1 0 0 0,2 0 0 0 0,0 0 0 0 0,0 0 0 0 0,1 0 0 0 0,1 0 0 0 0,6 14 0 0 0,-7-22-7 0 0,0 0 1 0 0,1-1-1 0 0,-1 1 0 0 0,1-1 1 0 0,1 0-1 0 0,-1 0 0 0 0,1 0 1 0 0,0-1-1 0 0,0 0 1 0 0,1 0-1 0 0,-1 0 0 0 0,1-1 1 0 0,0 1-1 0 0,1-1 0 0 0,-1-1 1 0 0,10 5-1 0 0,-13-7-61 0 0,0 0-1 0 0,0-1 1 0 0,0 1 0 0 0,0-1 0 0 0,0 1-1 0 0,1-1 1 0 0,-1 0 0 0 0,0 0 0 0 0,0-1-1 0 0,0 1 1 0 0,0-1 0 0 0,1 1 0 0 0,-1-1-1 0 0,0 0 1 0 0,0 0 0 0 0,0 0 0 0 0,0-1-1 0 0,-1 1 1 0 0,6-4 0 0 0,4-3-485 0 0,1-1 0 0 0,20-20 1 0 0,-19 16 353 0 0,-7 7 140 0 0,-1 0 0 0 0,0 0 0 0 0,0-1 0 0 0,0 0 0 0 0,-1 0 0 0 0,0 0 1 0 0,-1 0-1 0 0,1-1 0 0 0,5-14 0 0 0,-9 18 59 0 0,0 0-1 0 0,0-1 1 0 0,0 1-1 0 0,-1 0 1 0 0,1 0-1 0 0,-1-1 1 0 0,0 1 0 0 0,0 0-1 0 0,0-1 1 0 0,-1 1-1 0 0,0 0 1 0 0,1 0 0 0 0,-2 0-1 0 0,1-1 1 0 0,0 1-1 0 0,-1 0 1 0 0,0 0-1 0 0,0 1 1 0 0,0-1 0 0 0,0 0-1 0 0,0 1 1 0 0,-4-4-1 0 0,0 0 79 0 0,-1 1 1 0 0,0-1-1 0 0,0 2 0 0 0,0-1 0 0 0,-1 1 0 0 0,0 0 0 0 0,0 1 0 0 0,0 0 0 0 0,0 0 1 0 0,-1 0-1 0 0,0 1 0 0 0,1 1 0 0 0,-1-1 0 0 0,-16-1 0 0 0,24 4-92 0 0,-1 0 0 0 0,1 0 0 0 0,0 0 0 0 0,0 0-1 0 0,-1 0 1 0 0,1 1 0 0 0,0-1 0 0 0,0 0 0 0 0,-1 0 0 0 0,1 1-1 0 0,0-1 1 0 0,0 1 0 0 0,0-1 0 0 0,0 1 0 0 0,0 0 0 0 0,0-1 0 0 0,0 1-1 0 0,0 0 1 0 0,0 0 0 0 0,0 0 0 0 0,0 0 0 0 0,0 0 0 0 0,0 0 0 0 0,1 0-1 0 0,-1 0 1 0 0,0 0 0 0 0,1 0 0 0 0,-1 0 0 0 0,1 0 0 0 0,-1 0-1 0 0,1 0 1 0 0,0 1 0 0 0,-1-1 0 0 0,1 0 0 0 0,0 0 0 0 0,0 1 0 0 0,0-1-1 0 0,0 0 1 0 0,0 0 0 0 0,0 3 0 0 0,0 1-184 0 0,0-1 0 0 0,1 1-1 0 0,-1 0 1 0 0,1 0 0 0 0,0-1 0 0 0,0 1 0 0 0,0 0 0 0 0,1-1-1 0 0,3 8 1 0 0,0-1-585 0 0</inkml:trace>
</inkml:ink>
</file>

<file path=ppt/ink/ink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4:58:47.032"/>
    </inkml:context>
    <inkml:brush xml:id="br0">
      <inkml:brushProperty name="width" value="0.1" units="cm"/>
      <inkml:brushProperty name="height" value="0.1" units="cm"/>
    </inkml:brush>
  </inkml:definitions>
  <inkml:trace contextRef="#ctx0" brushRef="#br0">223 131 7293 0 0,'-5'-17'-11'0'0,"4"13"25"0"0,0 0-1 0 0,0 0 0 0 0,0 1 1 0 0,-1-1-1 0 0,1 1 0 0 0,-1-1 1 0 0,0 1-1 0 0,0 0 1 0 0,0-1-1 0 0,0 1 0 0 0,-1 0 1 0 0,-4-5-1 0 0,-14-10 275 0 0,16 12-127 0 0,-1 0-1 0 0,-1 1 0 0 0,1-1 1 0 0,-1 1-1 0 0,0 1 1 0 0,-8-5-1 0 0,13 8-140 0 0,0 0 0 0 0,0 1-1 0 0,0-1 1 0 0,0 1 0 0 0,0-1-1 0 0,-1 1 1 0 0,1 0 0 0 0,0 0 0 0 0,0 0-1 0 0,0 0 1 0 0,0 0 0 0 0,0 1-1 0 0,0-1 1 0 0,0 0 0 0 0,0 1-1 0 0,0 0 1 0 0,0-1 0 0 0,0 1 0 0 0,0 0-1 0 0,0 0 1 0 0,1 0 0 0 0,-1 0-1 0 0,0 1 1 0 0,0-1 0 0 0,1 0-1 0 0,-1 1 1 0 0,1-1 0 0 0,-1 1-1 0 0,-1 3 1 0 0,-4 2 89 0 0,1 1 0 0 0,0 1-1 0 0,1-1 1 0 0,0 1 0 0 0,0 0 0 0 0,1 0-1 0 0,0 0 1 0 0,1 0 0 0 0,0 1 0 0 0,0 0-1 0 0,1 0 1 0 0,0 0 0 0 0,1 0 0 0 0,0 0-1 0 0,1 11 1 0 0,0-14-29 0 0,1 0 1 0 0,0 1-1 0 0,0-1 0 0 0,1 0 0 0 0,0-1 0 0 0,0 1 1 0 0,1 0-1 0 0,0-1 0 0 0,0 1 0 0 0,0-1 1 0 0,1 0-1 0 0,0 0 0 0 0,0 0 0 0 0,1 0 1 0 0,0-1-1 0 0,-1 0 0 0 0,2 0 0 0 0,-1 0 0 0 0,1-1 1 0 0,-1 1-1 0 0,13 6 0 0 0,-8-7-47 0 0,0 1 0 0 0,1-1 0 0 0,-1-1 0 0 0,1 0 0 0 0,0 0 0 0 0,0-1 0 0 0,0 0 0 0 0,0-1 0 0 0,16-1 0 0 0,-6 0-32 0 0,1-2 1 0 0,-1 0-1 0 0,41-10 1 0 0,-59 11-16 0 0,1 0 0 0 0,0 0 0 0 0,-1-1 0 0 0,1 1 0 0 0,-1-1 0 0 0,1 0 0 0 0,-1 0 0 0 0,0 0 1 0 0,1 0-1 0 0,-1 0 0 0 0,-1-1 0 0 0,1 0 0 0 0,0 1 0 0 0,0-1 0 0 0,-1 0 0 0 0,0 0 0 0 0,3-4 1 0 0,-4 4 2 0 0,0 1 0 0 0,0-1 0 0 0,0 0 0 0 0,-1 0 0 0 0,1 1 0 0 0,-1-1 0 0 0,1 0 0 0 0,-1 0 0 0 0,0 0 0 0 0,0 0 0 0 0,0 1 0 0 0,-1-1 0 0 0,1 0 0 0 0,-1 0 0 0 0,1 0 0 0 0,-1 1 0 0 0,0-1 1 0 0,0 0-1 0 0,0 1 0 0 0,-1-1 0 0 0,1 0 0 0 0,-1 1 0 0 0,-2-5 0 0 0,-9-10-71 0 0,-1-1-1 0 0,0 1 1 0 0,-1 1-1 0 0,0 1 1 0 0,-2 0 0 0 0,0 1-1 0 0,0 1 1 0 0,-1 0 0 0 0,-21-10-1 0 0,38 23 37 0 0,1-1-1 0 0,-1 1 0 0 0,1 0 0 0 0,0 0 0 0 0,-1-1 0 0 0,1 1 0 0 0,-1 0 0 0 0,1 0 0 0 0,-1 0 0 0 0,1 0 1 0 0,-1-1-1 0 0,1 1 0 0 0,-1 0 0 0 0,1 0 0 0 0,-1 0 0 0 0,1 0 0 0 0,-1 0 0 0 0,1 0 0 0 0,-1 0 0 0 0,1 0 1 0 0,-1 1-1 0 0,1-1 0 0 0,-1 0 0 0 0,1 0 0 0 0,-1 0 0 0 0,1 0 0 0 0,-1 1 0 0 0,1-1 0 0 0,-1 0 1 0 0,1 0-1 0 0,0 1 0 0 0,-1-1 0 0 0,1 0 0 0 0,-1 1 0 0 0,1-1 0 0 0,0 1 0 0 0,-1-1 0 0 0,1 0 0 0 0,0 1 1 0 0,-1 0-1 0 0,1 0-138 0 0,0 0 0 0 0,-1 1 1 0 0,1-1-1 0 0,0 0 0 0 0,0 0 1 0 0,0 1-1 0 0,0-1 1 0 0,0 0-1 0 0,0 0 0 0 0,0 1 1 0 0,0-1-1 0 0,1 0 0 0 0,-1 2 1 0 0,3 5-934 0 0</inkml:trace>
</inkml:ink>
</file>

<file path=ppt/ink/ink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4:58:47.420"/>
    </inkml:context>
    <inkml:brush xml:id="br0">
      <inkml:brushProperty name="width" value="0.1" units="cm"/>
      <inkml:brushProperty name="height" value="0.1" units="cm"/>
    </inkml:brush>
  </inkml:definitions>
  <inkml:trace contextRef="#ctx0" brushRef="#br0">227 208 6157 0 0,'0'-12'139'0'0,"0"-1"0"0"0,-1 1 0 0 0,-1 0 0 0 0,0 0 1 0 0,0 0-1 0 0,-1 0 0 0 0,-1 0 0 0 0,0 0 1 0 0,-1 1-1 0 0,-10-19 0 0 0,10 21-51 0 0,3 4 17 0 0,-1 0-1 0 0,1 0 0 0 0,-2 0 0 0 0,1 0 0 0 0,0 0 0 0 0,-7-5 0 0 0,9 9-85 0 0,0 0-1 0 0,-1 0 1 0 0,1 0-1 0 0,0 0 1 0 0,-1 1 0 0 0,1-1-1 0 0,0 0 1 0 0,-1 1 0 0 0,1-1-1 0 0,-1 1 1 0 0,1 0 0 0 0,-1-1-1 0 0,1 1 1 0 0,-1 0 0 0 0,0 0-1 0 0,1 0 1 0 0,-1 0-1 0 0,1 0 1 0 0,-1 1 0 0 0,1-1-1 0 0,-1 0 1 0 0,1 1 0 0 0,-1-1-1 0 0,1 1 1 0 0,-1-1 0 0 0,1 1-1 0 0,0 0 1 0 0,-1-1 0 0 0,1 1-1 0 0,-2 1 1 0 0,-4 4 27 0 0,-1-1 1 0 0,1 1 0 0 0,0 1-1 0 0,1-1 1 0 0,-1 1 0 0 0,1 0-1 0 0,-6 10 1 0 0,-1 4 64 0 0,-16 33 0 0 0,28-52-96 0 0,-1 1 0 0 0,1-1 0 0 0,0 0 0 0 0,0 0-1 0 0,1 1 1 0 0,-1-1 0 0 0,0 0 0 0 0,1 1 0 0 0,0-1 0 0 0,-1 0-1 0 0,1 1 1 0 0,0-1 0 0 0,0 1 0 0 0,0-1 0 0 0,1 1 0 0 0,-1-1-1 0 0,1 0 1 0 0,-1 1 0 0 0,1-1 0 0 0,0 0 0 0 0,-1 1 0 0 0,1-1-1 0 0,1 0 1 0 0,-1 0 0 0 0,0 0 0 0 0,0 0 0 0 0,1 0 0 0 0,-1 0-1 0 0,1 0 1 0 0,2 2 0 0 0,-1-2 24 0 0,1 1-1 0 0,-1-1 1 0 0,1 0 0 0 0,0-1-1 0 0,-1 1 1 0 0,1 0 0 0 0,0-1-1 0 0,0 0 1 0 0,0 0 0 0 0,0 0-1 0 0,0-1 1 0 0,0 1-1 0 0,0-1 1 0 0,0 0 0 0 0,1 0-1 0 0,-1 0 1 0 0,5-2 0 0 0,72-16 237 0 0,-79 18-258 0 0,-1 0 1 0 0,1 0-1 0 0,-1 0 1 0 0,1 0-1 0 0,0 0 1 0 0,-1 0 0 0 0,1 1-1 0 0,-1-1 1 0 0,1 0-1 0 0,-1 1 1 0 0,0-1-1 0 0,1 1 1 0 0,-1 0 0 0 0,1 0-1 0 0,-1-1 1 0 0,0 1-1 0 0,0 0 1 0 0,1 0-1 0 0,-1 0 1 0 0,0 0-1 0 0,0 0 1 0 0,0 0 0 0 0,0 1-1 0 0,0-1 1 0 0,0 0-1 0 0,-1 1 1 0 0,1-1-1 0 0,0 0 1 0 0,-1 1-1 0 0,1-1 1 0 0,0 1 0 0 0,-1-1-1 0 0,0 1 1 0 0,1 1-1 0 0,2 8 63 0 0,-1 1-1 0 0,0-1 1 0 0,0 19-1 0 0,-1-18-36 0 0,1 12-59 0 0,0 2 9 0 0,9 47-1 0 0,-9-67-288 0 0,-1 0-1 0 0,1 0 1 0 0,0 0-1 0 0,0 0 1 0 0,1-1 0 0 0,0 1-1 0 0,0-1 1 0 0,0 0-1 0 0,0 0 1 0 0,1 0 0 0 0,0 0-1 0 0,0 0 1 0 0,7 5-1 0 0,0-3-996 0 0</inkml:trace>
</inkml:ink>
</file>

<file path=ppt/ink/ink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4:58:47.756"/>
    </inkml:context>
    <inkml:brush xml:id="br0">
      <inkml:brushProperty name="width" value="0.1" units="cm"/>
      <inkml:brushProperty name="height" value="0.1" units="cm"/>
    </inkml:brush>
  </inkml:definitions>
  <inkml:trace contextRef="#ctx0" brushRef="#br0">1 115 6909 0 0,'0'-9'44'0'0,"0"1"0"0"0,0 0 0 0 0,1-1 1 0 0,0 1-1 0 0,1 0 0 0 0,0-1 1 0 0,5-14-1 0 0,-3 12 2277 0 0,2 8-1941 0 0,17-12-42 0 0,-18 12 446 0 0,3 8-705 0 0,-4-2-73 0 0,0 1 1 0 0,0 0-1 0 0,0 0 0 0 0,0 0 1 0 0,-1 0-1 0 0,1 0 0 0 0,-1 1 1 0 0,0 0-1 0 0,-1-1 0 0 0,1 1 0 0 0,-1 0 1 0 0,3 10-1 0 0,-1-1 30 0 0,0 1 0 0 0,2 23 0 0 0,-6-37-33 0 0,1 3 19 0 0,0-1 0 0 0,-1 1 0 0 0,0-1 0 0 0,0 1-1 0 0,0-1 1 0 0,0 1 0 0 0,0 0 0 0 0,-1-1 0 0 0,1 1-1 0 0,-1-1 1 0 0,0 1 0 0 0,0-1 0 0 0,-1 0 0 0 0,1 1-1 0 0,-1-1 1 0 0,1 0 0 0 0,-3 4 0 0 0,-3 4 95 0 0,1 2 148 0 0,0 0-1 0 0,2 1 1 0 0,-6 22 1375 0 0,32-25-1591 0 0,74 30-182 0 0,-90-39 75 0 0,-1 0 0 0 0,1 0-1 0 0,0-1 1 0 0,0 1 0 0 0,0-1 0 0 0,0 0 0 0 0,0-1 0 0 0,0 0-1 0 0,9 0 1 0 0,5-1-281 0 0,17 5-590 0 0,-1 0-310 0 0</inkml:trace>
</inkml:ink>
</file>

<file path=ppt/ink/ink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4:58:48.454"/>
    </inkml:context>
    <inkml:brush xml:id="br0">
      <inkml:brushProperty name="width" value="0.1" units="cm"/>
      <inkml:brushProperty name="height" value="0.1" units="cm"/>
    </inkml:brush>
  </inkml:definitions>
  <inkml:trace contextRef="#ctx0" brushRef="#br0">37 144 8961 0 0,'-26'-10'-198'0'0,"16"5"349"0"0,10 5-139 0 0,0 0 1 0 0,0 0 0 0 0,0 0 0 0 0,0 0 0 0 0,0 0 0 0 0,0 0 0 0 0,0 0 0 0 0,1 0 0 0 0,-1 0 0 0 0,0 0 0 0 0,0 0-1 0 0,0 0 1 0 0,0-1 0 0 0,0 1 0 0 0,0 0 0 0 0,0 0 0 0 0,0 0 0 0 0,0 0 0 0 0,0 0 0 0 0,0 0 0 0 0,0 0 0 0 0,0 0-1 0 0,0 0 1 0 0,0 0 0 0 0,0 0 0 0 0,0 0 0 0 0,0 0 0 0 0,0 0 0 0 0,0 0 0 0 0,0 0 0 0 0,0-1 0 0 0,0 1 0 0 0,0 0-1 0 0,0 0 1 0 0,0 0 0 0 0,0 0 0 0 0,0 0 0 0 0,0 0 0 0 0,0 0 0 0 0,0 0 0 0 0,0 0 0 0 0,0 0 0 0 0,0 0 0 0 0,0 0-1 0 0,0 0 1 0 0,0-1 0 0 0,0 1 0 0 0,0 0 0 0 0,0 0 0 0 0,0 0 0 0 0,0 0 0 0 0,0 0 0 0 0,0 0 0 0 0,0 0 0 0 0,0 0-1 0 0,0 0 1 0 0,0 0 0 0 0,0 0 0 0 0,0 0 0 0 0,0 0 0 0 0,-1 0 0 0 0,1 0 0 0 0,0 0 0 0 0,0 0 0 0 0,0 0 0 0 0,94-9 1494 0 0,-34 4-1184 0 0,462-33 692 0 0,63-6-3126 0 0,-446 22-640 0 0,-107 14 1679 0 0</inkml:trace>
</inkml:ink>
</file>

<file path=ppt/ink/ink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4:58:48.770"/>
    </inkml:context>
    <inkml:brush xml:id="br0">
      <inkml:brushProperty name="width" value="0.1" units="cm"/>
      <inkml:brushProperty name="height" value="0.1" units="cm"/>
    </inkml:brush>
  </inkml:definitions>
  <inkml:trace contextRef="#ctx0" brushRef="#br0">50 63 6597 0 0,'-3'-1'13'0'0,"0"-1"0"0"0,0 0 1 0 0,1 0-1 0 0,-1 1 1 0 0,1-2-1 0 0,-1 1 0 0 0,1 0 1 0 0,0 0-1 0 0,0-1 0 0 0,0 1 1 0 0,0-1-1 0 0,0 0 1 0 0,-2-3-1 0 0,-1-3 125 0 0,-5-7 470 0 0,12 13-88 0 0,10 5 172 0 0,-1 3-289 0 0,0 1 1 0 0,0 0-1 0 0,-1 1 0 0 0,1 0 0 0 0,12 12 1 0 0,8 5 160 0 0,11 5 2 0 0,74 57 447 0 0,-99-72-899 0 0,0 2 0 0 0,-1 0 0 0 0,0 0 0 0 0,15 24 0 0 0,-27-35-107 0 0,0 1 1 0 0,0 0 0 0 0,-1 0-1 0 0,0 0 1 0 0,0 1 0 0 0,-1-1 0 0 0,0 1-1 0 0,0 0 1 0 0,0-1 0 0 0,-1 1-1 0 0,0 0 1 0 0,0 0 0 0 0,-1 8 0 0 0,0-11-54 0 0,-1 0 0 0 0,1-1 1 0 0,-1 1-1 0 0,0 0 1 0 0,0 0-1 0 0,-1 0 0 0 0,1 0 1 0 0,-1-1-1 0 0,0 1 1 0 0,0-1-1 0 0,0 1 1 0 0,0-1-1 0 0,-1 0 0 0 0,1 0 1 0 0,-1 0-1 0 0,0 0 1 0 0,0 0-1 0 0,0-1 0 0 0,0 1 1 0 0,-1-1-1 0 0,1 0 1 0 0,0 0-1 0 0,-7 3 1 0 0,-11 4-706 0 0,0-1 1 0 0,0-1 0 0 0,-1-1-1 0 0,-35 6 1 0 0,15-6-638 0 0</inkml:trace>
</inkml:ink>
</file>

<file path=ppt/ink/ink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4:58:49.077"/>
    </inkml:context>
    <inkml:brush xml:id="br0">
      <inkml:brushProperty name="width" value="0.1" units="cm"/>
      <inkml:brushProperty name="height" value="0.1" units="cm"/>
    </inkml:brush>
  </inkml:definitions>
  <inkml:trace contextRef="#ctx0" brushRef="#br0">0 49 8561 0 0,'0'-3'47'0'0,"0"1"0"0"0,1-1-1 0 0,-1 1 1 0 0,1 0 0 0 0,-1-1 0 0 0,1 1 0 0 0,0 0 0 0 0,-1-1 0 0 0,1 1 0 0 0,0 0 0 0 0,1 0-1 0 0,-1 0 1 0 0,2-3 0 0 0,8-9 3480 0 0,-11 14-3489 0 0,2 14 657 0 0,-1 16-598 0 0,-1 0 4 0 0,2 1 0 0 0,1-1 0 0 0,2 0 0 0 0,13 50 0 0 0,-12-60-215 0 0,1-1 0 0 0,1 1 1 0 0,1-2-1 0 0,0 1 0 0 0,1-2 0 0 0,2 1 0 0 0,23 28 1 0 0,-32-42 0 0 0,6 7-850 0 0,1 0 1 0 0,1-1-1 0 0,15 12 0 0 0,-13-13-541 0 0</inkml:trace>
</inkml:ink>
</file>

<file path=ppt/ink/ink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4:58:49.433"/>
    </inkml:context>
    <inkml:brush xml:id="br0">
      <inkml:brushProperty name="width" value="0.1" units="cm"/>
      <inkml:brushProperty name="height" value="0.1" units="cm"/>
    </inkml:brush>
  </inkml:definitions>
  <inkml:trace contextRef="#ctx0" brushRef="#br0">150 68 6625 0 0,'20'-58'1020'0'0,"-19"57"-998"0"0,-1 1-1 0 0,0 0 1 0 0,0 0-1 0 0,0-1 0 0 0,0 1 1 0 0,0 0-1 0 0,0-1 0 0 0,0 1 1 0 0,0 0-1 0 0,0-1 1 0 0,0 1-1 0 0,0 0 0 0 0,0 0 1 0 0,0-1-1 0 0,0 1 0 0 0,0 0 1 0 0,0-1-1 0 0,0 1 1 0 0,0 0-1 0 0,0 0 0 0 0,-1-1 1 0 0,1 1-1 0 0,0 0 1 0 0,0 0-1 0 0,0-1 0 0 0,0 1 1 0 0,-1 0-1 0 0,1 0 0 0 0,0 0 1 0 0,0-1-1 0 0,0 1 1 0 0,-1 0-1 0 0,1 0 0 0 0,0 0 1 0 0,0 0-1 0 0,-1-1 0 0 0,1 1 1 0 0,-1 0-1 0 0,-14 2 442 0 0,-12 10 6 0 0,16-4-289 0 0,1 0-1 0 0,1 0 1 0 0,-1 1 0 0 0,1 1 0 0 0,1-1 0 0 0,0 1 0 0 0,0 1-1 0 0,1-1 1 0 0,0 1 0 0 0,1 0 0 0 0,-5 13 0 0 0,7-15-60 0 0,1-1-1 0 0,0 1 1 0 0,0 0 0 0 0,1 0 0 0 0,0 0 0 0 0,1 1 0 0 0,0-1 0 0 0,1 0 0 0 0,-1 0-1 0 0,2 1 1 0 0,-1-1 0 0 0,1 0 0 0 0,1 0 0 0 0,0 1 0 0 0,0-1 0 0 0,4 9 0 0 0,-3-12-85 0 0,1 0 1 0 0,-1 0-1 0 0,1-1 1 0 0,0 0-1 0 0,1 1 1 0 0,-1-2-1 0 0,1 1 1 0 0,0 0-1 0 0,0-1 1 0 0,1 0-1 0 0,-1 0 1 0 0,1-1-1 0 0,0 1 1 0 0,0-1-1 0 0,0-1 1 0 0,0 1-1 0 0,0-1 1 0 0,1 0-1 0 0,12 2 1 0 0,-1 0-26 0 0,0-2-1 0 0,0 0 1 0 0,0-1 0 0 0,0 0 0 0 0,0-2 0 0 0,21-3-1 0 0,-28 3-80 0 0,-1-1 0 0 0,0 0 0 0 0,0 0 0 0 0,-1-1 0 0 0,1-1 0 0 0,-1 0 0 0 0,11-5 0 0 0,-17 7 7 0 0,1-1 0 0 0,-1 1 1 0 0,0-1-1 0 0,0 1 0 0 0,0-1 0 0 0,0 0 0 0 0,0 0 0 0 0,-1-1 0 0 0,1 1 0 0 0,-1 0 0 0 0,0-1 0 0 0,0 0 0 0 0,0 1 0 0 0,0-1 0 0 0,-1 0 0 0 0,1 0 0 0 0,-1 0 0 0 0,0 0 0 0 0,1-8 0 0 0,-2 3 0 0 0,0 0 0 0 0,-1 1-1 0 0,0-1 1 0 0,0 0-1 0 0,-1 1 1 0 0,0-1-1 0 0,-1 1 1 0 0,1-1 0 0 0,-2 1-1 0 0,1 0 1 0 0,-1 0-1 0 0,0 1 1 0 0,-1-1-1 0 0,-8-10 1 0 0,3 5 12 0 0,0 1-1 0 0,-1 0 1 0 0,0 0 0 0 0,-1 1 0 0 0,-1 1-1 0 0,1 0 1 0 0,-15-9 0 0 0,20 15-19 0 0,-1 1 0 0 0,1 0 0 0 0,-1 0 0 0 0,1 0 1 0 0,-1 1-1 0 0,0 0 0 0 0,-8-1 0 0 0,14 3-9 0 0,-1 0 0 0 0,1-1 0 0 0,0 1 1 0 0,0 1-1 0 0,0-1 0 0 0,-1 0 0 0 0,1 0 0 0 0,0 1 0 0 0,0 0 0 0 0,0-1 0 0 0,0 1 0 0 0,-4 2 0 0 0,4-2-27 0 0,1 0 0 0 0,0 0 0 0 0,0 0 0 0 0,0 0 0 0 0,0 0 0 0 0,0 0 0 0 0,1 0 0 0 0,-1 0 0 0 0,0 1 0 0 0,0-1 0 0 0,1 0 0 0 0,-1 0 0 0 0,1 1 0 0 0,-1-1 0 0 0,1 1 0 0 0,0-1 0 0 0,-1 0 0 0 0,1 1 0 0 0,0-1 0 0 0,0 1 0 0 0,0 2 0 0 0,0 4-826 0 0</inkml:trace>
</inkml:ink>
</file>

<file path=ppt/ink/ink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4:58:49.786"/>
    </inkml:context>
    <inkml:brush xml:id="br0">
      <inkml:brushProperty name="width" value="0.1" units="cm"/>
      <inkml:brushProperty name="height" value="0.1" units="cm"/>
    </inkml:brush>
  </inkml:definitions>
  <inkml:trace contextRef="#ctx0" brushRef="#br0">111 123 7645 0 0,'-2'-7'-34'0'0,"1"0"0"0"0,-1 0 0 0 0,0 0 1 0 0,-1 0-1 0 0,-3-7 0 0 0,5 13 54 0 0,0-1-1 0 0,0 0 0 0 0,0 1 1 0 0,0-1-1 0 0,0 0 1 0 0,-1 1-1 0 0,1 0 0 0 0,-1-1 1 0 0,1 1-1 0 0,-1 0 1 0 0,0 0-1 0 0,1 0 1 0 0,-1 0-1 0 0,0 0 0 0 0,0 0 1 0 0,0 0-1 0 0,1 0 1 0 0,-1 1-1 0 0,0-1 0 0 0,0 1 1 0 0,0 0-1 0 0,0-1 1 0 0,-4 1-1 0 0,4 0-7 0 0,1 1 0 0 0,0-1 0 0 0,-1 1 0 0 0,1-1 0 0 0,0 1-1 0 0,-1 0 1 0 0,1-1 0 0 0,0 1 0 0 0,0 0 0 0 0,-1 0 0 0 0,1 0 0 0 0,0 0 0 0 0,0 0 0 0 0,0 0 0 0 0,0 0-1 0 0,0 0 1 0 0,1 0 0 0 0,-1 0 0 0 0,0 1 0 0 0,0-1 0 0 0,0 2 0 0 0,-12 29 186 0 0,12-31-185 0 0,-2 10 74 0 0,0 1 0 0 0,0 0 0 0 0,1 1 0 0 0,1-1 0 0 0,-1 22 0 0 0,2-25-66 0 0,1-1 0 0 0,0 0 0 0 0,0 1 0 0 0,0-1 0 0 0,1 0 0 0 0,0 0 0 0 0,1 0 0 0 0,0 0 0 0 0,6 11 0 0 0,-6-13-21 0 0,1-1 1 0 0,0-1-1 0 0,0 1 1 0 0,1 0-1 0 0,-1-1 1 0 0,1 0 0 0 0,0 0-1 0 0,0 0 1 0 0,0-1-1 0 0,1 0 1 0 0,-1 0-1 0 0,1 0 1 0 0,0-1-1 0 0,0 1 1 0 0,0-2-1 0 0,0 1 1 0 0,0 0-1 0 0,0-1 1 0 0,0 0-1 0 0,1-1 1 0 0,11 1 0 0 0,-9-2-59 0 0,1 1 0 0 0,-1-1 1 0 0,1 0-1 0 0,-1-1 1 0 0,0 0-1 0 0,1-1 1 0 0,-1 0-1 0 0,0 0 1 0 0,-1-1-1 0 0,1 0 0 0 0,-1-1 1 0 0,1 1-1 0 0,13-12 1 0 0,-17 11 3 0 0,0 0 1 0 0,1 0 0 0 0,-1-1 0 0 0,-1 1-1 0 0,1-1 1 0 0,-1 0 0 0 0,0 0-1 0 0,-1-1 1 0 0,1 1 0 0 0,-1-1-1 0 0,-1 0 1 0 0,1 0 0 0 0,1-9-1 0 0,-2 7 35 0 0,-1 0 0 0 0,-1 0 0 0 0,0 0 0 0 0,0 0 0 0 0,0 0 0 0 0,-1 1 0 0 0,0-1 0 0 0,-1 0 0 0 0,0 0 0 0 0,-5-12 0 0 0,4 13 25 0 0,-1 0 0 0 0,1 0 0 0 0,-1 0 0 0 0,-1 0 1 0 0,1 1-1 0 0,-11-12 0 0 0,12 15-5 0 0,0 1 1 0 0,0 0-1 0 0,0 0 0 0 0,-1 0 1 0 0,1 1-1 0 0,-1-1 0 0 0,1 1 1 0 0,-1 0-1 0 0,0 0 0 0 0,0 0 1 0 0,0 0-1 0 0,0 1 0 0 0,0 0 1 0 0,-1 0-1 0 0,-5-1 0 0 0,7 2-44 0 0,0 1-1 0 0,-1-1 0 0 0,1 1 0 0 0,0 0 0 0 0,-1 0 1 0 0,1 0-1 0 0,0 0 0 0 0,0 1 0 0 0,0-1 1 0 0,0 1-1 0 0,0 0 0 0 0,0 0 0 0 0,0 0 1 0 0,1 0-1 0 0,-1 0 0 0 0,1 1 0 0 0,-1-1 0 0 0,1 1 1 0 0,0 0-1 0 0,0-1 0 0 0,0 1 0 0 0,-2 6 1 0 0,-3 3-533 0 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4:43:49.236"/>
    </inkml:context>
    <inkml:brush xml:id="br0">
      <inkml:brushProperty name="width" value="0.1" units="cm"/>
      <inkml:brushProperty name="height" value="0.1" units="cm"/>
    </inkml:brush>
  </inkml:definitions>
  <inkml:trace contextRef="#ctx0" brushRef="#br0">235 151 6065 0 0,'1'-15'93'0'0,"-1"-11"57"0"0,-5 2 12 0 0,4 20-129 0 0,0-1 1 0 0,1 1-1 0 0,-2-1 1 0 0,1 1-1 0 0,0 0 1 0 0,-1 0-1 0 0,0 0 1 0 0,0 0 0 0 0,0 0-1 0 0,-5-7 1 0 0,5 8-30 0 0,0 1 0 0 0,0-1 1 0 0,0 1-1 0 0,-1 0 0 0 0,1 0 0 0 0,0-1 1 0 0,-1 2-1 0 0,0-1 0 0 0,1 0 1 0 0,-1 0-1 0 0,0 1 0 0 0,0 0 1 0 0,0-1-1 0 0,0 1 0 0 0,0 0 0 0 0,0 1 1 0 0,0-1-1 0 0,0 0 0 0 0,0 1 1 0 0,0 0-1 0 0,-1-1 0 0 0,1 1 0 0 0,-6 1 1 0 0,4 0 2 0 0,1 1-1 0 0,0-1 1 0 0,0 1 0 0 0,0 0 0 0 0,0 0 0 0 0,0 0-1 0 0,0 1 1 0 0,1-1 0 0 0,-1 1 0 0 0,1 0 0 0 0,-1 0-1 0 0,1 0 1 0 0,0 1 0 0 0,0-1 0 0 0,1 1 0 0 0,-5 6-1 0 0,-6 11 113 0 0,1 1-1 0 0,1 1 1 0 0,-10 28-1 0 0,18-42-81 0 0,0 1-1 0 0,0 0 1 0 0,1 0-1 0 0,0 0 1 0 0,1 0-1 0 0,0 0 1 0 0,0 1-1 0 0,1-1 1 0 0,1 0-1 0 0,2 16 1 0 0,-3-23-31 0 0,1 0 0 0 0,0-1 1 0 0,0 1-1 0 0,0 0 0 0 0,0-1 0 0 0,0 1 1 0 0,1-1-1 0 0,-1 1 0 0 0,1-1 1 0 0,-1 1-1 0 0,1-1 0 0 0,0 0 0 0 0,0 0 1 0 0,0 0-1 0 0,0 0 0 0 0,1 0 1 0 0,-1-1-1 0 0,0 1 0 0 0,4 1 0 0 0,-2-1 3 0 0,0-1-1 0 0,0 0 0 0 0,1 0 1 0 0,-1 0-1 0 0,0 0 1 0 0,1-1-1 0 0,-1 1 0 0 0,0-1 1 0 0,1 0-1 0 0,-1-1 0 0 0,7 0 1 0 0,0-1-6 0 0,-1-1 1 0 0,1 0 0 0 0,-1 0 0 0 0,0-1 0 0 0,0 0 0 0 0,-1-1-1 0 0,1 0 1 0 0,-1-1 0 0 0,14-10 0 0 0,42-51-17 0 0,-48 48 12 0 0,1 0-1 0 0,29-23 1 0 0,-47 42 1 0 0,-1 1-1 0 0,1-1 1 0 0,0 0 0 0 0,0 0 0 0 0,0 1-1 0 0,0-1 1 0 0,0 0 0 0 0,0 1-1 0 0,0-1 1 0 0,0 0 0 0 0,0 0-1 0 0,0 1 1 0 0,0-1 0 0 0,0 0-1 0 0,0 0 1 0 0,0 1 0 0 0,0-1 0 0 0,0 0-1 0 0,0 1 1 0 0,0-1 0 0 0,1 0-1 0 0,-1 0 1 0 0,0 1 0 0 0,0-1-1 0 0,0 0 1 0 0,0 0 0 0 0,0 0-1 0 0,1 1 1 0 0,-1-1 0 0 0,0 0-1 0 0,0 0 1 0 0,0 0 0 0 0,1 1 0 0 0,-1-1-1 0 0,0 0 1 0 0,0 0 0 0 0,1 0-1 0 0,-1 0 1 0 0,0 0 0 0 0,0 0-1 0 0,1 0 1 0 0,-1 0 0 0 0,0 1-1 0 0,1-1 1 0 0,-1 0 0 0 0,0 0 0 0 0,0 0-1 0 0,1 0 1 0 0,-1 0 0 0 0,0 0-1 0 0,0-1 1 0 0,1 1 0 0 0,-1 0-1 0 0,0 0 1 0 0,1 0 0 0 0,-1 0-1 0 0,0 0 1 0 0,0 0 0 0 0,0 0-1 0 0,1 0 1 0 0,-1-1 0 0 0,0 1 0 0 0,0 0-1 0 0,1 0 1 0 0,-1 0 0 0 0,0-1-1 0 0,0 1 1 0 0,-4 21 7 0 0,-4 2-2 0 0,2-4 73 0 0,-7 34 1 0 0,12-49-100 0 0,0 1 0 0 0,1-1 0 0 0,-1 1 0 0 0,1-1 0 0 0,0 1 0 0 0,1 0 0 0 0,-1-1 0 0 0,1 1 0 0 0,0-1 0 0 0,0 0 0 0 0,0 1 0 0 0,1-1-1 0 0,2 6 1 0 0,-2-8-98 0 0,0 1-1 0 0,1-1 0 0 0,-1 1 1 0 0,1-1-1 0 0,0 0 0 0 0,-1 0 1 0 0,1 0-1 0 0,0 0 0 0 0,1-1 1 0 0,-1 1-1 0 0,0-1 0 0 0,0 0 1 0 0,1 0-1 0 0,-1 0 0 0 0,0 0 1 0 0,1 0-1 0 0,-1-1 0 0 0,1 0 1 0 0,-1 0-1 0 0,6 0 1 0 0,2-3-590 0 0</inkml:trace>
</inkml:ink>
</file>

<file path=ppt/ink/ink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4:58:50.160"/>
    </inkml:context>
    <inkml:brush xml:id="br0">
      <inkml:brushProperty name="width" value="0.1" units="cm"/>
      <inkml:brushProperty name="height" value="0.1" units="cm"/>
    </inkml:brush>
  </inkml:definitions>
  <inkml:trace contextRef="#ctx0" brushRef="#br0">135 135 6845 0 0,'0'-7'-8'0'0,"1"-2"29"0"0,-1-1 1 0 0,-1 0-1 0 0,0 1 0 0 0,0-1 0 0 0,-3-9 1 0 0,3 15 23 0 0,-1 1 1 0 0,1-1-1 0 0,-1 1 1 0 0,0 0 0 0 0,0 0-1 0 0,0-1 1 0 0,0 1-1 0 0,-1 1 1 0 0,1-1 0 0 0,-1 0-1 0 0,1 1 1 0 0,-1-1 0 0 0,0 1-1 0 0,0 0 1 0 0,0 0-1 0 0,-7-3 1 0 0,8 4-10 0 0,1-1-1 0 0,-1 1 1 0 0,0 0 0 0 0,1 1-1 0 0,-1-1 1 0 0,0 0-1 0 0,0 1 1 0 0,0-1 0 0 0,0 1-1 0 0,0-1 1 0 0,0 1 0 0 0,0 0-1 0 0,0 0 1 0 0,0 0-1 0 0,0 0 1 0 0,0 0 0 0 0,0 0-1 0 0,0 0 1 0 0,1 1 0 0 0,-1-1-1 0 0,0 1 1 0 0,0-1-1 0 0,0 1 1 0 0,0 0 0 0 0,0 0-1 0 0,1 0 1 0 0,-1 0 0 0 0,0 0-1 0 0,1 0 1 0 0,-1 0-1 0 0,1 1 1 0 0,-1-1 0 0 0,1 1-1 0 0,0-1 1 0 0,0 1 0 0 0,-1-1-1 0 0,1 1 1 0 0,0 0-1 0 0,0-1 1 0 0,0 1 0 0 0,0 2-1 0 0,-2 3 10 0 0,1 0 0 0 0,0 0 0 0 0,0 0 0 0 0,1 0-1 0 0,0 0 1 0 0,0 0 0 0 0,1 0 0 0 0,0 0 0 0 0,0 1 0 0 0,2 8 0 0 0,0-6-23 0 0,0 0 0 0 0,1-1 0 0 0,0 0 0 0 0,1 1 1 0 0,0-1-1 0 0,0 0 0 0 0,1-1 0 0 0,0 1 0 0 0,1-1 1 0 0,0 0-1 0 0,0 0 0 0 0,1-1 0 0 0,0 0 0 0 0,0 0 0 0 0,14 10 1 0 0,-12-11-23 0 0,0 0 0 0 0,0 0 0 0 0,1-1 0 0 0,0 0 0 0 0,0-1 0 0 0,0 0 0 0 0,0 0 0 0 0,1-1 0 0 0,-1-1 0 0 0,1 0 0 0 0,0 0 0 0 0,0-1 0 0 0,0 0 0 0 0,14-2 0 0 0,-22 1-30 0 0,1 0 1 0 0,-1 0-1 0 0,0-1 1 0 0,1 0-1 0 0,-1 0 0 0 0,0 0 1 0 0,1 0-1 0 0,-1 0 1 0 0,0-1-1 0 0,0 1 1 0 0,0-1-1 0 0,0 0 0 0 0,0 0 1 0 0,-1 0-1 0 0,1 0 1 0 0,0-1-1 0 0,-1 1 1 0 0,3-3-1 0 0,-3 1-18 0 0,0 0 0 0 0,0 0 1 0 0,0 0-1 0 0,0 0 0 0 0,-1 0 0 0 0,1 0 1 0 0,-1 0-1 0 0,0 0 0 0 0,0-1 0 0 0,-1 1 0 0 0,1 0 1 0 0,-1-8-1 0 0,0 3 18 0 0,-1-1 0 0 0,0 1-1 0 0,-1 0 1 0 0,0-1 0 0 0,0 1 0 0 0,-1 0 0 0 0,0 0 0 0 0,-1 1 0 0 0,0-1 0 0 0,0 1-1 0 0,-1-1 1 0 0,-9-11 0 0 0,10 16 23 0 0,0-1 0 0 0,0 1 0 0 0,0-1 0 0 0,-1 1 0 0 0,1 0 1 0 0,-1 1-1 0 0,0-1 0 0 0,0 1 0 0 0,-1 0 0 0 0,-7-3 0 0 0,11 6 3 0 0,-1-1 0 0 0,1 0 0 0 0,-1 1 1 0 0,1 0-1 0 0,-1-1 0 0 0,0 1 0 0 0,1 0 0 0 0,-1 0 1 0 0,1 1-1 0 0,-1-1 0 0 0,0 1 0 0 0,1-1 0 0 0,-1 1 0 0 0,1 0 1 0 0,-1 0-1 0 0,1 0 0 0 0,0 0 0 0 0,-1 0 0 0 0,1 0 1 0 0,0 1-1 0 0,0-1 0 0 0,0 1 0 0 0,0 0 0 0 0,0-1 0 0 0,0 1 1 0 0,-2 3-1 0 0,2-2-43 0 0,-1-1 1 0 0,1 1-1 0 0,0 0 1 0 0,0 0-1 0 0,0 0 1 0 0,0 0-1 0 0,1 0 0 0 0,-1 1 1 0 0,1-1-1 0 0,0 0 1 0 0,0 1-1 0 0,0-1 1 0 0,1 1-1 0 0,-1-1 1 0 0,1 1-1 0 0,-1-1 1 0 0,1 1-1 0 0,0-1 0 0 0,1 1 1 0 0,-1-1-1 0 0,1 1 1 0 0,-1-1-1 0 0,1 1 1 0 0,0-1-1 0 0,0 1 1 0 0,1-1-1 0 0,-1 0 1 0 0,1 0-1 0 0,-1 1 1 0 0,1-1-1 0 0,0 0 0 0 0,0-1 1 0 0,1 1-1 0 0,-1 0 1 0 0,5 3-1 0 0,8 5-663 0 0</inkml:trace>
</inkml:ink>
</file>

<file path=ppt/ink/ink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4:58:50.565"/>
    </inkml:context>
    <inkml:brush xml:id="br0">
      <inkml:brushProperty name="width" value="0.1" units="cm"/>
      <inkml:brushProperty name="height" value="0.1" units="cm"/>
    </inkml:brush>
  </inkml:definitions>
  <inkml:trace contextRef="#ctx0" brushRef="#br0">100 238 6625 0 0,'-4'-26'80'0'0,"4"17"19"0"0,-1 1 1 0 0,-1-1-1 0 0,1 0 1 0 0,-2 1-1 0 0,1-1 1 0 0,-1 1 0 0 0,0 0-1 0 0,-6-12 1 0 0,-7-12 444 0 0,-7-11 366 0 0,12 21-421 0 0,10 19-345 0 0,0 0-1 0 0,-1 0 1 0 0,1-1 0 0 0,-1 1-1 0 0,0 0 1 0 0,-3-3 0 0 0,4 5 4 0 0,1 15 30 0 0,-3 52-235 0 0,1-46 69 0 0,1 0 1 0 0,1 0-1 0 0,0 1 1 0 0,6 32-1 0 0,-1-29 12 0 0,-5-18-16 0 0,0-1-1 0 0,1 0 1 0 0,0 1-1 0 0,0-1 1 0 0,1 0-1 0 0,-1 0 1 0 0,1 0-1 0 0,0 0 1 0 0,1 0-1 0 0,-1 0 1 0 0,1 0-1 0 0,0-1 1 0 0,0 0-1 0 0,7 8 1 0 0,-9-11-6 0 0,0-1 1 0 0,0 1-1 0 0,0-1 1 0 0,1 1-1 0 0,-1-1 1 0 0,0 0 0 0 0,0 0-1 0 0,1 1 1 0 0,-1-1-1 0 0,0 0 1 0 0,0 0-1 0 0,1-1 1 0 0,-1 1 0 0 0,0 0-1 0 0,0 0 1 0 0,0 0-1 0 0,1-1 1 0 0,-1 1-1 0 0,0-1 1 0 0,0 1-1 0 0,0-1 1 0 0,0 1 0 0 0,0-1-1 0 0,0 0 1 0 0,0 1-1 0 0,0-1 1 0 0,0 0-1 0 0,1-1 1 0 0,30-29-133 0 0,-28 26 63 0 0,31-36-345 0 0,-32 41 330 0 0,-2 6 38 0 0,-2 11 11 0 0,1-15 27 0 0,-3 26-153 0 0,-7 112 532 0 0,10-124-785 0 0,1-1 1 0 0,1 1-1 0 0,0 0 0 0 0,1 0 1 0 0,1-1-1 0 0,10 28 0 0 0,-6-28-617 0 0</inkml:trace>
</inkml:ink>
</file>

<file path=ppt/ink/ink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4:58:50.985"/>
    </inkml:context>
    <inkml:brush xml:id="br0">
      <inkml:brushProperty name="width" value="0.1" units="cm"/>
      <inkml:brushProperty name="height" value="0.1" units="cm"/>
    </inkml:brush>
  </inkml:definitions>
  <inkml:trace contextRef="#ctx0" brushRef="#br0">28 139 7905 0 0,'-16'-67'410'0'0,"7"25"161"0"0,8 40-492 0 0,1 0 0 0 0,-1 0 1 0 0,1 0-1 0 0,0 1 0 0 0,0-1 0 0 0,0 0 0 0 0,0 0 0 0 0,0 0 1 0 0,0 0-1 0 0,0 0 0 0 0,1-3 0 0 0,-1 5-57 0 0,1 0-1 0 0,-1-1 1 0 0,0 1-1 0 0,0 0 1 0 0,0 0-1 0 0,0-1 1 0 0,0 1-1 0 0,1 0 1 0 0,-1 0-1 0 0,0 0 1 0 0,0 0-1 0 0,0-1 1 0 0,0 1 0 0 0,1 0-1 0 0,-1 0 1 0 0,0 0-1 0 0,0 0 1 0 0,1 0-1 0 0,-1-1 1 0 0,0 1-1 0 0,0 0 1 0 0,0 0-1 0 0,1 0 1 0 0,-1 0-1 0 0,0 0 1 0 0,0 0-1 0 0,1 0 1 0 0,-1 0 0 0 0,1 0-1 0 0,10 8 280 0 0,-5-3-267 0 0,-1 0 1 0 0,1-1-1 0 0,1 0 0 0 0,-1 0 0 0 0,8 3 1 0 0,12 8-5 0 0,-20-11-26 0 0,0 1-1 0 0,0-1 1 0 0,0 1 0 0 0,-1 0 0 0 0,6 7-1 0 0,-10-11-2 0 0,0 0-1 0 0,0 0 1 0 0,0 1 0 0 0,0-1-1 0 0,0 1 1 0 0,-1-1-1 0 0,1 1 1 0 0,0-1 0 0 0,-1 1-1 0 0,1-1 1 0 0,-1 1-1 0 0,0 0 1 0 0,1-1 0 0 0,-1 1-1 0 0,0 0 1 0 0,0-1-1 0 0,0 1 1 0 0,0 0-1 0 0,0-1 1 0 0,-1 1 0 0 0,1 0-1 0 0,0-1 1 0 0,-1 1-1 0 0,0-1 1 0 0,1 1 0 0 0,-1-1-1 0 0,0 1 1 0 0,-1 2-1 0 0,-10 11 10 0 0,9-11-14 0 0,0 0 0 0 0,0 0 0 0 0,0 1 0 0 0,1-1 0 0 0,-3 6-1 0 0,4-9 7 0 0,1 1-1 0 0,-1-1 0 0 0,1 1 0 0 0,0-1 0 0 0,0 0 0 0 0,0 1 0 0 0,-1-1 0 0 0,1 1 0 0 0,1-1 0 0 0,-1 0 0 0 0,0 1 0 0 0,0-1 0 0 0,0 1 0 0 0,1-1 0 0 0,-1 0 0 0 0,1 1 1 0 0,-1-1-1 0 0,1 0 0 0 0,-1 1 0 0 0,1-1 0 0 0,0 0 0 0 0,0 0 0 0 0,1 2 0 0 0,3 3 95 0 0,-1 0 0 0 0,1 1 1 0 0,-1-1-1 0 0,0 1 0 0 0,-1 0 0 0 0,0 0 0 0 0,0 0 1 0 0,0 1-1 0 0,2 12 0 0 0,-3-13 21 0 0,1 0-1 0 0,0 0 1 0 0,0 0 0 0 0,1 0-1 0 0,4 7 1 0 0,2 3 159 0 0,-3-4-114 0 0,-3-8-3 0 0,-1 1 1 0 0,0 0-1 0 0,-1-1 1 0 0,1 1-1 0 0,2 11 0 0 0,-5-15-113 0 0,1-1 0 0 0,-1 1 0 0 0,0 0 0 0 0,0 0 0 0 0,0-1 0 0 0,0 1 0 0 0,-1 0-1 0 0,1 0 1 0 0,0-1 0 0 0,-1 1 0 0 0,1 0 0 0 0,-1-1 0 0 0,1 1 0 0 0,-1-1 0 0 0,0 1-1 0 0,0-1 1 0 0,0 1 0 0 0,0-1 0 0 0,0 1 0 0 0,0-1 0 0 0,0 0 0 0 0,0 1 0 0 0,-1-1-1 0 0,1 0 1 0 0,0 0 0 0 0,-3 1 0 0 0,-6 6 184 0 0,1-1-531 0 0,-1-1 1 0 0,1 0-1 0 0,-1 0 1 0 0,0-1-1 0 0,-1 0 1 0 0,-14 5 0 0 0,3-5-1115 0 0,-5-1-308 0 0</inkml:trace>
</inkml:ink>
</file>

<file path=ppt/ink/ink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4:58:52.379"/>
    </inkml:context>
    <inkml:brush xml:id="br0">
      <inkml:brushProperty name="width" value="0.1" units="cm"/>
      <inkml:brushProperty name="height" value="0.1" units="cm"/>
    </inkml:brush>
  </inkml:definitions>
  <inkml:trace contextRef="#ctx0" brushRef="#br0">181 149 4904 0 0,'-27'-37'261'0'0,"22"30"-158"0"0,1 0 1 0 0,-1 0 0 0 0,0 1-1 0 0,-1-1 1 0 0,0 2 0 0 0,-7-7 0 0 0,3 4 217 0 0,0 1 0 0 0,0 0 0 0 0,-1 0 0 0 0,0 1 0 0 0,-1 1 0 0 0,1 0 0 0 0,-24-7 0 0 0,76 9 1068 0 0,267 35-412 0 0,-214-20-816 0 0,-70-9-129 0 0,132 22 98 0 0,-132-20-127 0 0,0 1 0 0 0,0 2 1 0 0,0 0-1 0 0,26 14 0 0 0,-44-19-2 0 0,-1-1-1 0 0,0 2 0 0 0,0-1 0 0 0,0 0 0 0 0,0 1 1 0 0,-1 0-1 0 0,1 0 0 0 0,3 6 0 0 0,-6-8 1 0 0,-1 0 1 0 0,0 0-1 0 0,0 0 0 0 0,0 0 0 0 0,0 0 0 0 0,0 0 0 0 0,0 0 0 0 0,0 1 1 0 0,-1-1-1 0 0,1 0 0 0 0,-1 1 0 0 0,0-1 0 0 0,0 0 0 0 0,0 1 0 0 0,0-1 1 0 0,0 0-1 0 0,0 1 0 0 0,-1-1 0 0 0,1 0 0 0 0,-1 0 0 0 0,1 1 0 0 0,-1-1 1 0 0,-2 4-1 0 0,0 0 2 0 0,-1 1 0 0 0,0-1 0 0 0,0-1 1 0 0,0 1-1 0 0,-1-1 0 0 0,0 1 0 0 0,0-1 1 0 0,0 0-1 0 0,-10 6 0 0 0,-8 5 29 0 0,-28 13 1 0 0,40-23-20 0 0,-59 31 122 0 0,-44 25 230 0 0,61-33-166 0 0,25-15-69 0 0,-26 18 0 0 0,48-28-116 0 0,0 1-1 0 0,-1 0 1 0 0,2 0-1 0 0,-1 0 1 0 0,1 1-1 0 0,0-1 0 0 0,0 1 1 0 0,0 1-1 0 0,-4 8 1 0 0,7-12-9 0 0,1-1 1 0 0,0 1-1 0 0,0 0 1 0 0,0 0-1 0 0,0-1 0 0 0,1 1 1 0 0,-1 0-1 0 0,1 0 1 0 0,0 0-1 0 0,0 0 1 0 0,0 0-1 0 0,0 0 1 0 0,0 0-1 0 0,1 0 1 0 0,-1-1-1 0 0,2 4 0 0 0,-1-1 17 0 0,1-1-1 0 0,0 1 0 0 0,1-1 0 0 0,-1 1 0 0 0,1-1 0 0 0,0 0 0 0 0,0 0 0 0 0,6 6 0 0 0,0-2 18 0 0,1 0-1 0 0,-1 0 1 0 0,1-1-1 0 0,1 0 0 0 0,-1-1 1 0 0,21 8-1 0 0,3-2-34 0 0,1-1 0 0 0,47 7 0 0 0,12 3 38 0 0,-90-20-45 0 0,1 1 0 0 0,0-1 0 0 0,0 1 0 0 0,-1 0 0 0 0,1 0 0 0 0,-1 1 1 0 0,0-1-1 0 0,1 1 0 0 0,-1 0 0 0 0,-1 0 0 0 0,1 0 0 0 0,0 1 0 0 0,-1-1 1 0 0,1 1-1 0 0,-1 0 0 0 0,0 0 0 0 0,3 5 0 0 0,-3-2-2 0 0,-1 0 0 0 0,1 0 0 0 0,-1 0 0 0 0,0 1 0 0 0,-1-1 0 0 0,1 0 0 0 0,-2 1-1 0 0,1-1 1 0 0,-1 1 0 0 0,-1 12 0 0 0,-1 12 22 0 0,1 1-1 0 0,1 0 0 0 0,2-1 1 0 0,2 1-1 0 0,0-1 0 0 0,18 62 1 0 0,40 57 196 0 0,-5-15 333 0 0,-56-132-489 0 0,1 0 1 0 0,-1 0-1 0 0,0 1 0 0 0,0-1 0 0 0,0 1 0 0 0,0-1 1 0 0,-1 1-1 0 0,0-1 0 0 0,0 1 0 0 0,0-1 0 0 0,-1 6 1 0 0,0-8-29 0 0,0 0 1 0 0,0 0 0 0 0,0 0-1 0 0,0 0 1 0 0,0 0 0 0 0,0-1-1 0 0,0 1 1 0 0,-1 0 0 0 0,1 0-1 0 0,-1-1 1 0 0,0 1 0 0 0,1-1-1 0 0,-1 0 1 0 0,0 1 0 0 0,0-1-1 0 0,1 0 1 0 0,-1 0 0 0 0,0 0-1 0 0,0 0 1 0 0,0-1 0 0 0,-1 1-1 0 0,1 0 1 0 0,0-1 0 0 0,-4 1-1 0 0,-34 5-640 0 0,-79 2 0 0 0,47-5-1384 0 0,33 0 592 0 0</inkml:trace>
</inkml:ink>
</file>

<file path=ppt/ink/ink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4:58:54.330"/>
    </inkml:context>
    <inkml:brush xml:id="br0">
      <inkml:brushProperty name="width" value="0.1" units="cm"/>
      <inkml:brushProperty name="height" value="0.1" units="cm"/>
    </inkml:brush>
  </inkml:definitions>
  <inkml:trace contextRef="#ctx0" brushRef="#br0">410 104 6125 0 0,'2'-2'9'0'0,"1"0"0"0"0,-1 0 0 0 0,0 0 0 0 0,0 0 0 0 0,0 0 0 0 0,-1 0 0 0 0,1-1 0 0 0,-1 1 0 0 0,3-5 0 0 0,6-10 51 0 0,-5 12-27 0 0,-3 3-25 0 0,0 0 0 0 0,0-1-1 0 0,0 1 1 0 0,-1 0 0 0 0,1 0 0 0 0,-1-1-1 0 0,2-3 1 0 0,-2 5-6 0 0,-1 1 1 0 0,0-1-1 0 0,0 0 0 0 0,0 0 1 0 0,0 1-1 0 0,0-1 1 0 0,0 0-1 0 0,0 1 0 0 0,0-1 1 0 0,-1 0-1 0 0,1 1 0 0 0,0-1 1 0 0,0 0-1 0 0,0 1 0 0 0,-1-1 1 0 0,1 0-1 0 0,0 1 0 0 0,-1-1 1 0 0,1 1-1 0 0,-1-1 1 0 0,1 0-1 0 0,-1 1 0 0 0,1-1 1 0 0,-1 1-1 0 0,1 0 0 0 0,-1-1 1 0 0,1 1-1 0 0,-1-1 0 0 0,0 1 1 0 0,1 0-1 0 0,-1-1 0 0 0,1 1 1 0 0,-1 0-1 0 0,0 0 0 0 0,1-1 1 0 0,-1 1-1 0 0,0 0 1 0 0,-1 0-1 0 0,-16-4 23 0 0,-1 0-1 0 0,0 2 1 0 0,0 0 0 0 0,0 1 0 0 0,-35 3-1 0 0,10-1 273 0 0,-7 0 172 0 0,0 2-1 0 0,-75 14 1 0 0,125-17-465 0 0,-1 0 0 0 0,0 1 1 0 0,1-1-1 0 0,-1 0 0 0 0,1 1 0 0 0,-1 0 1 0 0,1-1-1 0 0,-1 1 0 0 0,1 0 0 0 0,0-1 1 0 0,-1 1-1 0 0,1 0 0 0 0,0 0 1 0 0,0 0-1 0 0,-2 2 0 0 0,3-3-4 0 0,0 1 0 0 0,-1 0-1 0 0,1 0 1 0 0,0 0 0 0 0,0 0 0 0 0,0-1 0 0 0,0 1-1 0 0,0 0 1 0 0,0 0 0 0 0,0 0 0 0 0,0 0 0 0 0,0-1-1 0 0,1 1 1 0 0,-1 0 0 0 0,0 0 0 0 0,0 0 0 0 0,1-1-1 0 0,-1 1 1 0 0,0 0 0 0 0,1 0 0 0 0,-1-1-1 0 0,1 1 1 0 0,-1 0 0 0 0,1-1 0 0 0,-1 1 0 0 0,2 1-1 0 0,2 4 48 0 0,-1 0 0 0 0,0 1 0 0 0,-1 0 0 0 0,1 0-1 0 0,-1-1 1 0 0,-1 1 0 0 0,1 0 0 0 0,-1 1 0 0 0,0 7-1 0 0,1-1 34 0 0,11 111 859 0 0,-6 174 0 0 0,-7-252-760 0 0,0 210 594 0 0,1 335 793 0 0,19-91-983 0 0,36-3 288 0 0,-48-450-749 0 0,24 183 127 0 0,-30-195-233 0 0,-1 0 0 0 0,-1 0 1 0 0,-3 0-1 0 0,-9 52 0 0 0,12-87 12 0 0,-1 0 0 0 0,1 1 0 0 0,-1-1 0 0 0,1 0 0 0 0,0 1 0 0 0,0-1 0 0 0,-1 0 0 0 0,1 1 0 0 0,0-1 0 0 0,0 1 0 0 0,1-1 0 0 0,-1 0 0 0 0,0 1 0 0 0,0-1 0 0 0,1 0-1 0 0,-1 1 1 0 0,0-1 0 0 0,1 0 0 0 0,0 1 0 0 0,-1-1 0 0 0,1 0 0 0 0,0 0 0 0 0,-1 0 0 0 0,1 0 0 0 0,0 1 0 0 0,0-1 0 0 0,0 0 0 0 0,0-1 0 0 0,0 1 0 0 0,0 0 0 0 0,0 0 0 0 0,0 0-1 0 0,1-1 1 0 0,-1 1 0 0 0,0 0 0 0 0,0-1 0 0 0,1 1 0 0 0,-1-1 0 0 0,0 1 0 0 0,1-1 0 0 0,-1 0 0 0 0,0 0 0 0 0,1 0 0 0 0,-1 1 0 0 0,1-1 0 0 0,-1-1 0 0 0,0 1 0 0 0,3 0 0 0 0,8-1 211 0 0,0-1 0 0 0,1 0 1 0 0,-1-1-1 0 0,16-6 1 0 0,-18 6-260 0 0,224-74 311 0 0,-183 58-385 0 0,-1-3 0 0 0,71-43 1 0 0,-83 37-610 0 0,-37 27 554 0 0,1-1 0 0 0,0 0 1 0 0,0 0-1 0 0,-1 0 0 0 0,1 0 0 0 0,-1 0 0 0 0,0 0 0 0 0,1 0 0 0 0,-1 0 1 0 0,0 0-1 0 0,0-1 0 0 0,-1 1 0 0 0,1 0 0 0 0,0-1 0 0 0,-1 1 1 0 0,1-4-1 0 0,-3-11-1551 0 0</inkml:trace>
</inkml:ink>
</file>

<file path=ppt/ink/ink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4:58:55.166"/>
    </inkml:context>
    <inkml:brush xml:id="br0">
      <inkml:brushProperty name="width" value="0.1" units="cm"/>
      <inkml:brushProperty name="height" value="0.1" units="cm"/>
    </inkml:brush>
  </inkml:definitions>
  <inkml:trace contextRef="#ctx0" brushRef="#br0">2113 3923 7389 0 0,'-9'5'17'0'0,"-1"1"0"0"0,1-2 0 0 0,-1 1 0 0 0,0-1 1 0 0,-1-1-1 0 0,1 0 0 0 0,0 0 0 0 0,-21 1 0 0 0,-370 62 3298 0 0,146-14-2817 0 0,222-46-438 0 0,-95 8 258 0 0,74-9-148 0 0,6-2-42 0 0,1-2 0 0 0,-1-2 0 0 0,-64-9 0 0 0,101 8-126 0 0,1 0 0 0 0,-1-1 0 0 0,1-1-1 0 0,0 0 1 0 0,0 0 0 0 0,1-1-1 0 0,-1 0 1 0 0,1 0 0 0 0,-10-9-1 0 0,-9-9 12 0 0,-36-36 0 0 0,28 23-7 0 0,-3-2-2 0 0,3-1 1 0 0,0-2-1 0 0,3-2 0 0 0,2-1 1 0 0,-46-84-1 0 0,73 119-4 0 0,-51-96-20 0 0,-63-175-1 0 0,60 83-2 0 0,-56-348 1 0 0,96 417 9 0 0,-2-140 1 0 0,20 192-14 0 0,2 1 1 0 0,5-1-1 0 0,18-93 1 0 0,-3 80 10 0 0,3 0 1 0 0,4 2-1 0 0,4 1 1 0 0,4 2-1 0 0,3 1 1 0 0,4 2-1 0 0,3 2 1 0 0,107-134-1 0 0,-108 159 35 0 0,3 1 0 0 0,1 3 0 0 0,3 2 0 0 0,2 3 0 0 0,1 2 0 0 0,3 2 0 0 0,68-35 0 0 0,-24 24 32 0 0,1 5-1 0 0,3 5 1 0 0,131-34-1 0 0,-81 38-32 0 0,270-31-1 0 0,170 38-35 0 0,-4 39 63 0 0,-99 18-23 0 0,-2-1 191 0 0,-468-24 95 0 0,1-2 1 0 0,42-6 0 0 0,-67 7-305 0 0,0 0 0 0 0,0 0 1 0 0,-1 0-1 0 0,1-1 1 0 0,0 1-1 0 0,0 0 1 0 0,-1 0-1 0 0,1 0 0 0 0,0 0 1 0 0,0-1-1 0 0,0 1 1 0 0,-1 0-1 0 0,1 0 0 0 0,0 0 1 0 0,0-1-1 0 0,0 1 1 0 0,0 0-1 0 0,0 0 1 0 0,0-1-1 0 0,0 1 0 0 0,-1 0 1 0 0,1 0-1 0 0,0-1 1 0 0,0 1-1 0 0,0 0 1 0 0,0 0-1 0 0,0-1 0 0 0,0 1 1 0 0,0 0-1 0 0,0 0 1 0 0,0-1-1 0 0,0 1 0 0 0,0 0 1 0 0,0 0-1 0 0,1-1 1 0 0,-1 1-1 0 0,0 0 1 0 0,0 0-1 0 0,0-1 0 0 0,0 1 1 0 0,0 0-1 0 0,0 0 1 0 0,1 0-1 0 0,-1-1 0 0 0,0 1 1 0 0,0 0-1 0 0,0 0 1 0 0,0 0-1 0 0,1-1 1 0 0,-1 1-1 0 0,0 0 0 0 0,0 0 1 0 0,1 0-1 0 0,-1 0 1 0 0,0 0-1 0 0,0 0 1 0 0,0 0-1 0 0,1 0 0 0 0,-1-1 1 0 0,0 1-1 0 0,1 0 1 0 0,-1 0-1 0 0,-21-9-2 0 0,-35 0-24 0 0,41 8-189 0 0,1-1 0 0 0,-1-1 0 0 0,-13-4 0 0 0,12 3-397 0 0,14 3 314 0 0,-1 1 0 0 0,0-1 1 0 0,0 0-1 0 0,0 0 0 0 0,0 0 0 0 0,1 0 0 0 0,-1-1 0 0 0,-3-1 1 0 0,-2-3-945 0 0</inkml:trace>
</inkml:ink>
</file>

<file path=ppt/ink/ink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4:58:55.478"/>
    </inkml:context>
    <inkml:brush xml:id="br0">
      <inkml:brushProperty name="width" value="0.1" units="cm"/>
      <inkml:brushProperty name="height" value="0.1" units="cm"/>
    </inkml:brush>
  </inkml:definitions>
  <inkml:trace contextRef="#ctx0" brushRef="#br0">203 25 7549 0 0,'-1'0'0'0'0,"1"0"0"0"0,0-1 0 0 0,0 1 0 0 0,0 0 0 0 0,0-1 0 0 0,0 1 0 0 0,0 0 0 0 0,0-1 0 0 0,0 1 0 0 0,-1 0 0 0 0,1-1 0 0 0,0 1 0 0 0,0 0 0 0 0,1-1 0 0 0,-1 1 0 0 0,0 0 0 0 0,0-1 0 0 0,0 1 0 0 0,0 0 1 0 0,0-1-1 0 0,0 1 0 0 0,0 0 0 0 0,0-1 0 0 0,1 1 0 0 0,-1 0 0 0 0,0 0 0 0 0,0-1 0 0 0,0 1 0 0 0,1 0 0 0 0,-1 0 0 0 0,0-1 0 0 0,0 1 0 0 0,1 0 0 0 0,-1 0 0 0 0,0 0 0 0 0,1-1 0 0 0,-1 1 0 0 0,1 0 0 0 0,10-8 319 0 0,-5 6-83 0 0,-1 1 0 0 0,1 0 0 0 0,0 0 0 0 0,0 0 0 0 0,0 1 0 0 0,8 1 0 0 0,-8-1-36 0 0,0 0-78 0 0,0 1-1 0 0,-1 0 1 0 0,1 0 0 0 0,-1 0-1 0 0,1 1 1 0 0,-1 0-1 0 0,0 0 1 0 0,1 1 0 0 0,-1-1-1 0 0,0 1 1 0 0,-1 0 0 0 0,1 0-1 0 0,0 1 1 0 0,-1-1 0 0 0,0 1-1 0 0,0 0 1 0 0,0 1 0 0 0,0-1-1 0 0,-1 0 1 0 0,5 8 0 0 0,0 0-68 0 0,-1 1 0 0 0,-1-1 0 0 0,0 1 0 0 0,0 1 1 0 0,-1-1-1 0 0,-1 1 0 0 0,3 15 0 0 0,-5-18-39 0 0,-1 0-1 0 0,-1 0 1 0 0,0-1-1 0 0,0 1 1 0 0,-1 0-1 0 0,0 0 1 0 0,-1-1-1 0 0,0 1 1 0 0,-1-1-1 0 0,0 1 1 0 0,-1-1-1 0 0,0 0 1 0 0,-6 10-1 0 0,1-3-20 0 0,0-2 1 0 0,-2 1-1 0 0,0-1 1 0 0,0-1-1 0 0,-1 0 1 0 0,-28 24-1 0 0,3-8-384 0 0,-2-3-1 0 0,0 0 1 0 0,-54 25-1 0 0,5-8-639 0 0</inkml:trace>
</inkml:ink>
</file>

<file path=ppt/ink/ink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4:59:08.771"/>
    </inkml:context>
    <inkml:brush xml:id="br0">
      <inkml:brushProperty name="width" value="0.1" units="cm"/>
      <inkml:brushProperty name="height" value="0.1" units="cm"/>
    </inkml:brush>
  </inkml:definitions>
  <inkml:trace contextRef="#ctx0" brushRef="#br0">1788 170 3784 0 0,'-7'-10'15'0'0,"0"1"-1"0"0,0 0 0 0 0,-1 0 1 0 0,0 1-1 0 0,0 0 0 0 0,-1 1 1 0 0,0 0-1 0 0,0 0 0 0 0,-1 1 1 0 0,1 0-1 0 0,-2 1 0 0 0,-11-5 1 0 0,-9-3 229 0 0,-1 2 1 0 0,-62-13-1 0 0,43 15-16 0 0,0 3-1 0 0,-1 2 0 0 0,0 2 1 0 0,1 3-1 0 0,-1 1 0 0 0,1 3 0 0 0,0 2 1 0 0,0 3-1 0 0,-89 28 0 0 0,96-24-174 0 0,2-2 29 0 0,1 3 0 0 0,-70 34 0 0 0,63-21-32 0 0,1 2 0 0 0,2 3 0 0 0,1 1 0 0 0,2 2 0 0 0,1 2 0 0 0,2 2-1 0 0,-53 70 1 0 0,48-51-43 0 0,-3 3 4 0 0,-60 104 0 0 0,96-146 1 0 0,1 0 0 0 0,1 1 1 0 0,0 0-1 0 0,2 1 0 0 0,0 0 0 0 0,2 0 0 0 0,1 1 0 0 0,0-1 0 0 0,0 42 0 0 0,4-53 10 0 0,1 0 0 0 0,0 0 0 0 0,1-1 0 0 0,0 1 0 0 0,1-1 0 0 0,0 1-1 0 0,1-1 1 0 0,0 0 0 0 0,0 0 0 0 0,9 12 0 0 0,-5-9 22 0 0,1-1-1 0 0,0-1 1 0 0,1 1 0 0 0,0-2 0 0 0,1 1 0 0 0,22 15 0 0 0,-4-7 42 0 0,0-2 0 0 0,1-1 0 0 0,1-1 0 0 0,1-1 0 0 0,61 16 0 0 0,1-6-13 0 0,0-5-1 0 0,1-3 0 0 0,141 4 0 0 0,-62-18-79 0 0,180-21 0 0 0,-203 3 28 0 0,208-50-1 0 0,-278 45-57 0 0,-1-3 0 0 0,-1-4-1 0 0,-2-3 1 0 0,87-49 0 0 0,-127 59-27 0 0,-1-2-1 0 0,-1-2 1 0 0,-2-1 0 0 0,-1-2-1 0 0,0-1 1 0 0,-3-1 0 0 0,0-2 0 0 0,27-39-1 0 0,-37 43 22 0 0,-1 0 0 0 0,-2-1 1 0 0,0-1-1 0 0,-2-1 0 0 0,-2 0 0 0 0,0-1 0 0 0,-3 0 0 0 0,0 0 0 0 0,-2-1 0 0 0,5-58 0 0 0,-12 73 32 0 0,0-1 0 0 0,0 1-1 0 0,-2 0 1 0 0,0 0 0 0 0,-1 1 0 0 0,-1-1-1 0 0,-1 1 1 0 0,0-1 0 0 0,-13-25-1 0 0,12 29-4 0 0,-2 1-1 0 0,1 0 0 0 0,-2 1 0 0 0,0 0 1 0 0,0 1-1 0 0,-1-1 0 0 0,-1 2 0 0 0,1 0 0 0 0,-2 0 1 0 0,1 1-1 0 0,-2 0 0 0 0,-13-8 0 0 0,3 5-28 0 0,-1 2 1 0 0,0 0-1 0 0,-1 1 0 0 0,-28-6 0 0 0,-107-13-89 0 0,81 20-46 0 0,0 4-1 0 0,-89 6 1 0 0,-157 28-543 0 0,133-7 156 0 0</inkml:trace>
</inkml:ink>
</file>

<file path=ppt/ink/ink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4:59:09.856"/>
    </inkml:context>
    <inkml:brush xml:id="br0">
      <inkml:brushProperty name="width" value="0.1" units="cm"/>
      <inkml:brushProperty name="height" value="0.1" units="cm"/>
    </inkml:brush>
  </inkml:definitions>
  <inkml:trace contextRef="#ctx0" brushRef="#br0">3441 150 3752 0 0,'-3'-6'39'0'0,"0"0"-1"0"0,0 1 1 0 0,0 0-1 0 0,-1-1 1 0 0,1 1-1 0 0,-1 1 1 0 0,-1-1-1 0 0,1 0 1 0 0,-1 1-1 0 0,1 0 1 0 0,-1 0-1 0 0,-1 0 1 0 0,1 1-1 0 0,0 0 1 0 0,-1 0-1 0 0,0 0 1 0 0,-7-2-1 0 0,-12-4 98 0 0,-1 1 0 0 0,-44-8-1 0 0,68 16-127 0 0,-92-16 233 0 0,1 5 1 0 0,-149 1 0 0 0,-191 36 315 0 0,-608 133-150 0 0,547-52-85 0 0,355-68-210 0 0,-201 83 0 0 0,310-109-129 0 0,0 2 0 0 0,0 0 0 0 0,2 2 0 0 0,0 2 0 0 0,1 0 0 0 0,1 1 0 0 0,-32 33 0 0 0,47-42 22 0 0,2 0 0 0 0,0 0-1 0 0,0 1 1 0 0,1 0 0 0 0,1 1-1 0 0,0 0 1 0 0,0 0-1 0 0,2 0 1 0 0,-1 1 0 0 0,2 0-1 0 0,0 0 1 0 0,0 0 0 0 0,1 0-1 0 0,1 1 1 0 0,1-1-1 0 0,0 1 1 0 0,1 0 0 0 0,0-1-1 0 0,3 16 1 0 0,0-14 20 0 0,0 1-1 0 0,1-1 1 0 0,1 0 0 0 0,1 0-1 0 0,0-1 1 0 0,1 0 0 0 0,0 0 0 0 0,13 18-1 0 0,-6-12 20 0 0,2-2-1 0 0,0 1 1 0 0,1-2-1 0 0,38 32 1 0 0,-10-17 19 0 0,2-2 0 0 0,1-1 0 0 0,1-3 0 0 0,65 25 0 0 0,2-6-2 0 0,1-6-1 0 0,153 32 1 0 0,252 16-61 0 0,-291-63-3 0 0,2-10-1 0 0,0-10 0 0 0,0-10 0 0 0,381-59 0 0 0,-509 46-11 0 0,-1-6-1 0 0,-2-3 1 0 0,-1-6 0 0 0,122-55 0 0 0,-165 59-27 0 0,-1-3 0 0 0,-1-1 1 0 0,55-46-1 0 0,-72 48-21 0 0,-2-2-1 0 0,-1-2 0 0 0,-2-1 1 0 0,48-67-1 0 0,-64 79 29 0 0,-2-2 0 0 0,-1 0-1 0 0,0-1 1 0 0,-2-1 0 0 0,-2 0-1 0 0,0-1 1 0 0,12-54-1 0 0,-21 68 22 0 0,1 0-1 0 0,-2 0 0 0 0,0 0 0 0 0,-1 0 0 0 0,0 0 1 0 0,-1 0-1 0 0,-1 0 0 0 0,0 0 0 0 0,-1 0 0 0 0,-1 1 1 0 0,0-1-1 0 0,-1 1 0 0 0,-1 0 0 0 0,0 0 0 0 0,-1 1 1 0 0,0 0-1 0 0,-17-23 0 0 0,8 18-19 0 0,0 2 1 0 0,-1-1-1 0 0,0 2 0 0 0,-2 0 1 0 0,0 1-1 0 0,0 1 1 0 0,-1 1-1 0 0,-40-18 0 0 0,1 6-61 0 0,-1 2 0 0 0,-69-15-1 0 0,20 12-254 0 0,-174-15-1 0 0,49 23-7 0 0</inkml:trace>
</inkml:ink>
</file>

<file path=ppt/ink/ink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4:59:20.151"/>
    </inkml:context>
    <inkml:brush xml:id="br0">
      <inkml:brushProperty name="width" value="0.1" units="cm"/>
      <inkml:brushProperty name="height" value="0.1" units="cm"/>
    </inkml:brush>
  </inkml:definitions>
  <inkml:trace contextRef="#ctx0" brushRef="#br0">0 1 4192 0 0,'19'15'2091'0'0,"-19"-15"-2072"0"0,18-5-34 0 0,-12 4-227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4:43:29.163"/>
    </inkml:context>
    <inkml:brush xml:id="br0">
      <inkml:brushProperty name="width" value="0.1" units="cm"/>
      <inkml:brushProperty name="height" value="0.1" units="cm"/>
    </inkml:brush>
  </inkml:definitions>
  <inkml:trace contextRef="#ctx0" brushRef="#br0">80 106 7841 0 0,'1'-4'24'0'0,"0"-1"0"0"0,0 1 0 0 0,0-1 0 0 0,0 1 0 0 0,1 0 0 0 0,-1 0 0 0 0,1-1 0 0 0,0 1 1 0 0,1 0-1 0 0,-1 0 0 0 0,1 1 0 0 0,0-1 0 0 0,-1 1 0 0 0,2-1 0 0 0,-1 1 0 0 0,0 0 0 0 0,1 0 0 0 0,-1 0 1 0 0,1 0-1 0 0,0 1 0 0 0,0 0 0 0 0,0 0 0 0 0,0 0 0 0 0,0 0 0 0 0,0 0 0 0 0,1 1 0 0 0,4-1 0 0 0,23-4 422 0 0,-19 3-220 0 0,0 1 0 0 0,1 0 1 0 0,19 0-1 0 0,-13 3 62 0 0,-1 1 0 0 0,1 1 0 0 0,32 8 0 0 0,-42-8-250 0 0,0 0 0 0 0,-1 1 0 0 0,1 0 0 0 0,-1 0 0 0 0,0 1 0 0 0,0 0 0 0 0,-1 1 0 0 0,1 0 0 0 0,7 7 0 0 0,-14-11-38 0 0,0 0 1 0 0,-1-1 0 0 0,1 1 0 0 0,-1 0-1 0 0,1 0 1 0 0,-1 0 0 0 0,1 0 0 0 0,-1 0 0 0 0,0 0-1 0 0,0 0 1 0 0,0 1 0 0 0,0-1 0 0 0,-1 0-1 0 0,1 0 1 0 0,-1 1 0 0 0,1-1 0 0 0,-1 5-1 0 0,0-5 2 0 0,0 1-1 0 0,-1-1 0 0 0,0 0 0 0 0,1 0 0 0 0,-1 1 0 0 0,0-1 1 0 0,0 0-1 0 0,0 0 0 0 0,0 0 0 0 0,-1 0 0 0 0,1 0 0 0 0,0-1 1 0 0,-1 1-1 0 0,1 0 0 0 0,-3 1 0 0 0,-7 5 3 0 0,1 0 1 0 0,-1-1-1 0 0,0 0 0 0 0,-1-1 0 0 0,-15 5 1 0 0,23-9-5 0 0,-203 97 642 0 0,207-99-635 0 0,0 0 0 0 0,0 0 0 0 0,0 0 0 0 0,0 0 0 0 0,0 0 0 0 0,-1 0 0 0 0,1 0-1 0 0,0 0 1 0 0,0 0 0 0 0,0 0 0 0 0,0 0 0 0 0,0 0 0 0 0,0 0 0 0 0,0 0 0 0 0,0 0-1 0 0,0 0 1 0 0,0 0 0 0 0,0 1 0 0 0,0-1 0 0 0,0 0 0 0 0,0 0 0 0 0,0 0 0 0 0,0 0-1 0 0,-1 0 1 0 0,1 0 0 0 0,0 0 0 0 0,0 0 0 0 0,0 0 0 0 0,0 0 0 0 0,0 0 0 0 0,0 0-1 0 0,0 1 1 0 0,0-1 0 0 0,0 0 0 0 0,0 0 0 0 0,0 0 0 0 0,0 0 0 0 0,0 0 0 0 0,0 0-1 0 0,0 0 1 0 0,0 0 0 0 0,0 0 0 0 0,1 0 0 0 0,-1 1 0 0 0,0-1 0 0 0,0 0 0 0 0,0 0-1 0 0,0 0 1 0 0,0 0 0 0 0,0 0 0 0 0,0 0 0 0 0,0 0 0 0 0,0 0 0 0 0,0 0 0 0 0,0 0-1 0 0,0 0 1 0 0,0 0 0 0 0,0 0 0 0 0,0 0 0 0 0,9 4 236 0 0,21 2-50 0 0,-14-2-103 0 0,9 2 151 0 0,-1 2-1 0 0,0 1 1 0 0,0 1 0 0 0,-1 1-1 0 0,0 1 1 0 0,30 21 0 0 0,-43-25-105 0 0,1 0 0 0 0,-1 1-1 0 0,0 0 1 0 0,-1 1 0 0 0,0 0 0 0 0,-1 0 0 0 0,0 1 0 0 0,-1 0 0 0 0,0 0 0 0 0,0 1 0 0 0,-1 0 0 0 0,-1 0 0 0 0,0 0 0 0 0,4 16 0 0 0,-8-24-92 0 0,0 1 1 0 0,0-1-1 0 0,0 1 1 0 0,-1-1 0 0 0,0 1-1 0 0,0-1 1 0 0,0 1-1 0 0,0 0 1 0 0,-1-1-1 0 0,1 1 1 0 0,-1-1-1 0 0,-1 1 1 0 0,1-1-1 0 0,0 0 1 0 0,-1 0-1 0 0,0 1 1 0 0,0-1 0 0 0,0 0-1 0 0,-1 0 1 0 0,1-1-1 0 0,-1 1 1 0 0,0 0-1 0 0,0-1 1 0 0,0 0-1 0 0,-1 0 1 0 0,1 0-1 0 0,-1 0 1 0 0,1 0-1 0 0,-9 4 1 0 0,0-1-47 0 0,0-1 0 0 0,0 0 1 0 0,-1 0-1 0 0,0-1 0 0 0,0-1 0 0 0,0 0 0 0 0,0-1 1 0 0,0 0-1 0 0,-16 0 0 0 0,-4-3-513 0 0,0-1 0 0 0,-51-9 0 0 0,-63-21-2156 0 0,82 14 1057 0 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4:43:49.548"/>
    </inkml:context>
    <inkml:brush xml:id="br0">
      <inkml:brushProperty name="width" value="0.1" units="cm"/>
      <inkml:brushProperty name="height" value="0.1" units="cm"/>
    </inkml:brush>
  </inkml:definitions>
  <inkml:trace contextRef="#ctx0" brushRef="#br0">13 67 4844 0 0,'-3'-11'277'0'0,"0"0"-1"0"0,1-1 1 0 0,-3-20-1 0 0,7 55-66 0 0,1 1 0 0 0,1 0 0 0 0,1-1 0 0 0,0 0 0 0 0,2 0 1 0 0,18 41-1 0 0,-21-56-174 0 0,0-1-1 0 0,1 1 1 0 0,0 0 0 0 0,0-1 0 0 0,1 0 0 0 0,0 0 0 0 0,0-1 0 0 0,1 0 0 0 0,-1 0-1 0 0,1 0 1 0 0,1-1 0 0 0,-1 0 0 0 0,1 0 0 0 0,0-1 0 0 0,0 0 0 0 0,0 0-1 0 0,0-1 1 0 0,1 0 0 0 0,10 2 0 0 0,-18-5-33 0 0,1 0 1 0 0,-1 0-1 0 0,1 0 0 0 0,-1 0 1 0 0,0 0-1 0 0,1-1 0 0 0,-1 1 1 0 0,0 0-1 0 0,1-1 0 0 0,-1 1 1 0 0,0-1-1 0 0,0 0 0 0 0,0 1 1 0 0,1-1-1 0 0,-1 0 0 0 0,0 0 1 0 0,0 0-1 0 0,0 1 0 0 0,0-1 1 0 0,0 0-1 0 0,0-1 0 0 0,-1 1 1 0 0,1 0-1 0 0,0 0 0 0 0,0 0 1 0 0,-1 0-1 0 0,1 0 0 0 0,-1-1 1 0 0,1 1-1 0 0,-1 0 0 0 0,1-1 1 0 0,-1 1-1 0 0,0-2 0 0 0,3-7 3 0 0,-1 0 0 0 0,-1 0-1 0 0,1-14 1 0 0,-2 18-3 0 0,1-22-2 0 0,-5-42 1 0 0,1 45-20 0 0,2 1 1 0 0,2-32-1 0 0,-1 55-9 0 0,0 0 1 0 0,-1 1-1 0 0,1-1 1 0 0,0 0-1 0 0,0 1 1 0 0,0-1-1 0 0,1 0 1 0 0,-1 1-1 0 0,0-1 1 0 0,0 0-1 0 0,0 1 1 0 0,0-1-1 0 0,1 0 1 0 0,-1 1-1 0 0,0-1 0 0 0,0 1 1 0 0,1-1-1 0 0,-1 0 1 0 0,1 1-1 0 0,-1-1 1 0 0,0 1-1 0 0,1-1 1 0 0,-1 1-1 0 0,1-1 1 0 0,-1 1-1 0 0,1 0 1 0 0,0-1-1 0 0,-1 1 1 0 0,1-1-1 0 0,-1 1 1 0 0,2 0-1 0 0,-1 0-155 0 0,1 0-1 0 0,0 1 0 0 0,-1-1 0 0 0,1 1 1 0 0,0-1-1 0 0,-1 1 0 0 0,1 0 1 0 0,-1 0-1 0 0,1 0 0 0 0,1 1 1 0 0,5 3-260 0 0,2 0-141 0 0</inkml:trace>
</inkml:ink>
</file>

<file path=ppt/ink/ink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4:59:21.577"/>
    </inkml:context>
    <inkml:brush xml:id="br0">
      <inkml:brushProperty name="width" value="0.1" units="cm"/>
      <inkml:brushProperty name="height" value="0.1" units="cm"/>
    </inkml:brush>
  </inkml:definitions>
  <inkml:trace contextRef="#ctx0" brushRef="#br0">0 6 3264 0 0,'0'0'1761'0'0,"3"-1"-1702"0"0,13-3 2082 0 0</inkml:trace>
</inkml:ink>
</file>

<file path=ppt/ink/ink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4:59:41.343"/>
    </inkml:context>
    <inkml:brush xml:id="br0">
      <inkml:brushProperty name="width" value="0.1" units="cm"/>
      <inkml:brushProperty name="height" value="0.1" units="cm"/>
    </inkml:brush>
  </inkml:definitions>
  <inkml:trace contextRef="#ctx0" brushRef="#br0">95 85 3816 0 0,'0'-20'-16'0'0,"-4"3"12"0"0,-1 5 16 0 0,-7 1-16 0 0,-6 2-28 0 0,-7-1-12 0 0,-6 5-28 0 0</inkml:trace>
</inkml:ink>
</file>

<file path=ppt/ink/ink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4:59:41.656"/>
    </inkml:context>
    <inkml:brush xml:id="br0">
      <inkml:brushProperty name="width" value="0.1" units="cm"/>
      <inkml:brushProperty name="height" value="0.1" units="cm"/>
    </inkml:brush>
  </inkml:definitions>
  <inkml:trace contextRef="#ctx0" brushRef="#br0">2173 1 5024 0 0,'-88'18'171'0'0,"0"5"0"0"0,1 3 0 0 0,-90 41 0 0 0,113-38 14 0 0,1 3 0 0 0,1 3 0 0 0,2 2 0 0 0,-83 69 0 0 0,117-85-152 0 0,1 2-1 0 0,1 0 1 0 0,1 2-1 0 0,1 1 0 0 0,1 1 1 0 0,-24 40-1 0 0,37-53-22 0 0,1 1-1 0 0,0 0 1 0 0,1 0-1 0 0,1 0 0 0 0,0 1 1 0 0,1 0-1 0 0,1-1 1 0 0,0 2-1 0 0,2-1 1 0 0,-1 0-1 0 0,2 0 1 0 0,0 0-1 0 0,1 1 0 0 0,1-1 1 0 0,5 23-1 0 0,-3-22-3 0 0,1-1 0 0 0,1 0 0 0 0,1 0 0 0 0,0 0 0 0 0,1-1-1 0 0,1 0 1 0 0,0 0 0 0 0,14 16 0 0 0,-8-13 1 0 0,2-1 1 0 0,0 0-1 0 0,1-1 0 0 0,1 0 1 0 0,27 16-1 0 0,-5-8-18 0 0,1-2 0 0 0,2-2 0 0 0,0-2 0 0 0,1-1 1 0 0,70 15-1 0 0,-13-11-6 0 0,1-4 1 0 0,1-5 0 0 0,173-1-1 0 0,316-60-45 0 0,116-83 61 0 0,-10-46-40 0 0,-240 35 48 0 0,-315 89-22 0 0,154-81 1 0 0,-248 109-21 0 0,73-51 0 0 0,-107 65-1 0 0,1-1 1 0 0,-2 0 0 0 0,0-1 0 0 0,-1-1-1 0 0,0-1 1 0 0,-1 0 0 0 0,18-29 0 0 0,-27 38 9 0 0,0 0 0 0 0,-1 0 0 0 0,1-1 1 0 0,-2 1-1 0 0,1-1 0 0 0,-1 0 0 0 0,0 0 0 0 0,1-15 1 0 0,-3 18 10 0 0,0 0 1 0 0,-1 0 0 0 0,1 0 0 0 0,-1 1 0 0 0,0-1-1 0 0,0 0 1 0 0,-1 0 0 0 0,1 1 0 0 0,-1-1 0 0 0,0 1-1 0 0,-1-1 1 0 0,1 1 0 0 0,-1 0 0 0 0,1 0 0 0 0,-1 0-1 0 0,-5-5 1 0 0,-1 1-10 0 0,0-1-1 0 0,-1 1 0 0 0,0 1 1 0 0,0 0-1 0 0,-1 0 0 0 0,0 1 1 0 0,0 0-1 0 0,-21-7 0 0 0,-3 1-4 0 0,-68-12 0 0 0,-16 5-16 0 0,-229-5 1 0 0,-124 34 84 0 0,456-10-40 0 0,-1158 81 48 0 0,6 56 29 0 0,-493 142-261 0 0,1424-230-61 0 0</inkml:trace>
</inkml:ink>
</file>

<file path=ppt/ink/ink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4:59:43.306"/>
    </inkml:context>
    <inkml:brush xml:id="br0">
      <inkml:brushProperty name="width" value="0.1" units="cm"/>
      <inkml:brushProperty name="height" value="0.1" units="cm"/>
    </inkml:brush>
  </inkml:definitions>
  <inkml:trace contextRef="#ctx0" brushRef="#br0">0 23 4104 0 0,'125'-12'1310'0'0,"-147"11"-534"0"0,-33-6-1 0 0,54 7-769 0 0,0 0-1 0 0,0 0 0 0 0,1 0 0 0 0,-1 0 1 0 0,0 0-1 0 0,0 0 0 0 0,0 1 1 0 0,1-1-1 0 0,-1 0 0 0 0,0 0 0 0 0,0 0 1 0 0,1 1-1 0 0,-1-1 0 0 0,0 0 1 0 0,1 1-1 0 0,-1-1 0 0 0,0 1 0 0 0,1-1 1 0 0,-1 1-1 0 0,0 0 0 0 0,1-1-4 0 0,0 0 0 0 0,-1 0-1 0 0,1 0 1 0 0,0 0-1 0 0,0 0 1 0 0,0 0 0 0 0,0 0-1 0 0,-1 0 1 0 0,1 0 0 0 0,0 0-1 0 0,0 1 1 0 0,0-1-1 0 0,0 0 1 0 0,0 0 0 0 0,0 0-1 0 0,-1 0 1 0 0,1 0 0 0 0,0 0-1 0 0,0 1 1 0 0,0-1-1 0 0,0 0 1 0 0,0 0 0 0 0,0 0-1 0 0,0 0 1 0 0,0 0-1 0 0,0 1 1 0 0,0-1 0 0 0,0 0-1 0 0,0 0 1 0 0,0 0 0 0 0,0 0-1 0 0,0 1 1 0 0,0-1-1 0 0,0 0 1 0 0,0 0 0 0 0,0 0-1 0 0,0 0 1 0 0,0 1 0 0 0,0-1-1 0 0,0 0 1 0 0,0 0-1 0 0,0 0 1 0 0,0 0 0 0 0,0 0-1 0 0,0 1 1 0 0,0-1 0 0 0,0 0-1 0 0,0 0 1 0 0,1 0-1 0 0,-1 0 1 0 0,0 0 0 0 0,0 0-1 0 0,0 1 1 0 0,0-1 0 0 0,0 0-1 0 0,0 0 1 0 0,1 0-1 0 0,-1 0 1 0 0,0 0 0 0 0,0 0-1 0 0,0 0 1 0 0,0 0 0 0 0,1 0-1 0 0,-1 0 1 0 0,0 0-1 0 0,0 0 1 0 0,37 3 135 0 0,-61-12 412 0 0,49 1 533 0 0,-30 7 490 0 0,11 0-2291 0 0</inkml:trace>
</inkml:ink>
</file>

<file path=ppt/ink/ink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4:59:43.912"/>
    </inkml:context>
    <inkml:brush xml:id="br0">
      <inkml:brushProperty name="width" value="0.1" units="cm"/>
      <inkml:brushProperty name="height" value="0.1" units="cm"/>
    </inkml:brush>
  </inkml:definitions>
  <inkml:trace contextRef="#ctx0" brushRef="#br0">1 0 2472 0 0,'4'0'40'0'0,"-2"2"28"0"0,0-1 4 0 0,0 0 108 0 0,-2 2-96 0 0,2-6 0 0 0,-2 6 88 0 0,0-6-140 0 0</inkml:trace>
</inkml:ink>
</file>

<file path=ppt/ink/ink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4:59:44.225"/>
    </inkml:context>
    <inkml:brush xml:id="br0">
      <inkml:brushProperty name="width" value="0.1" units="cm"/>
      <inkml:brushProperty name="height" value="0.1" units="cm"/>
    </inkml:brush>
  </inkml:definitions>
  <inkml:trace contextRef="#ctx0" brushRef="#br0">1 97 2416 0 0,'2'-4'150'0'0,"0"0"0"0"0,1 0 0 0 0,-1 0 0 0 0,-1 0 0 0 0,1 0 0 0 0,-1-1 0 0 0,1 1 0 0 0,-1 0 0 0 0,-1-1 0 0 0,1 1 0 0 0,-1-1 0 0 0,1 1 0 0 0,-1-1 0 0 0,-1-7 0 0 0,1 1 138 0 0,-4 0-1153 0 0,4 8 484 0 0</inkml:trace>
</inkml:ink>
</file>

<file path=ppt/ink/ink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4:59:44.592"/>
    </inkml:context>
    <inkml:brush xml:id="br0">
      <inkml:brushProperty name="width" value="0.1" units="cm"/>
      <inkml:brushProperty name="height" value="0.1" units="cm"/>
    </inkml:brush>
  </inkml:definitions>
  <inkml:trace contextRef="#ctx0" brushRef="#br0">1 166 4044 0 0,'32'-52'502'0'0,"-23"35"-63"0"0,2 0 0 0 0,0 1 1 0 0,18-21-1 0 0,-22 29-130 0 0,-6 5-203 0 0,1 1 0 0 0,0 0 1 0 0,0 0-1 0 0,0 0 1 0 0,0 0-1 0 0,0 1 1 0 0,4-3-1 0 0,-19 103 869 0 0,0 10-590 0 0,-7 139 364 0 0,28-86-195 0 0,0 1-406 0 0,-7-143-152 0 0,-1-15-130 0 0,1 0 0 0 0,-1 0 0 0 0,0 0 0 0 0,0 0 0 0 0,-1 0 0 0 0,0 0 0 0 0,-1 6 0 0 0,-1-6-582 0 0,-5-4-257 0 0</inkml:trace>
</inkml:ink>
</file>

<file path=ppt/ink/ink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4:59:44.909"/>
    </inkml:context>
    <inkml:brush xml:id="br0">
      <inkml:brushProperty name="width" value="0.1" units="cm"/>
      <inkml:brushProperty name="height" value="0.1" units="cm"/>
    </inkml:brush>
  </inkml:definitions>
  <inkml:trace contextRef="#ctx0" brushRef="#br0">6 104 7069 0 0,'-5'-8'137'0'0,"7"7"136"0"0,7-6 38 0 0,-8 5 167 0 0,8 5-395 0 0,83 18-49 0 0,41 13-2 0 0,-109-25-68 0 0,38 18 1 0 0,-41-17-215 0 0,-1-1 0 0 0,38 11 0 0 0,-35-14-16 0 0,1-2 0 0 0,0 0 0 0 0,38 1 0 0 0,-53-5 281 0 0,0 0 0 0 0,0-1 0 0 0,1 0 0 0 0,-1-1 0 0 0,0 0 0 0 0,-1 0-1 0 0,1-1 1 0 0,0 0 0 0 0,-1 0 0 0 0,1-1 0 0 0,-1 0 0 0 0,12-8 0 0 0,-16 8 88 0 0,0 0 0 0 0,0 0 0 0 0,0 0 0 0 0,-1 0 0 0 0,0-1 0 0 0,0 1 0 0 0,0-1 0 0 0,0 0 0 0 0,0 0 0 0 0,-1 0 0 0 0,0 0 0 0 0,2-9 0 0 0,2-8 812 0 0,4-38-1 0 0,-8 49-638 0 0,-2 8-226 0 0,1 0 52 0 0,-1 0 1 0 0,1 1 0 0 0,-1-1 0 0 0,0 0 0 0 0,0 0 0 0 0,0 0 0 0 0,-1-4-1 0 0,0 6-88 0 0,1 1-1 0 0,0-1 1 0 0,-1 1-1 0 0,1-1 0 0 0,0 1 1 0 0,-1-1-1 0 0,1 1 0 0 0,-1-1 1 0 0,1 1-1 0 0,-1-1 0 0 0,1 1 1 0 0,-1-1-1 0 0,1 1 1 0 0,-1 0-1 0 0,0-1 0 0 0,1 1 1 0 0,-1 0-1 0 0,0 0 0 0 0,1 0 1 0 0,-1-1-1 0 0,0 1 0 0 0,1 0 1 0 0,-1 0-1 0 0,0 0 1 0 0,1 0-1 0 0,-1 0 0 0 0,0 0 1 0 0,1 0-1 0 0,-1 0 0 0 0,0 0 1 0 0,1 0-1 0 0,-1 1 1 0 0,1-1-1 0 0,-1 0 0 0 0,0 0 1 0 0,1 1-1 0 0,-1-1 0 0 0,0 1 1 0 0,-24 8-185 0 0,-36 20 1 0 0,21-10-329 0 0,-9 5-392 0 0</inkml:trace>
</inkml:ink>
</file>

<file path=ppt/ink/ink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21T05:57:29.702"/>
    </inkml:context>
    <inkml:brush xml:id="br0">
      <inkml:brushProperty name="width" value="0.1" units="cm"/>
      <inkml:brushProperty name="height" value="0.1" units="cm"/>
    </inkml:brush>
  </inkml:definitions>
  <inkml:trace contextRef="#ctx0" brushRef="#br0">1 0 24575,'0'0'-8191</inkml:trace>
</inkml:ink>
</file>

<file path=ppt/ink/ink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5:57:34.681"/>
    </inkml:context>
    <inkml:brush xml:id="br0">
      <inkml:brushProperty name="width" value="0.1" units="cm"/>
      <inkml:brushProperty name="height" value="0.1" units="cm"/>
    </inkml:brush>
  </inkml:definitions>
  <inkml:trace contextRef="#ctx0" brushRef="#br0">179 138 4996 0 0,'1'-2'37'0'0,"-1"0"-1"0"0,1 1 0 0 0,0-1 0 0 0,-1 1 0 0 0,1-1 0 0 0,0 1 1 0 0,0-1-1 0 0,0 1 0 0 0,0 0 0 0 0,0-1 0 0 0,1 1 0 0 0,-1 0 0 0 0,0 0 1 0 0,0 0-1 0 0,4-2 0 0 0,4-4 252 0 0,-8 6-261 0 0,-1 1 1 0 0,0 0 0 0 0,1-1-1 0 0,-1 1 1 0 0,0 0 0 0 0,1-1-1 0 0,-1 1 1 0 0,0-1 0 0 0,0 1 0 0 0,0 0-1 0 0,1-1 1 0 0,-1 1 0 0 0,0-1-1 0 0,0 1 1 0 0,0-1 0 0 0,0 1 0 0 0,0 0-1 0 0,0-1 1 0 0,0 1 0 0 0,0-1-1 0 0,0 1 1 0 0,0-1 0 0 0,0 1 0 0 0,0-1-1 0 0,0 1 1 0 0,0-1 0 0 0,0 1-1 0 0,0 0 1 0 0,0-1 0 0 0,-1 1-1 0 0,1-1 1 0 0,0 1 0 0 0,-1-1 0 0 0,-11-13 535 0 0,4 5-172 0 0,7 7-319 0 0,0 0 0 0 0,1 0-1 0 0,-1 1 1 0 0,1-1-1 0 0,-1 0 1 0 0,1 0-1 0 0,-1 0 1 0 0,1 0-1 0 0,0 0 1 0 0,0 0 0 0 0,0 1-1 0 0,0-1 1 0 0,0 0-1 0 0,0 0 1 0 0,1 0-1 0 0,-1 0 1 0 0,1 0-1 0 0,-1 0 1 0 0,1 1 0 0 0,0-1-1 0 0,0 0 1 0 0,-1 1-1 0 0,1-1 1 0 0,0 0-1 0 0,1 1 1 0 0,-1-1 0 0 0,0 1-1 0 0,0-1 1 0 0,1 1-1 0 0,-1 0 1 0 0,0 0-1 0 0,1-1 1 0 0,0 1-1 0 0,-1 0 1 0 0,1 0 0 0 0,0 0-1 0 0,-1 1 1 0 0,1-1-1 0 0,0 0 1 0 0,0 1-1 0 0,3-1 1 0 0,2-2 400 0 0,2 2 84 0 0,-7 12-308 0 0,2 112 253 0 0,-17 441 810 0 0,12-412-1078 0 0,-6-1 0 0 0,-45 255 1 0 0,-68 175-108 0 0,106-514-124 0 0,-21 135-14 0 0,35-202 11 0 0,0 0 0 0 0,0 1 1 0 0,0-1-1 0 0,0 0 1 0 0,0 1-1 0 0,0-1 0 0 0,0 0 1 0 0,0 0-1 0 0,0 1 0 0 0,0-1 1 0 0,0 0-1 0 0,0 1 0 0 0,0-1 1 0 0,0 0-1 0 0,0 0 1 0 0,1 1-1 0 0,-1-1 0 0 0,0 0 1 0 0,0 1-1 0 0,0-1 0 0 0,0 0 1 0 0,0 0-1 0 0,1 0 1 0 0,-1 1-1 0 0,0-1 0 0 0,0 0 1 0 0,1 0-1 0 0,-1 0 0 0 0,0 1 1 0 0,0-1-1 0 0,1 0 0 0 0,-1 0 1 0 0,13 0-21 0 0,19-13-18 0 0,-26 10 31 0 0,33-13-6 0 0,1 2 1 0 0,0 2-1 0 0,82-13 0 0 0,130-2-43 0 0,-227 25 53 0 0,466-16-34 0 0,3 24 67 0 0,-417-4-33 0 0,660 21-50 0 0,177 2 43 0 0,-567-32 78 0 0,-344 7-67 0 0,7 0-8 0 0,0-1 1 0 0,0 0 0 0 0,0-1 0 0 0,0 0-1 0 0,0 0 1 0 0,-1-1 0 0 0,19-8 0 0 0,-28 11-8 0 0,1-1 1 0 0,0 1 0 0 0,0 0 0 0 0,-1-1-1 0 0,1 1 1 0 0,0-1 0 0 0,0 0 0 0 0,-1 1-1 0 0,1-1 1 0 0,-1 1 0 0 0,1-1 0 0 0,-1 0-1 0 0,1 1 1 0 0,-1-1 0 0 0,1 0 0 0 0,-1 0 0 0 0,1 0-1 0 0,-1 1 1 0 0,0-1 0 0 0,1 0 0 0 0,-1 0-1 0 0,0 0 1 0 0,0 0 0 0 0,0 1 0 0 0,0-1-1 0 0,0 0 1 0 0,0-2 0 0 0,0 1-48 0 0,-1 1 0 0 0,0-1 0 0 0,0 0 0 0 0,1 0-1 0 0,-1 0 1 0 0,0 1 0 0 0,-1-1 0 0 0,1 0 0 0 0,0 1 0 0 0,0-1 0 0 0,-3-2 0 0 0,-5-3-356 0 0,0 0 0 0 0,0 1 0 0 0,-12-7 0 0 0,20 12 370 0 0,-32-16-1070 0 0,-6-2-106 0 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4:43:50.149"/>
    </inkml:context>
    <inkml:brush xml:id="br0">
      <inkml:brushProperty name="width" value="0.1" units="cm"/>
      <inkml:brushProperty name="height" value="0.1" units="cm"/>
    </inkml:brush>
  </inkml:definitions>
  <inkml:trace contextRef="#ctx0" brushRef="#br0">63 624 5328 0 0,'-38'9'2375'0'0,"46"-13"-2228"0"0,1 0 0 0 0,0 1 0 0 0,-1-1 1 0 0,1 2-1 0 0,0 0 0 0 0,13-2 0 0 0,-12 2-151 0 0,0 0-1 0 0,1-1 0 0 0,-1 0 0 0 0,11-5 0 0 0,-20 8 9 0 0,0 0-1 0 0,0-1 0 0 0,0 1 0 0 0,-1-1 0 0 0,1 1 0 0 0,0-1 0 0 0,0 1 0 0 0,0-1 0 0 0,-1 0 0 0 0,1 1 0 0 0,0-1 0 0 0,0 0 0 0 0,-1 1 0 0 0,1-1 0 0 0,-1 0 0 0 0,1 0 0 0 0,-1 0 0 0 0,1 0 0 0 0,-1 0 0 0 0,1 1 0 0 0,-1-1 0 0 0,0 0 1 0 0,1 0-1 0 0,-1 0 0 0 0,0 0 0 0 0,0-2 0 0 0,0 1-10 0 0,-1 0 1 0 0,1 1 0 0 0,-1-1-1 0 0,0 1 1 0 0,1-1-1 0 0,-1 0 1 0 0,0 1 0 0 0,0-1-1 0 0,0 1 1 0 0,0 0-1 0 0,0-1 1 0 0,0 1 0 0 0,-3-2-1 0 0,-2-3-22 0 0,-1 1 0 0 0,1 1 0 0 0,-1-1-1 0 0,0 1 1 0 0,-10-4 0 0 0,11 5 12 0 0,0 1-1 0 0,-1 0 1 0 0,1 0 0 0 0,-1 1 0 0 0,1 0 0 0 0,-1 0-1 0 0,-10 0 1 0 0,15 1 23 0 0,0 0-1 0 0,0 0 0 0 0,1 1 0 0 0,-1-1 1 0 0,0 0-1 0 0,0 1 0 0 0,0-1 0 0 0,0 1 1 0 0,1 0-1 0 0,-1 0 0 0 0,0 0 1 0 0,1 0-1 0 0,-1 0 0 0 0,1 0 0 0 0,-1 0 1 0 0,1 0-1 0 0,-1 0 0 0 0,1 1 0 0 0,0-1 1 0 0,0 1-1 0 0,0-1 0 0 0,-1 1 1 0 0,1-1-1 0 0,1 1 0 0 0,-1 0 0 0 0,0-1 1 0 0,0 1-1 0 0,1 0 0 0 0,-1 0 1 0 0,0 3-1 0 0,-1 1 78 0 0,0 1 0 0 0,1 0 1 0 0,0 0-1 0 0,0 0 0 0 0,1 0 1 0 0,0 0-1 0 0,0 0 1 0 0,1 0-1 0 0,-1 0 0 0 0,2 0 1 0 0,-1 0-1 0 0,1 0 0 0 0,0-1 1 0 0,0 1-1 0 0,1 0 0 0 0,-1-1 1 0 0,6 9-1 0 0,-2-8-54 0 0,1 0 0 0 0,-1 0 0 0 0,1-1 0 0 0,0 1 0 0 0,0-1 0 0 0,1-1 0 0 0,0 0 0 0 0,0 0 1 0 0,0 0-1 0 0,1-1 0 0 0,-1 0 0 0 0,1-1 0 0 0,0 0 0 0 0,0 0 0 0 0,0-1 0 0 0,17 2 0 0 0,-18-3-71 0 0,0 0-1 0 0,0-1 1 0 0,0 0 0 0 0,0 0 0 0 0,0-1-1 0 0,0 1 1 0 0,0-2 0 0 0,0 1-1 0 0,0-1 1 0 0,-1-1 0 0 0,1 1 0 0 0,-1-1-1 0 0,1-1 1 0 0,-1 1 0 0 0,0-1-1 0 0,0-1 1 0 0,-1 1 0 0 0,1-1-1 0 0,-1 0 1 0 0,7-7 0 0 0,-9 6-57 0 0,0 0 0 0 0,0 0 1 0 0,0 0-1 0 0,-1 0 0 0 0,0-1 1 0 0,0 0-1 0 0,-1 1 0 0 0,1-1 1 0 0,-1 0-1 0 0,1-10 0 0 0,0-10-31 0 0,1-39 1 0 0,-3 51 114 0 0,-3-44 13 0 0,-2 0-1 0 0,-18-88 0 0 0,20 131-2 0 0,-4-19-8 0 0,1 3 1 0 0,-1-1 0 0 0,-1 1 0 0 0,-20-54 0 0 0,19 74-3 0 0,4 20-14 0 0,3 29-27 0 0,1-27 48 0 0,-2 64 452 0 0,4-1 1 0 0,3 0 0 0 0,3 0-1 0 0,4 0 1 0 0,2-1-1 0 0,4-1 1 0 0,32 85 0 0 0,-47-148-549 0 0,-1-1 1 0 0,1-1 0 0 0,1 1 0 0 0,-1 0-1 0 0,1-1 1 0 0,1 0 0 0 0,-1 0 0 0 0,7 7-1 0 0,-5-11-636 0 0,3-4-183 0 0</inkml:trace>
</inkml:ink>
</file>

<file path=ppt/ink/ink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5:57:35.495"/>
    </inkml:context>
    <inkml:brush xml:id="br0">
      <inkml:brushProperty name="width" value="0.1" units="cm"/>
      <inkml:brushProperty name="height" value="0.1" units="cm"/>
    </inkml:brush>
  </inkml:definitions>
  <inkml:trace contextRef="#ctx0" brushRef="#br0">233 358 5420 0 0,'-5'-2'49'0'0,"1"0"0"0"0,-1 0-1 0 0,1 0 1 0 0,0-1-1 0 0,0 1 1 0 0,0-1 0 0 0,0 0-1 0 0,0 0 1 0 0,-6-7-1 0 0,-3-2 225 0 0,2 4-43 0 0,1 0 0 0 0,-1 1-1 0 0,-1 0 1 0 0,1 1 0 0 0,-19-7-1 0 0,16 8 35 0 0,1-2 0 0 0,0 1 0 0 0,0-2-1 0 0,-12-8 1 0 0,24 16-244 0 0,1-1 0 0 0,-1 1 0 0 0,1 0-1 0 0,-1-1 1 0 0,1 1 0 0 0,-1 0 0 0 0,1-1 0 0 0,-1 1-1 0 0,1-1 1 0 0,0 1 0 0 0,-1 0 0 0 0,1-1-1 0 0,0 1 1 0 0,-1-1 0 0 0,1 1 0 0 0,0-1 0 0 0,0 1-1 0 0,0-1 1 0 0,-1 0 0 0 0,1 1 0 0 0,0-1 0 0 0,0 1-1 0 0,0-1 1 0 0,0 1 0 0 0,0-1 0 0 0,0 0 0 0 0,0 1-1 0 0,0-1 1 0 0,0 0 0 0 0,1 0-6 0 0,0 0 1 0 0,-1 0-1 0 0,1 1 0 0 0,0-1 0 0 0,0 0 1 0 0,-1 1-1 0 0,1-1 0 0 0,0 0 0 0 0,0 1 1 0 0,0-1-1 0 0,0 1 0 0 0,0-1 1 0 0,0 1-1 0 0,2-1 0 0 0,45-6 11 0 0,-44 6 0 0 0,947-45 18 0 0,-674 39-56 0 0,702-13-45 0 0,6 0 8 0 0,-3-26-143 0 0,-600 5 322 0 0,-361 35 184 0 0,-23 4 118 0 0,-12 1-11 0 0,7 1-374 0 0,0 0 0 0 0,-1 1 0 0 0,1 0 0 0 0,0 0 0 0 0,0 1-1 0 0,1 0 1 0 0,-1 0 0 0 0,0 1 0 0 0,1 0 0 0 0,-1 0 0 0 0,1 0 0 0 0,0 1-1 0 0,0 0 1 0 0,0 0 0 0 0,1 1 0 0 0,-1-1 0 0 0,1 1 0 0 0,0 1 0 0 0,1-1-1 0 0,-1 0 1 0 0,1 1 0 0 0,-4 6 0 0 0,2 3 69 0 0,0 1 0 0 0,1-1-1 0 0,1 1 1 0 0,-4 29 0 0 0,-1 68 150 0 0,6-53-106 0 0,-2 12 75 0 0,-32 579 1136 0 0,20-275-959 0 0,-31-3-74 0 0,-91 276 681 0 0,135-625-993 0 0,4-18 8 0 0,-1-1-1 0 0,1 0 0 0 0,-1 1 1 0 0,0-1-1 0 0,0 0 0 0 0,-1 0 1 0 0,0 0-1 0 0,0 0 1 0 0,0 0-1 0 0,-5 9 0 0 0,0-40 654 0 0,-38-85-392 0 0,23 58-1039 0 0,18 46 310 0 0,1 0 0 0 0,-1 0 0 0 0,0 1 1 0 0,-6-8-1 0 0,-4-4-1357 0 0</inkml:trace>
</inkml:ink>
</file>

<file path=ppt/ink/ink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5:57:36.693"/>
    </inkml:context>
    <inkml:brush xml:id="br0">
      <inkml:brushProperty name="width" value="0.1" units="cm"/>
      <inkml:brushProperty name="height" value="0.1" units="cm"/>
    </inkml:brush>
  </inkml:definitions>
  <inkml:trace contextRef="#ctx0" brushRef="#br0">1 99 4044 0 0,'2'-9'-8'0'0,"0"-4"8"0"0,7 1-52 0 0,-9 2-4 0 0,4 1-80 0 0,2 1-44 0 0,-3-2-20 0 0,1 2-40 0 0,0 2-20 0 0,0 0-20 0 0,-4-1 32 0 0,3 6 4 0 0</inkml:trace>
</inkml:ink>
</file>

<file path=ppt/ink/ink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5:57:37.129"/>
    </inkml:context>
    <inkml:brush xml:id="br0">
      <inkml:brushProperty name="width" value="0.1" units="cm"/>
      <inkml:brushProperty name="height" value="0.1" units="cm"/>
    </inkml:brush>
  </inkml:definitions>
  <inkml:trace contextRef="#ctx0" brushRef="#br0">323 264 3236 0 0,'-1'-9'712'0'0,"1"7"-563"0"0,0-1-1 0 0,0 1 1 0 0,0 0 0 0 0,0 0-1 0 0,0 0 1 0 0,1 0-1 0 0,-1 0 1 0 0,0 0 0 0 0,1 0-1 0 0,0 0 1 0 0,-1 0-1 0 0,1 0 1 0 0,2-3 0 0 0,4-9 504 0 0,-1 0 0 0 0,5-18 0 0 0,-7 22-310 0 0,-1-3-35 0 0,0 1-1 0 0,-1-1 1 0 0,0 0-1 0 0,-1 0 0 0 0,-1-1 1 0 0,0 1-1 0 0,-1 0 0 0 0,-3-21 1 0 0,4 34-293 0 0,0-1-1 0 0,0 1 1 0 0,0-1 0 0 0,0 1 0 0 0,0-1 0 0 0,0 1 0 0 0,0-1-1 0 0,0 1 1 0 0,0-1 0 0 0,0 0 0 0 0,-1 1 0 0 0,1-1 0 0 0,0 1-1 0 0,0-1 1 0 0,-1 1 0 0 0,1 0 0 0 0,0-1 0 0 0,-1 1 0 0 0,1-1-1 0 0,0 1 1 0 0,-1-1 0 0 0,1 1 0 0 0,0 0 0 0 0,-1-1 0 0 0,1 1 0 0 0,-1 0-1 0 0,1-1 1 0 0,-1 1 0 0 0,1 0 0 0 0,-1 0 0 0 0,1 0 0 0 0,-1-1-1 0 0,1 1 1 0 0,-1 0 0 0 0,0 0 0 0 0,1 0 0 0 0,-1 0 0 0 0,1 0-1 0 0,-1 0 1 0 0,1 0 0 0 0,-1 0 0 0 0,1 0 0 0 0,-1 0 0 0 0,1 0-1 0 0,-1 0 1 0 0,0 1 0 0 0,1-1 0 0 0,-1 0 0 0 0,1 0 0 0 0,-1 0-1 0 0,1 1 1 0 0,-1-1 0 0 0,1 0 0 0 0,0 1 0 0 0,-1-1 0 0 0,1 0 0 0 0,-1 1-1 0 0,1-1 1 0 0,0 1 0 0 0,-1-1 0 0 0,1 1 0 0 0,0-1 0 0 0,-1 0-1 0 0,1 1 1 0 0,0-1 0 0 0,0 1 0 0 0,0-1 0 0 0,-1 1 0 0 0,1 0-1 0 0,-24 56 94 0 0,2 0 0 0 0,-26 108 0 0 0,28-89-22 0 0,-88 286 631 0 0,25-83-159 0 0,74-240-746 0 0,2 0-1 0 0,1 1 1 0 0,2-1-1 0 0,2 61 1 0 0,2-94-219 0 0,0-3 15 0 0,0 0 0 0 0,0 0 0 0 0,0-1 0 0 0,0 1 0 0 0,-1 0 0 0 0,1-1 1 0 0,-1 1-1 0 0,-1 3 0 0 0</inkml:trace>
</inkml:ink>
</file>

<file path=ppt/ink/ink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5:57:37.448"/>
    </inkml:context>
    <inkml:brush xml:id="br0">
      <inkml:brushProperty name="width" value="0.1" units="cm"/>
      <inkml:brushProperty name="height" value="0.1" units="cm"/>
    </inkml:brush>
  </inkml:definitions>
  <inkml:trace contextRef="#ctx0" brushRef="#br0">1 175 5973 0 0,'2'-4'76'0'0,"1"0"1"0"0,-1 1-1 0 0,1 0 1 0 0,1-1-1 0 0,-1 1 1 0 0,0 0-1 0 0,1 0 0 0 0,-1 1 1 0 0,1-1-1 0 0,0 1 1 0 0,0 0-1 0 0,0 0 1 0 0,0 0-1 0 0,0 0 1 0 0,6-1-1 0 0,10-2 137 0 0,42-7 0 0 0,-44 9-211 0 0,383-29 17 0 0,-302 28-341 0 0,-97 4 304 0 0,0 0 0 0 0,0 0 0 0 0,0 0 0 0 0,1-1 0 0 0,-1 1 0 0 0,0-1 0 0 0,0 1 0 0 0,0-1 0 0 0,0 0 0 0 0,0 0 0 0 0,4-2 0 0 0,-6 3 27 0 0,1 0 0 0 0,-1-1-1 0 0,0 1 1 0 0,1-1-1 0 0,-1 1 1 0 0,0 0-1 0 0,0-1 1 0 0,1 1 0 0 0,-1 0-1 0 0,0-1 1 0 0,0 1-1 0 0,0-1 1 0 0,0 1 0 0 0,0-1-1 0 0,1 1 1 0 0,-1 0-1 0 0,0-1 1 0 0,0 1-1 0 0,0-1 1 0 0,0 1 0 0 0,0-1-1 0 0,-1 0 1 0 0,-7-14 480 0 0,0 4-36 0 0,6 9-300 0 0,1-1 0 0 0,-1 1 0 0 0,0-1-1 0 0,0 1 1 0 0,0 0 0 0 0,0-1 0 0 0,0 1 0 0 0,0 0 0 0 0,0 0 0 0 0,-1 1 0 0 0,1-1-1 0 0,-5-2 1 0 0,7 5-128 0 0,-1-1-1 0 0,0 0 1 0 0,1 1-1 0 0,-1-1 1 0 0,0 0-1 0 0,1 1 1 0 0,-1-1-1 0 0,1 1 1 0 0,-1-1-1 0 0,0 1 1 0 0,1-1-1 0 0,0 1 1 0 0,-1 0-1 0 0,1-1 1 0 0,-1 1-1 0 0,1 0 1 0 0,0-1-1 0 0,-1 1 1 0 0,1 0-1 0 0,0-1 1 0 0,0 1-1 0 0,-1 0 1 0 0,1 0-1 0 0,0 0 1 0 0,-4 20 86 0 0,-18 94 175 0 0,13-76-338 0 0,2 0 1 0 0,-4 74-1 0 0,11-111 22 0 0,2 25-817 0 0,-2-27 775 0 0,0 1 0 0 0,0 0 0 0 0,1 0-1 0 0,-1 0 1 0 0,0-1 0 0 0,1 1 0 0 0,-1 0 0 0 0,0-1 0 0 0,1 1 0 0 0,-1 0 0 0 0,1-1 0 0 0,-1 1 0 0 0,1 0 0 0 0,0-1 0 0 0,-1 1-1 0 0,1-1 1 0 0,0 1 0 0 0,-1-1 0 0 0,1 1 0 0 0,0-1 0 0 0,-1 0 0 0 0,1 1 0 0 0,0-1 0 0 0,0 0 0 0 0,-1 1 0 0 0,1-1 0 0 0,0 0-1 0 0,1 0 1 0 0,6 0-998 0 0</inkml:trace>
</inkml:ink>
</file>

<file path=ppt/ink/ink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5:57:38.267"/>
    </inkml:context>
    <inkml:brush xml:id="br0">
      <inkml:brushProperty name="width" value="0.1" units="cm"/>
      <inkml:brushProperty name="height" value="0.1" units="cm"/>
    </inkml:brush>
  </inkml:definitions>
  <inkml:trace contextRef="#ctx0" brushRef="#br0">30 0 4224 0 0,'-14'53'0'0'0,"11"-43"-67"0"0,0 0 0 0 0,0 1 1 0 0,1-1-1 0 0,0 1 0 0 0,0 0 0 0 0,1 0 0 0 0,1 0 0 0 0,0-1 1 0 0,1 1-1 0 0,2 15 0 0 0,0-13-97 0 0,1 0 1 0 0,1 0-1 0 0,9 19 0 0 0,-12-28 148 0 0,1 1 0 0 0,0 0 0 0 0,0-1 0 0 0,0 1 0 0 0,1-1 0 0 0,-1 0 0 0 0,1 0 0 0 0,0 0 0 0 0,0-1 0 0 0,1 0 0 0 0,6 5 0 0 0,62 37 2608 0 0,-71-44-2515 0 0,0 0 0 0 0,0 0-1 0 0,0 0 1 0 0,1 0 0 0 0,-1 1-1 0 0,-1-1 1 0 0,1 1-1 0 0,0-1 1 0 0,0 1 0 0 0,0 0-1 0 0,-1 0 1 0 0,1-1-1 0 0,-1 1 1 0 0,0 1 0 0 0,1-1-1 0 0,-1 0 1 0 0,0 0-1 0 0,1 3 1 0 0,-1-1-13 0 0,0 0-1 0 0,0 0 1 0 0,-1 0-1 0 0,1 1 1 0 0,-1-1 0 0 0,0 0-1 0 0,0 1 1 0 0,-1-1-1 0 0,-1 7 1 0 0,-1 3 121 0 0,-1 0 0 0 0,-1-1 0 0 0,0 1 0 0 0,-1-1 0 0 0,-10 17 0 0 0,12-23-103 0 0,0 0-1 0 0,0 0 0 0 0,0 0 1 0 0,1 1-1 0 0,0-1 1 0 0,1 1-1 0 0,0 0 0 0 0,0-1 1 0 0,-1 13-1 0 0,3-19-74 0 0,0-1 0 0 0,0 1 0 0 0,0-1 0 0 0,0 1 0 0 0,0 0 0 0 0,0-1-1 0 0,0 1 1 0 0,0-1 0 0 0,0 1 0 0 0,0-1 0 0 0,1 1 0 0 0,-1-1 0 0 0,0 0 0 0 0,0 1 0 0 0,1-1-1 0 0,-1 1 1 0 0,0-1 0 0 0,1 1 0 0 0,-1-1 0 0 0,0 0 0 0 0,1 1 0 0 0,-1-1 0 0 0,1 0 0 0 0,-1 1-1 0 0,0-1 1 0 0,1 0 0 0 0,-1 0 0 0 0,2 1 0 0 0,17-1 135 0 0,24-14-1 0 0,-38 12-132 0 0,16-5 0 0 0,-2-2-1 0 0,1 0 1 0 0,-1-1-1 0 0,-1-1 0 0 0,25-18 1 0 0,-38 25-9 0 0,0 0-1 0 0,-1 1 1 0 0,0-2 0 0 0,0 1 0 0 0,0 0 0 0 0,0-1 0 0 0,-1 0-1 0 0,0 0 1 0 0,0 0 0 0 0,0 0 0 0 0,0 0 0 0 0,-1-1-1 0 0,0 1 1 0 0,0-1 0 0 0,-1 1 0 0 0,1-1 0 0 0,-1 0-1 0 0,-1 0 1 0 0,1 1 0 0 0,-1-1 0 0 0,0 0 0 0 0,0 0 0 0 0,0 0-1 0 0,-3-11 1 0 0,2 13 3 0 0,0 0-1 0 0,-1 1 0 0 0,1-1 0 0 0,-1 0 1 0 0,0 1-1 0 0,0-1 0 0 0,0 1 1 0 0,0-1-1 0 0,-1 1 0 0 0,1 0 0 0 0,-1 0 1 0 0,0 0-1 0 0,0 1 0 0 0,0-1 1 0 0,0 0-1 0 0,0 1 0 0 0,-1 0 0 0 0,1 0 1 0 0,-1 0-1 0 0,-5-2 0 0 0,-1 0 14 0 0,0 1-1 0 0,0 1 0 0 0,-1 0 0 0 0,1 0 0 0 0,-1 1 1 0 0,-19 0-1 0 0,49 3-85 0 0,0 1 1 0 0,28 8 0 0 0,-25-6 69 0 0,18 4-9 0 0,7 2-1 0 0,49 17 0 0 0,-80-22 20 0 0,0 1-1 0 0,-1 0 1 0 0,0 1-1 0 0,0 1 1 0 0,-1 0-1 0 0,24 21 1 0 0,-25-18 17 0 0,-1 0-1 0 0,0 1 1 0 0,-1 1-1 0 0,0-1 1 0 0,12 23 0 0 0,-19-29 4 0 0,0-1 1 0 0,-1 1 0 0 0,0 0-1 0 0,-1-1 1 0 0,1 1 0 0 0,-1 1-1 0 0,-1-1 1 0 0,0 0 0 0 0,1 0-1 0 0,-2 1 1 0 0,1-1 0 0 0,-1 0 0 0 0,-1 1-1 0 0,1-1 1 0 0,-3 13 0 0 0,2-17-4 0 0,0-1 1 0 0,0 1 0 0 0,0-1-1 0 0,0 1 1 0 0,0-1 0 0 0,0 1-1 0 0,-1-1 1 0 0,1 0 0 0 0,-1 1-1 0 0,0-1 1 0 0,1 0 0 0 0,-1 0-1 0 0,0 0 1 0 0,0-1 0 0 0,0 1-1 0 0,-1 0 1 0 0,-3 2 0 0 0,5-4-24 0 0,0 0 0 0 0,0 1 0 0 0,0-1 0 0 0,0 0 0 0 0,0 1 0 0 0,0-1 0 0 0,0 0 0 0 0,0 0 0 0 0,0 0 0 0 0,0 0 0 0 0,0 0 0 0 0,0 0 0 0 0,0-1-1 0 0,0 1 1 0 0,0 0 0 0 0,0 0 0 0 0,0-1 0 0 0,-2 0 0 0 0,1 0-22 0 0,1 0-1 0 0,-1 0 0 0 0,1 0 1 0 0,-1-1-1 0 0,1 1 0 0 0,0 0 1 0 0,-1-1-1 0 0,1 1 0 0 0,0-1 1 0 0,0 0-1 0 0,0 1 0 0 0,0-1 1 0 0,-1-2-1 0 0,1-1-24 0 0,-1 1 0 0 0,1-1 0 0 0,0 0 0 0 0,0 1 0 0 0,1-1 0 0 0,0 0 0 0 0,0 0 0 0 0,0 0 0 0 0,0 1 0 0 0,0-1 0 0 0,1 0 0 0 0,0 0 0 0 0,0 1 0 0 0,1-1 0 0 0,1-4 0 0 0,4-10-50 0 0,1 1 0 0 0,12-20 1 0 0,-7 14 12 0 0,1 0 1 0 0,1 2-1 0 0,1 0 1 0 0,1 0-1 0 0,0 2 1 0 0,2 0-1 0 0,28-23 1 0 0,-45 41 71 0 0,1 0 1 0 0,-1 0 0 0 0,1 1 0 0 0,0-1 0 0 0,0 1-1 0 0,0-1 1 0 0,-1 1 0 0 0,1 0 0 0 0,0 0 0 0 0,1 0 0 0 0,-1 1-1 0 0,0-1 1 0 0,0 1 0 0 0,5 0 0 0 0,-6 0 5 0 0,0 0 1 0 0,0 0 0 0 0,-1 1-1 0 0,1 0 1 0 0,0-1 0 0 0,-1 1-1 0 0,1 0 1 0 0,-1-1-1 0 0,1 1 1 0 0,-1 0 0 0 0,1 0-1 0 0,-1 0 1 0 0,1 1 0 0 0,-1-1-1 0 0,0 0 1 0 0,0 0 0 0 0,1 1-1 0 0,-1-1 1 0 0,0 1-1 0 0,0-1 1 0 0,0 1 0 0 0,-1-1-1 0 0,1 1 1 0 0,0 0 0 0 0,-1-1-1 0 0,1 3 1 0 0,3 8 6 0 0,-2 0 0 0 0,0-1 0 0 0,0 1 0 0 0,-1 0 0 0 0,0 0 0 0 0,-1 0 0 0 0,-1 0 0 0 0,-2 15 0 0 0,-4 13 43 0 0,-12 40 0 0 0,18-77-47 0 0,-15 30-1636 0 0</inkml:trace>
</inkml:ink>
</file>

<file path=ppt/ink/ink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5:57:38.576"/>
    </inkml:context>
    <inkml:brush xml:id="br0">
      <inkml:brushProperty name="width" value="0.1" units="cm"/>
      <inkml:brushProperty name="height" value="0.1" units="cm"/>
    </inkml:brush>
  </inkml:definitions>
  <inkml:trace contextRef="#ctx0" brushRef="#br0">5 21 8001 0 0,'2'-7'108'0'0,"-7"1"40"0"0,3 3 52 0 0,11 0-16 0 0,-11 2 20 0 0,0 1 4 0 0,2 4-4 0 0,2-1-4 0 0,-2 1-112 0 0,2 4-44 0 0,-2 0-92 0 0,4 4-152 0 0,-2-1-240 0 0,3-1-200 0 0</inkml:trace>
</inkml:ink>
</file>

<file path=ppt/ink/ink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5:57:38.921"/>
    </inkml:context>
    <inkml:brush xml:id="br0">
      <inkml:brushProperty name="width" value="0.1" units="cm"/>
      <inkml:brushProperty name="height" value="0.1" units="cm"/>
    </inkml:brush>
  </inkml:definitions>
  <inkml:trace contextRef="#ctx0" brushRef="#br0">423 66 7101 0 0,'0'-7'261'0'0,"0"0"0"0"0,1 0 1 0 0,0 1-1 0 0,0-1 0 0 0,0 0 0 0 0,1 1 1 0 0,0-1-1 0 0,5-4 1755 0 0,-7 10-1981 0 0,1 14 475 0 0,-3 15-240 0 0,-19 68 429 0 0,-6-1 0 0 0,-3-1 0 0 0,-4-2 0 0 0,-82 157 0 0 0,64-152-626 0 0,-61 126-244 0 0,104-204 52 0 0,2-3-729 0 0,0 0 0 0 0,0 0 0 0 0,-6 32 0 0 0,12-35-519 0 0</inkml:trace>
</inkml:ink>
</file>

<file path=ppt/ink/ink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5:57:39.330"/>
    </inkml:context>
    <inkml:brush xml:id="br0">
      <inkml:brushProperty name="width" value="0.1" units="cm"/>
      <inkml:brushProperty name="height" value="0.1" units="cm"/>
    </inkml:brush>
  </inkml:definitions>
  <inkml:trace contextRef="#ctx0" brushRef="#br0">63 278 8201 0 0,'-7'9'1300'0'0,"4"-5"-1017"0"0,0 0 1 0 0,-1 0 0 0 0,2 1 0 0 0,-1 0 0 0 0,0-1-1 0 0,1 1 1 0 0,-3 7 0 0 0,-3 20-39 0 0,1 1 0 0 0,1 0 0 0 0,1 0 0 0 0,1 47 1 0 0,6-63-222 0 0,2-23 26 0 0,6-30 5 0 0,-8 27-88 0 0,16-60 3 0 0,1-9-39 0 0,4 1 0 0 0,44-101 0 0 0,-60 162 52 0 0,2 1 0 0 0,10-16 0 0 0,-16 28 14 0 0,-1-1 0 0 0,1 1 1 0 0,-1-1-1 0 0,1 1 0 0 0,0 0 0 0 0,0 0 1 0 0,1 1-1 0 0,-1-1 0 0 0,0 1 0 0 0,1-1 1 0 0,0 1-1 0 0,0 0 0 0 0,-1 0 1 0 0,6-1-1 0 0,-7 3 1 0 0,-1 0 1 0 0,1 0-1 0 0,0 0 0 0 0,-1 0 1 0 0,1 0-1 0 0,-1 1 0 0 0,1-1 1 0 0,-1 1-1 0 0,1-1 1 0 0,-1 1-1 0 0,1-1 0 0 0,-1 1 1 0 0,1 0-1 0 0,-1 0 0 0 0,0 0 1 0 0,1 0-1 0 0,-1 0 1 0 0,0 0-1 0 0,0 0 0 0 0,0 0 1 0 0,0 0-1 0 0,0 0 1 0 0,0 1-1 0 0,0-1 0 0 0,0 0 1 0 0,0 1-1 0 0,-1-1 0 0 0,1 1 1 0 0,0 2-1 0 0,3 5 1 0 0,0 1 0 0 0,-1 0 0 0 0,2 12 1 0 0,-4-19-4 0 0,3 20 7 0 0,-1 1-1 0 0,-1-1 0 0 0,-1 37 0 0 0,-11 70 90 0 0,-1 20-509 0 0,6-74-2525 0 0,4-63 1801 0 0</inkml:trace>
</inkml:ink>
</file>

<file path=ppt/ink/ink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5:57:40.027"/>
    </inkml:context>
    <inkml:brush xml:id="br0">
      <inkml:brushProperty name="width" value="0.1" units="cm"/>
      <inkml:brushProperty name="height" value="0.1" units="cm"/>
    </inkml:brush>
  </inkml:definitions>
  <inkml:trace contextRef="#ctx0" brushRef="#br0">2 291 8461 0 0,'0'0'-8'0'0,"0"0"-1"0"0,0 0 1 0 0,0 0 0 0 0,0 0 0 0 0,0 0 0 0 0,0 0-1 0 0,0 0 1 0 0,0 0 0 0 0,0 0 0 0 0,0 0 0 0 0,0 0-1 0 0,0 0 1 0 0,0 0 0 0 0,0 0 0 0 0,0 0 0 0 0,0 0-1 0 0,0 0 1 0 0,0 0 0 0 0,0 0 0 0 0,0 0 0 0 0,0 0-1 0 0,0 0 1 0 0,0 0 0 0 0,0 0 0 0 0,0 0 0 0 0,0 0-1 0 0,-1-1 1 0 0,1 1 0 0 0,0 0 0 0 0,0 0 0 0 0,0 0-1 0 0,0 0 1 0 0,0 0 0 0 0,0 0 0 0 0,0 0 0 0 0,0 0-1 0 0,0 1 1 0 0,0-1 0 0 0,0 0 0 0 0,0 0 0 0 0,0 0 0 0 0,7-6-156 0 0,11-5-28 0 0,43-16 187 0 0,109-34 0 0 0,-157 57 27 0 0,-8 4-5 0 0,0-2-1 0 0,0 1 0 0 0,0 0 0 0 0,0-1 1 0 0,0 0-1 0 0,-1 0 0 0 0,1-1 1 0 0,-1 1-1 0 0,1-1 0 0 0,-1 0 1 0 0,0 0-1 0 0,0 0 0 0 0,4-6 0 0 0,-3 2 711 0 0,-5 12-194 0 0,-1 12-168 0 0,-6 233 1193 0 0,7-202-1475 0 0,0-48-76 0 0,0-26-27 0 0,0-15-4 0 0,7-144-42 0 0,-5 164 64 0 0,2 0-1 0 0,0 0 1 0 0,1 0-1 0 0,2 0 1 0 0,0 1-1 0 0,16-31 0 0 0,-23 49 1 0 0,1 0-1 0 0,0 0 0 0 0,0 0 1 0 0,1 0-1 0 0,-1 1 1 0 0,0-1-1 0 0,1 0 0 0 0,-1 1 1 0 0,1-1-1 0 0,-1 1 0 0 0,1-1 1 0 0,0 1-1 0 0,-1 0 0 0 0,1 0 1 0 0,0-1-1 0 0,0 1 0 0 0,0 1 1 0 0,0-1-1 0 0,3-1 1 0 0,-3 2-2 0 0,0 0 1 0 0,0 0-1 0 0,0 0 1 0 0,0 1 0 0 0,0-1-1 0 0,0 1 1 0 0,0-1 0 0 0,0 1-1 0 0,0 0 1 0 0,0 0 0 0 0,0-1-1 0 0,0 1 1 0 0,0 1 0 0 0,-1-1-1 0 0,1 0 1 0 0,0 0-1 0 0,-1 1 1 0 0,1-1 0 0 0,1 3-1 0 0,14 13 11 0 0,-1 1 0 0 0,23 33 0 0 0,-35-45-4 0 0,0 0 1 0 0,-1 0-1 0 0,1 0 0 0 0,-1 1 1 0 0,-1 0-1 0 0,1-1 1 0 0,-1 1-1 0 0,0 0 0 0 0,-1 0 1 0 0,0 0-1 0 0,0 1 1 0 0,0-1-1 0 0,-1 9 0 0 0,-1-12 1 0 0,0 0 0 0 0,0-1 0 0 0,0 1 0 0 0,0-1 0 0 0,-1 1 0 0 0,1-1 0 0 0,-1 0 0 0 0,0 1 0 0 0,0-1 0 0 0,-1 0 0 0 0,1 0 0 0 0,0-1 0 0 0,-1 1 0 0 0,0 0 0 0 0,0-1 0 0 0,1 0 0 0 0,-2 1 0 0 0,1-1 0 0 0,0 0 0 0 0,0-1 0 0 0,-1 1 0 0 0,1 0 0 0 0,-4 0 0 0 0,6-2-22 0 0,3 4 13 0 0,0 0 0 0 0,1 0-1 0 0,-1 0 1 0 0,1-1 0 0 0,-1 1-1 0 0,1-1 1 0 0,0 0-1 0 0,1 0 1 0 0,-1 0 0 0 0,6 4-1 0 0,2 3 1 0 0,-8-8 6 0 0,-1 1-1 0 0,1-1 1 0 0,-1 1 0 0 0,1 0-1 0 0,-1 0 1 0 0,0 0-1 0 0,0 0 1 0 0,-1 1-1 0 0,2 3 1 0 0,-2-6 2 0 0,-1 0-1 0 0,0 0 1 0 0,0 0-1 0 0,0 0 1 0 0,0 0 0 0 0,0 0-1 0 0,0 0 1 0 0,0 1-1 0 0,0-1 1 0 0,0 0 0 0 0,-1 0-1 0 0,1 0 1 0 0,0 0-1 0 0,-1 0 1 0 0,1 0 0 0 0,-1 0-1 0 0,1 0 1 0 0,-1 0-1 0 0,1 0 1 0 0,-1 0 0 0 0,0 0-1 0 0,0 0 1 0 0,1-1-1 0 0,-1 1 1 0 0,0 0 0 0 0,0 0-1 0 0,0-1 1 0 0,0 1-1 0 0,0-1 1 0 0,0 1 0 0 0,0-1-1 0 0,0 1 1 0 0,-1 0-1 0 0,-31 13 58 0 0,-55 17 0 0 0,-5 1-916 0 0,93-32 829 0 0,0 0 0 0 0,0-1 0 0 0,0 1 1 0 0,0 0-1 0 0,0 0 0 0 0,0 0 0 0 0,0 0 0 0 0,0 0 0 0 0,0 0 0 0 0,0 0 0 0 0,0-1 0 0 0,0 1 0 0 0,0 0 0 0 0,0 0 0 0 0,0 0 0 0 0,0 0 0 0 0,0 0 0 0 0,0 0 0 0 0,0 0 1 0 0,0 0-1 0 0,0-1 0 0 0,0 1 0 0 0,0 0 0 0 0,0 0 0 0 0,0 0 0 0 0,0 0 0 0 0,0 0 0 0 0,0 0 0 0 0,0 0 0 0 0,-1 0 0 0 0,1 0 0 0 0,0 0 0 0 0,0 0 0 0 0,0-1 0 0 0,0 1 1 0 0,0 0-1 0 0,0 0 0 0 0,0 0 0 0 0,0 0 0 0 0,0 0 0 0 0,-1 0 0 0 0,1 0 0 0 0,0 0 0 0 0,0 0 0 0 0,0 0 0 0 0,0 0 0 0 0,0 0 0 0 0,0 0 0 0 0,0 0 0 0 0,-1 0 0 0 0,1 0 0 0 0,0 0 1 0 0,0 0-1 0 0,0 0 0 0 0,0 0 0 0 0,0 0 0 0 0,0 0 0 0 0,0 1 0 0 0,0-1 0 0 0,-1 0 0 0 0,1 0 0 0 0,0 0 0 0 0,6-10-1994 0 0,3 4 942 0 0</inkml:trace>
</inkml:ink>
</file>

<file path=ppt/ink/ink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5:57:40.409"/>
    </inkml:context>
    <inkml:brush xml:id="br0">
      <inkml:brushProperty name="width" value="0.1" units="cm"/>
      <inkml:brushProperty name="height" value="0.1" units="cm"/>
    </inkml:brush>
  </inkml:definitions>
  <inkml:trace contextRef="#ctx0" brushRef="#br0">1 184 6689 0 0,'7'-4'1750'0'0,"-7"4"-1730"0"0,0 0-1 0 0,0 0 0 0 0,0 0 0 0 0,0 0 0 0 0,0 1 0 0 0,-1-1 1 0 0,1 0-1 0 0,0 0 0 0 0,0 0 0 0 0,0 0 0 0 0,0 0 0 0 0,0 0 1 0 0,-1 1-1 0 0,1-1 0 0 0,0 0 0 0 0,0 0 0 0 0,0 0 0 0 0,0 0 1 0 0,-1 0-1 0 0,1 0 0 0 0,0 0 0 0 0,0 0 0 0 0,0 0 1 0 0,0 0-1 0 0,-1 0 0 0 0,1 0 0 0 0,0 0 0 0 0,0 0 0 0 0,0 0 1 0 0,-1 0-1 0 0,1 0 0 0 0,0 0 0 0 0,0 0 0 0 0,0 0 0 0 0,0 0 1 0 0,-1 0-1 0 0,1 0 0 0 0,0 0 0 0 0,0-1 0 0 0,6 9 685 0 0,1 3-625 0 0,-1 0-1 0 0,-1 0 1 0 0,1 1 0 0 0,-2-1-1 0 0,0 2 1 0 0,0-1-1 0 0,-1 0 1 0 0,0 0 0 0 0,-2 1-1 0 0,1 0 1 0 0,-1-1-1 0 0,-1 1 1 0 0,0 0 0 0 0,-1-1-1 0 0,0 1 1 0 0,-1 0-1 0 0,-6 20 1 0 0,4-19-81 0 0,3-11-1 0 0,1 1 0 0 0,-1-1 0 0 0,0 0 0 0 0,-1 0 0 0 0,1 0 0 0 0,-1 0 0 0 0,1 0 0 0 0,-3 4 0 0 0,3-7-8 0 0,1 0-1 0 0,0 0 0 0 0,-1 0 1 0 0,1 0-1 0 0,0 0 0 0 0,-1 0 1 0 0,1 0-1 0 0,0 0 0 0 0,-1 0 0 0 0,1 0 1 0 0,0 0-1 0 0,-1 0 0 0 0,1 0 1 0 0,0-1-1 0 0,0 1 0 0 0,-1 0 1 0 0,1 0-1 0 0,0 0 0 0 0,-1 0 1 0 0,1 0-1 0 0,0-1 0 0 0,0 1 0 0 0,0 0 1 0 0,-1 0-1 0 0,1-1 0 0 0,0 1 1 0 0,0 0-1 0 0,0 0 0 0 0,-1-1 1 0 0,1 1-1 0 0,0 0 0 0 0,0 0 1 0 0,0-1-1 0 0,0 1 0 0 0,0 0 0 0 0,0-1 1 0 0,0 1-1 0 0,-1 0 0 0 0,1-1 1 0 0,0 1-1 0 0,0 0 0 0 0,0-1 1 0 0,0 1-1 0 0,1-1 0 0 0,-6-16-430 0 0,3-3 219 0 0,2 1 0 0 0,1-1 0 0 0,0 1 0 0 0,5-21 0 0 0,21-79 169 0 0,-23 101-2 0 0,1-2 38 0 0,0 1 1 0 0,1 0 0 0 0,1 0-1 0 0,1 0 1 0 0,0 1-1 0 0,2 0 1 0 0,12-18-1 0 0,-20 34 15 0 0,-1 0 0 0 0,1 0-1 0 0,0 0 1 0 0,-1 0 0 0 0,1 0-1 0 0,0 1 1 0 0,0-1 0 0 0,1 1-1 0 0,-1 0 1 0 0,0-1-1 0 0,0 1 1 0 0,1 0 0 0 0,-1 0-1 0 0,1 0 1 0 0,-1 1 0 0 0,1-1-1 0 0,-1 1 1 0 0,5-1-1 0 0,-5 1 3 0 0,0 0-1 0 0,0 0 0 0 0,0 1 0 0 0,-1-1 0 0 0,1 0 0 0 0,0 1 0 0 0,-1 0 0 0 0,1-1 0 0 0,0 1 0 0 0,-1 0 0 0 0,1 0 0 0 0,-1 0 0 0 0,1 0 0 0 0,-1 0 0 0 0,1 0 0 0 0,-1 1 0 0 0,0-1 0 0 0,0 0 0 0 0,0 1 0 0 0,1-1 0 0 0,-1 1 0 0 0,0-1 0 0 0,-1 1 0 0 0,1-1 0 0 0,0 1 0 0 0,0 0 0 0 0,0 1 0 0 0,3 11 5 0 0,0-1 0 0 0,-1 1 0 0 0,-1-1 0 0 0,0 1-1 0 0,0 23 1 0 0,-7 73 42 0 0,-1-15-17 0 0,8-61-116 0 0,-1-25-156 0 0,0 0-1 0 0,-1 1 0 0 0,0-1 1 0 0,-1 0-1 0 0,0 0 0 0 0,-2 9 0 0 0,-7-2-1217 0 0,4-12 599 0 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4:43:50.461"/>
    </inkml:context>
    <inkml:brush xml:id="br0">
      <inkml:brushProperty name="width" value="0.1" units="cm"/>
      <inkml:brushProperty name="height" value="0.1" units="cm"/>
    </inkml:brush>
  </inkml:definitions>
  <inkml:trace contextRef="#ctx0" brushRef="#br0">39 6 8229 0 0,'-6'0'204'0'0,"1"0"0"0"0,0-1 1 0 0,-1 0-1 0 0,1 0 1 0 0,-6-1-1 0 0,13 3 13 0 0,1 0 0 0 0,-1 0 0 0 0,0 0 0 0 0,0 1 0 0 0,0-1 0 0 0,0 1 0 0 0,0 0 0 0 0,0-1 0 0 0,0 1 0 0 0,0 0 1 0 0,-1 0-1 0 0,1 0 0 0 0,-1 0 0 0 0,1 1 0 0 0,-1-1 0 0 0,0 0 0 0 0,2 5 0 0 0,2 7-372 0 0,-1 0-1 0 0,4 17 1 0 0,2 7 315 0 0,-9-36-166 0 0,1 3-145 0 0,0-1-1 0 0,-1 1 1 0 0,1 0 0 0 0,-1 0 0 0 0,0 0-1 0 0,0 0 1 0 0,-1 0 0 0 0,1 0-1 0 0,-1 7 1 0 0,3 3-2579 0 0,-7-14 1552 0 0</inkml:trace>
</inkml:ink>
</file>

<file path=ppt/ink/ink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5:57:40.717"/>
    </inkml:context>
    <inkml:brush xml:id="br0">
      <inkml:brushProperty name="width" value="0.1" units="cm"/>
      <inkml:brushProperty name="height" value="0.1" units="cm"/>
    </inkml:brush>
  </inkml:definitions>
  <inkml:trace contextRef="#ctx0" brushRef="#br0">2 156 5268 0 0,'-2'-21'120'0'0,"4"-2"89"0"0,9 3-101 0 0,-7-2 236 0 0,5 5-180 0 0,4-2 228 0 0,4 7-188 0 0,2 3-20 0 0,5 1-112 0 0,-3 6-80 0 0,5 0 112 0 0,4 4-240 0 0,0-2 176 0 0,2 7-224 0 0,1-4 168 0 0,1 2-136 0 0,3 3-88 0 0,-5 0-360 0 0</inkml:trace>
</inkml:ink>
</file>

<file path=ppt/ink/ink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5:57:41.166"/>
    </inkml:context>
    <inkml:brush xml:id="br0">
      <inkml:brushProperty name="width" value="0.1" units="cm"/>
      <inkml:brushProperty name="height" value="0.1" units="cm"/>
    </inkml:brush>
  </inkml:definitions>
  <inkml:trace contextRef="#ctx0" brushRef="#br0">177 37 6973 0 0,'-5'-8'-20'0'0,"3"7"55"0"0,1-1 0 0 0,0 0 0 0 0,0 1 0 0 0,0-1 1 0 0,0 0-1 0 0,0 0 0 0 0,0 0 0 0 0,0 0 0 0 0,1 0 0 0 0,-1-3 0 0 0,1 5-28 0 0,0 0 0 0 0,0 0 0 0 0,0 0 0 0 0,0-1 0 0 0,0 1 0 0 0,0 0 0 0 0,0 0 0 0 0,0 0 0 0 0,0-1 0 0 0,0 1 0 0 0,0 0 0 0 0,0 0-1 0 0,0-1 1 0 0,0 1 0 0 0,0 0 0 0 0,-1 0 0 0 0,1 0 0 0 0,0 0 0 0 0,0-1 0 0 0,0 1 0 0 0,0 0 0 0 0,0 0 0 0 0,0 0 0 0 0,-1 0 0 0 0,1-1 0 0 0,0 1 0 0 0,0 0-1 0 0,0 0 1 0 0,0 0 0 0 0,-1 0 0 0 0,1 0 0 0 0,0 0 0 0 0,0-1 0 0 0,0 1 0 0 0,-1 0 0 0 0,1 0 0 0 0,0 0 0 0 0,0 0 0 0 0,0 0 0 0 0,-1 0 0 0 0,1 0 0 0 0,0 0-1 0 0,0 0 1 0 0,-1 0 0 0 0,1 0 0 0 0,0 0 0 0 0,0 0 0 0 0,0 0 0 0 0,-1 0 0 0 0,1 1 0 0 0,0-1 0 0 0,0 0 0 0 0,0 0 0 0 0,-1 0 0 0 0,1 0 0 0 0,0 0 0 0 0,0 0 0 0 0,0 0-1 0 0,-1 1 1 0 0,-9 11 80 0 0,-17 83 312 0 0,4 2 0 0 0,-19 173 0 0 0,32-6-199 0 0,11-179-1136 0 0,-5 0 1 0 0,-24 146-1 0 0,19-191 113 0 0</inkml:trace>
</inkml:ink>
</file>

<file path=ppt/ink/ink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5:57:41.497"/>
    </inkml:context>
    <inkml:brush xml:id="br0">
      <inkml:brushProperty name="width" value="0.1" units="cm"/>
      <inkml:brushProperty name="height" value="0.1" units="cm"/>
    </inkml:brush>
  </inkml:definitions>
  <inkml:trace contextRef="#ctx0" brushRef="#br0">20 0 7873 0 0,'-3'0'-50'0'0,"-11"2"-100"0"0,14-2 146 0 0,0 1 0 0 0,0-1 0 0 0,-1 1 0 0 0,1-1 0 0 0,0 0-1 0 0,0 1 1 0 0,0-1 0 0 0,-1 0 0 0 0,1 1 0 0 0,0-1 0 0 0,0 1 0 0 0,0-1-1 0 0,0 1 1 0 0,0-1 0 0 0,0 0 0 0 0,0 1 0 0 0,0-1 0 0 0,0 1 0 0 0,0-1-1 0 0,0 1 1 0 0,0-1 0 0 0,0 0 0 0 0,0 1 0 0 0,0-1 0 0 0,1 1-1 0 0,-1-1 1 0 0,0 1 0 0 0,0-1 0 0 0,0 0 0 0 0,1 1 0 0 0,0 1 6 0 0,0-1 1 0 0,0 0 0 0 0,0 0-1 0 0,1 1 1 0 0,-1-1-1 0 0,0 0 1 0 0,1 0 0 0 0,-1 0-1 0 0,1 0 1 0 0,-1-1-1 0 0,1 1 1 0 0,-1 0 0 0 0,1-1-1 0 0,-1 1 1 0 0,1-1-1 0 0,0 1 1 0 0,-1-1 0 0 0,1 0-1 0 0,3 1 1 0 0,41 2-30 0 0,-33-2 19 0 0,797 23 25 0 0,2-21 136 0 0,-795-3-149 0 0,2839-13 270 0 0,-2434 3-255 0 0,119 0-215 0 0,-533 10 100 0 0,-1 0 0 0 0,1 0 0 0 0,-1-1 0 0 0,1 0 1 0 0,-1-1-1 0 0,10-2 0 0 0,-17 2-381 0 0,-8 2 114 0 0,-11 2-250 0 0,-1-1-104 0 0</inkml:trace>
</inkml:ink>
</file>

<file path=ppt/ink/ink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5:57:41.812"/>
    </inkml:context>
    <inkml:brush xml:id="br0">
      <inkml:brushProperty name="width" value="0.1" units="cm"/>
      <inkml:brushProperty name="height" value="0.1" units="cm"/>
    </inkml:brush>
  </inkml:definitions>
  <inkml:trace contextRef="#ctx0" brushRef="#br0">43 25 8429 0 0,'-15'-8'-78'0'0,"13"8"94"0"0,1-1-1 0 0,-1 0 1 0 0,0 0 0 0 0,0 0 0 0 0,1 0 0 0 0,-1 0-1 0 0,0 0 1 0 0,1 0 0 0 0,-1-1 0 0 0,-2-2 0 0 0,4 4-8 0 0,0 0 1 0 0,0 0-1 0 0,0 0 1 0 0,0 0-1 0 0,0-1 0 0 0,0 1 1 0 0,0 0-1 0 0,-1 0 1 0 0,1 0-1 0 0,0 0 1 0 0,0 0-1 0 0,0-1 1 0 0,0 1-1 0 0,-1 0 0 0 0,1 0 1 0 0,0 0-1 0 0,0 0 1 0 0,0 0-1 0 0,-1 0 1 0 0,1 0-1 0 0,0 0 1 0 0,0 0-1 0 0,0 0 0 0 0,-1 0 1 0 0,1 0-1 0 0,0 0 1 0 0,0 0-1 0 0,0 0 1 0 0,-1 0-1 0 0,1 0 1 0 0,0 0-1 0 0,0 0 0 0 0,0 0 1 0 0,-1 0-1 0 0,1 0 1 0 0,0 0-1 0 0,0 0 1 0 0,0 0-1 0 0,0 0 1 0 0,-1 0-1 0 0,1 1 0 0 0,0-1 3 0 0,0 1-1 0 0,0-1 0 0 0,0 0 0 0 0,1 1 0 0 0,-1-1 1 0 0,0 0-1 0 0,0 1 0 0 0,0-1 0 0 0,1 0 0 0 0,-1 1 1 0 0,0-1-1 0 0,1 0 0 0 0,-1 1 0 0 0,0-1 0 0 0,0 0 1 0 0,1 0-1 0 0,-1 1 0 0 0,0-1 0 0 0,1 0 0 0 0,-1 0 1 0 0,1 0-1 0 0,-1 1 0 0 0,0-1 0 0 0,1 0 0 0 0,-1 0 0 0 0,0 0 1 0 0,1 0-1 0 0,-1 0 0 0 0,1 0 0 0 0,-1 0 0 0 0,1 0 1 0 0,-1 0-1 0 0,0 0 0 0 0,1 0 0 0 0,16 4 115 0 0,-1 1 0 0 0,-1 0 0 0 0,1 2 0 0 0,-1 0 0 0 0,22 13-1 0 0,-13-5 49 0 0,0 2 0 0 0,29 26 0 0 0,-39-29-118 0 0,0 0-1 0 0,-1 1 0 0 0,0 0 1 0 0,11 19-1 0 0,-18-25-59 0 0,-1 1 0 0 0,0-1 1 0 0,0 1-1 0 0,-1 0 0 0 0,0 0 1 0 0,-1 0-1 0 0,0 1 0 0 0,-1-1 1 0 0,2 13-1 0 0,-4-16-107 0 0,-1-1 0 0 0,1 1 0 0 0,-1-1 0 0 0,0 1 0 0 0,-1-1 0 0 0,0 0 0 0 0,0 0 0 0 0,0 0 0 0 0,0 0 0 0 0,-1 0 0 0 0,0 0 0 0 0,0 0 0 0 0,-8 8 1 0 0,-13 15-974 0 0</inkml:trace>
</inkml:ink>
</file>

<file path=ppt/ink/ink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5:57:42.901"/>
    </inkml:context>
    <inkml:brush xml:id="br0">
      <inkml:brushProperty name="width" value="0.1" units="cm"/>
      <inkml:brushProperty name="height" value="0.1" units="cm"/>
    </inkml:brush>
  </inkml:definitions>
  <inkml:trace contextRef="#ctx0" brushRef="#br0">254 59 3208 0 0,'3'-3'187'0'0,"0"-1"1"0"0,0 1-1 0 0,0 0 0 0 0,-1-1 0 0 0,1 1 0 0 0,-1-1 0 0 0,0 0 1 0 0,0 0-1 0 0,-1 0 0 0 0,1 0 0 0 0,2-8 0 0 0,-2 5 404 0 0,-5 17-421 0 0,1 1 0 0 0,1-1 0 0 0,-1 20 0 0 0,-1 11 32 0 0,-104 874 1981 0 0,68-380-1929 0 0,25-418-396 0 0,-4 0 1 0 0,-41 139 0 0 0,30-149-1278 0 0,21-79 623 0 0</inkml:trace>
</inkml:ink>
</file>

<file path=ppt/ink/ink4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5:57:43.221"/>
    </inkml:context>
    <inkml:brush xml:id="br0">
      <inkml:brushProperty name="width" value="0.1" units="cm"/>
      <inkml:brushProperty name="height" value="0.1" units="cm"/>
    </inkml:brush>
  </inkml:definitions>
  <inkml:trace contextRef="#ctx0" brushRef="#br0">1 170 4668 0 0,'0'-1'3'0'0,"0"1"-1"0"0,0 0 1 0 0,0-1-1 0 0,0 1 0 0 0,0-1 1 0 0,0 1-1 0 0,0-1 0 0 0,0 1 1 0 0,0-1-1 0 0,0 1 1 0 0,0-1-1 0 0,0 1 0 0 0,0 0 1 0 0,1-1-1 0 0,-1 1 0 0 0,0-1 1 0 0,0 1-1 0 0,0-1 1 0 0,1 1-1 0 0,-1 0 0 0 0,0-1 1 0 0,1 1-1 0 0,-1 0 1 0 0,0-1-1 0 0,1 1 0 0 0,-1 0 1 0 0,0-1-1 0 0,1 1 0 0 0,-1 0 1 0 0,0 0-1 0 0,1-1 1 0 0,-1 1-1 0 0,1 0 0 0 0,-1 0 1 0 0,1 0-1 0 0,-1 0 0 0 0,0 0 1 0 0,1 0-1 0 0,-1-1 1 0 0,1 1-1 0 0,-1 0 0 0 0,1 0 1 0 0,0 1-1 0 0,862-84 1206 0 0,255 31 428 0 0,-963 48-1404 0 0,920-6 970 0 0,2 28-838 0 0,-904-15-395 0 0,-86-1-11 0 0,200-2-1082 0 0,-283 0 1056 0 0,3 0-80 0 0,-1-1-1 0 0,1 1 1 0 0,-1-1-1 0 0,0 0 1 0 0,0 0-1 0 0,1-1 0 0 0,6-3 1 0 0,-13 5 129 0 0,0 0 0 0 0,1 0 0 0 0,-1-1 0 0 0,0 1 0 0 0,0 0 0 0 0,0 0 0 0 0,0 0 0 0 0,1-1 0 0 0,-1 1 0 0 0,0 0-1 0 0,0-1 1 0 0,0 1 0 0 0,0 0 0 0 0,0 0 0 0 0,0-1 0 0 0,0 1 0 0 0,0 0 0 0 0,0-1 0 0 0,0 1 0 0 0,0 0 0 0 0,0 0 0 0 0,0-1 0 0 0,0 1 0 0 0,0 0 0 0 0,0-1 0 0 0,0 1 0 0 0,0 0 0 0 0,0 0 0 0 0,0-1 0 0 0,0 1 0 0 0,0 0 0 0 0,0-1-1 0 0,-1 1 1 0 0,1 0 0 0 0,0 0 0 0 0,0 0 0 0 0,0-1 0 0 0,-1 1 0 0 0,1 0 0 0 0,0 0 0 0 0,0 0 0 0 0,0-1 0 0 0,-1 1 0 0 0,1 0 0 0 0,0 0 0 0 0,-1 0 0 0 0,1 0 0 0 0,0 0 0 0 0,0-1 0 0 0,-1 1 0 0 0,1 0 0 0 0,-1 0 0 0 0,-14-7-574 0 0</inkml:trace>
</inkml:ink>
</file>

<file path=ppt/ink/ink4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5:57:43.783"/>
    </inkml:context>
    <inkml:brush xml:id="br0">
      <inkml:brushProperty name="width" value="0.1" units="cm"/>
      <inkml:brushProperty name="height" value="0.1" units="cm"/>
    </inkml:brush>
  </inkml:definitions>
  <inkml:trace contextRef="#ctx0" brushRef="#br0">138 210 4576 0 0,'-55'-34'263'0'0,"39"23"-11"0"0,-26-14-1 0 0,20 11 75 0 0,22 14-320 0 0,0-1 0 0 0,-1 1-1 0 0,1 0 1 0 0,0 0 0 0 0,0 0 0 0 0,0-1 0 0 0,0 1 0 0 0,0 0-1 0 0,-1 0 1 0 0,1 0 0 0 0,0-1 0 0 0,0 1 0 0 0,0 0 0 0 0,0 0 0 0 0,0-1-1 0 0,0 1 1 0 0,0 0 0 0 0,0 0 0 0 0,0-1 0 0 0,0 1 0 0 0,0 0 0 0 0,0 0-1 0 0,0-1 1 0 0,0 1 0 0 0,0 0 0 0 0,0 0 0 0 0,0-1 0 0 0,0 1-1 0 0,1-1 1 0 0,11-5 81 0 0,37-3 21 0 0,1 3 0 0 0,82-1 0 0 0,-60 4-89 0 0,581-9 31 0 0,-469 11-16 0 0,1189 16-190 0 0,45 0 253 0 0,-668-45-320 0 0,-737 29 225 0 0,10 0 54 0 0,0-2 0 0 0,-1 0 0 0 0,0-1 0 0 0,1-1 1 0 0,-2-1-1 0 0,22-9 0 0 0,-41 14-42 0 0,-1 1 1 0 0,0 0-1 0 0,0-1 1 0 0,0 1-1 0 0,0-1 0 0 0,-1 0 1 0 0,1 1-1 0 0,0-1 1 0 0,0 0-1 0 0,0 1 1 0 0,0-1-1 0 0,-1 0 0 0 0,1 0 1 0 0,0 0-1 0 0,-1 0 1 0 0,1 0-1 0 0,0-1 1 0 0,-1 1-6 0 0,0 1 0 0 0,0 0 0 0 0,0-1 1 0 0,0 1-1 0 0,0-1 0 0 0,0 1 1 0 0,0-1-1 0 0,0 1 0 0 0,-1-1 0 0 0,1 1 1 0 0,0-1-1 0 0,0 1 0 0 0,-1 0 0 0 0,1-1 1 0 0,0 1-1 0 0,-1 0 0 0 0,1-1 1 0 0,0 1-1 0 0,-1 0 0 0 0,1-1 0 0 0,0 1 1 0 0,-1 0-1 0 0,1-1 0 0 0,-1 1 0 0 0,1 0 1 0 0,-1 0-1 0 0,-3-2 39 0 0,-1 0 0 0 0,0 0 0 0 0,1 1 0 0 0,-1 0 0 0 0,0 0 1 0 0,-5-1-1 0 0,2 2-1 0 0,-1-1 0 0 0,1 1 1 0 0,0 1-1 0 0,0 0 1 0 0,-1 0-1 0 0,1 0 0 0 0,0 1 1 0 0,0 0-1 0 0,0 1 0 0 0,0-1 1 0 0,0 2-1 0 0,1-1 1 0 0,-8 6-1 0 0,5-3 55 0 0,1 1 1 0 0,0 0-1 0 0,0 1 1 0 0,1 0-1 0 0,0 1 1 0 0,0 0-1 0 0,1 0 1 0 0,-9 15-1 0 0,-1 8 183 0 0,1 2 1 0 0,2 0-1 0 0,1 0 1 0 0,-16 68-1 0 0,11-18 20 0 0,3 1 0 0 0,-6 141-1 0 0,20 175 115 0 0,0-12-363 0 0,0-364-392 0 0,-1 1-1 0 0,-2 0 1 0 0,0-1-1 0 0,-13 39 1 0 0,8-33-663 0 0</inkml:trace>
</inkml:ink>
</file>

<file path=ppt/ink/ink4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5:57:44.484"/>
    </inkml:context>
    <inkml:brush xml:id="br0">
      <inkml:brushProperty name="width" value="0.1" units="cm"/>
      <inkml:brushProperty name="height" value="0.1" units="cm"/>
    </inkml:brush>
  </inkml:definitions>
  <inkml:trace contextRef="#ctx0" brushRef="#br0">145 251 5941 0 0,'-7'-12'251'0'0,"5"8"-164"0"0,0 1 0 0 0,1 0-1 0 0,-1-1 1 0 0,1 0-1 0 0,-1 1 1 0 0,1-1 0 0 0,0 0-1 0 0,1 1 1 0 0,-1-1 0 0 0,0-5-1 0 0,1 9-42 0 0,0-1-1 0 0,0 0 0 0 0,0 1 1 0 0,0-1-1 0 0,-1 0 0 0 0,1 1 1 0 0,0-1-1 0 0,0 1 0 0 0,-1-1 1 0 0,1 0-1 0 0,0 1 0 0 0,-1-1 1 0 0,1 1-1 0 0,-1-1 0 0 0,1 1 1 0 0,-1-1-1 0 0,1 1 0 0 0,-1-1 1 0 0,1 1-1 0 0,-1-1 0 0 0,0 1 1 0 0,1 0-39 0 0,0 0 1 0 0,0 0 0 0 0,0 0 0 0 0,0 0-1 0 0,0 0 1 0 0,0 0 0 0 0,0 1 0 0 0,0-1 0 0 0,0 0-1 0 0,0 0 1 0 0,0 0 0 0 0,0 0 0 0 0,0 0-1 0 0,0 0 1 0 0,0 0 0 0 0,0 1 0 0 0,0-1-1 0 0,0 0 1 0 0,0 0 0 0 0,-1 0 0 0 0,1 0 0 0 0,0 0-1 0 0,0 0 1 0 0,0 0 0 0 0,0 0 0 0 0,0 0-1 0 0,0 0 1 0 0,0 1 0 0 0,0-1 0 0 0,0 0-1 0 0,-1 0 1 0 0,1 0 0 0 0,0 0 0 0 0,0 0-1 0 0,0 0 1 0 0,0 0 0 0 0,0 0 0 0 0,0 0 0 0 0,0 0-1 0 0,-1 0 1 0 0,1 0 0 0 0,0 0 0 0 0,0 0-1 0 0,0 0 1 0 0,0 0 0 0 0,0 0 0 0 0,0 0-1 0 0,0 0 1 0 0,-1 0 0 0 0,1 0 0 0 0,0 0 0 0 0,0 0-1 0 0,0-1 1 0 0,-4 30 122 0 0,2 19 122 0 0,-2 0-1 0 0,-3 0 1 0 0,-1 0 0 0 0,-17 50-1 0 0,17-67-212 0 0,2-9 6 0 0,-13 35 0 0 0,18-56-41 0 0,1-1 1 0 0,0 1-1 0 0,0-1 0 0 0,0 1 0 0 0,-1 0 1 0 0,1-1-1 0 0,0 1 0 0 0,0-1 1 0 0,-1 1-1 0 0,1-1 0 0 0,-1 1 1 0 0,1-1-1 0 0,0 1 0 0 0,-1-1 1 0 0,1 1-1 0 0,-1-1 0 0 0,1 1 1 0 0,-1-1-1 0 0,1 0 0 0 0,-1 1 1 0 0,0-1-1 0 0,1 0 0 0 0,-1 0 1 0 0,0 1-1 0 0,0-1 0 0 0,1-1 0 0 0,-1 1 0 0 0,1 0 0 0 0,-1 0-1 0 0,1-1 1 0 0,-1 1 0 0 0,1 0 0 0 0,-1-1 0 0 0,1 1 0 0 0,-1-1 0 0 0,1 1 0 0 0,0-1 0 0 0,-1 1 0 0 0,1-1 0 0 0,0 1 0 0 0,-1-1 0 0 0,1 1 0 0 0,0-1 0 0 0,-1 1-1 0 0,1-1 1 0 0,-2-3 2 0 0,1-1 0 0 0,0 1 0 0 0,0 0 1 0 0,0 0-1 0 0,-1-9 0 0 0,2-22-42 0 0,1-1 1 0 0,2 0-1 0 0,2 1 1 0 0,1 0-1 0 0,2 0 1 0 0,1 0-1 0 0,16-38 1 0 0,-15 48 17 0 0,1 0 0 0 0,2 1 0 0 0,1 0 1 0 0,0 1-1 0 0,34-40 0 0 0,-42 56 14 0 0,0 0 1 0 0,1 1-1 0 0,0 0 0 0 0,0 0 0 0 0,0 0 0 0 0,1 1 0 0 0,-1 0 0 0 0,1 1 0 0 0,1-1 1 0 0,-1 2-1 0 0,0-1 0 0 0,1 1 0 0 0,0 1 0 0 0,0-1 0 0 0,0 1 0 0 0,0 1 1 0 0,0 0-1 0 0,0 0 0 0 0,0 1 0 0 0,0 0 0 0 0,13 2 0 0 0,-15-1 6 0 0,0 0 0 0 0,0 1 0 0 0,0 0 0 0 0,-1 0-1 0 0,1 1 1 0 0,-1 0 0 0 0,1 0 0 0 0,-1 1 0 0 0,0-1 0 0 0,0 1 0 0 0,10 10-1 0 0,-14-12-11 0 0,0 0 0 0 0,1 1-1 0 0,-1-1 1 0 0,-1 1 0 0 0,1-1-1 0 0,0 1 1 0 0,-1 0 0 0 0,1 0-1 0 0,-1 0 1 0 0,0 0-1 0 0,0 0 1 0 0,0 0 0 0 0,0 0-1 0 0,0 0 1 0 0,-1 1 0 0 0,1-1-1 0 0,-1 0 1 0 0,0 0-1 0 0,0 0 1 0 0,0 1 0 0 0,-1-1-1 0 0,1 0 1 0 0,-1 0 0 0 0,0 0-1 0 0,0 1 1 0 0,0-1 0 0 0,-2 5-1 0 0,0-4-25 0 0,1 0-1 0 0,-1-1 0 0 0,0 1 1 0 0,0 0-1 0 0,0-1 1 0 0,0 0-1 0 0,-1 0 0 0 0,1 0 1 0 0,-1 0-1 0 0,0 0 1 0 0,0-1-1 0 0,0 0 1 0 0,0 0-1 0 0,0 0 0 0 0,-6 2 1 0 0,-11 3-107 0 0,-41 9 0 0 0,44-12 114 0 0,-57 11-43 0 0,29-6 68 0 0,-59 18 0 0 0,104-27 8 0 0,-1 1 0 0 0,0-1 0 0 0,0 1-1 0 0,1 0 1 0 0,-1 0 0 0 0,0-1 0 0 0,1 1 0 0 0,-1 0-1 0 0,1 1 1 0 0,-1-1 0 0 0,1 0 0 0 0,-1 0 0 0 0,1 0 0 0 0,0 1-1 0 0,0-1 1 0 0,0 1 0 0 0,0-1 0 0 0,0 1 0 0 0,0-1-1 0 0,-1 4 1 0 0,1-3 1 0 0,1 0-1 0 0,0 0 0 0 0,0 0 0 0 0,0 0 1 0 0,1 0-1 0 0,-1 0 0 0 0,0 0 1 0 0,1 0-1 0 0,0 0 0 0 0,-1 0 1 0 0,1 0-1 0 0,0 0 0 0 0,0 0 1 0 0,0 0-1 0 0,0-1 0 0 0,0 1 0 0 0,0 0 1 0 0,3 1-1 0 0,6 10 43 0 0,1-2 0 0 0,0 0-1 0 0,1 0 1 0 0,0-1 0 0 0,0 0 0 0 0,27 14-1 0 0,92 40 224 0 0,-87-45-232 0 0,-34-14-33 0 0,84 34-220 0 0,-81-35-106 0 0,1 0 1 0 0,-1-1 0 0 0,1 0 0 0 0,0-2-1 0 0,19 2 1 0 0,-10-3-416 0 0</inkml:trace>
</inkml:ink>
</file>

<file path=ppt/ink/ink4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5:57:44.849"/>
    </inkml:context>
    <inkml:brush xml:id="br0">
      <inkml:brushProperty name="width" value="0.1" units="cm"/>
      <inkml:brushProperty name="height" value="0.1" units="cm"/>
    </inkml:brush>
  </inkml:definitions>
  <inkml:trace contextRef="#ctx0" brushRef="#br0">82 250 5448 0 0,'6'-35'161'0'0,"-5"29"-92"0"0,1 1 0 0 0,-2 0 0 0 0,1 0 0 0 0,0-1 0 0 0,-1-7 0 0 0,0 12-29 0 0,0 0-1 0 0,0 0 0 0 0,0 0 1 0 0,0 0-1 0 0,0 0 0 0 0,0 0 1 0 0,0 0-1 0 0,-1 0 0 0 0,1 0 1 0 0,0 0-1 0 0,-1 0 0 0 0,1 0 1 0 0,0 0-1 0 0,-1 1 0 0 0,1-1 1 0 0,-1 0-1 0 0,0 0 0 0 0,1 0 1 0 0,-1 0-1 0 0,-1-1 0 0 0,1 2-23 0 0,1 1-1 0 0,-1-1 0 0 0,0 0 1 0 0,1 0-1 0 0,-1 1 1 0 0,1-1-1 0 0,-1 0 1 0 0,0 1-1 0 0,1-1 0 0 0,-1 1 1 0 0,1-1-1 0 0,-1 0 1 0 0,1 1-1 0 0,-1-1 1 0 0,1 1-1 0 0,0-1 0 0 0,-1 1 1 0 0,1 0-1 0 0,-1-1 1 0 0,1 1-1 0 0,0-1 1 0 0,-1 2-1 0 0,-3 7-17 0 0,-1 0 0 0 0,-4 19 0 0 0,-6 25-40 0 0,2 1 0 0 0,3 0 0 0 0,3 1 0 0 0,-2 75 0 0 0,17-70 95 0 0,5-154-113 0 0,-9 44 40 0 0,0-15-26 0 0,22-106 0 0 0,-21 151 40 0 0,0 1 0 0 0,2 0 1 0 0,0 0-1 0 0,1 0 0 0 0,0 1 1 0 0,2 0-1 0 0,0 0 0 0 0,1 1 1 0 0,22-25-1 0 0,-31 40 10 0 0,0-1-1 0 0,0 1 1 0 0,0 0 0 0 0,0 0-1 0 0,0 0 1 0 0,1 0 0 0 0,-1 1-1 0 0,1-1 1 0 0,-1 1 0 0 0,1-1-1 0 0,-1 1 1 0 0,1 0 0 0 0,0 0-1 0 0,0 0 1 0 0,0 0 0 0 0,0 1-1 0 0,-1-1 1 0 0,1 1-1 0 0,0-1 1 0 0,0 1 0 0 0,0 0-1 0 0,0 0 1 0 0,0 1 0 0 0,0-1-1 0 0,0 0 1 0 0,0 1 0 0 0,0 0-1 0 0,3 1 1 0 0,-1 1 3 0 0,0 0 1 0 0,1 0-1 0 0,-1 0 0 0 0,0 1 1 0 0,-1 0-1 0 0,1 0 0 0 0,-1 0 1 0 0,0 1-1 0 0,0-1 0 0 0,0 1 1 0 0,0 0-1 0 0,4 9 0 0 0,1 3 3 0 0,-1 1 0 0 0,-1-1 0 0 0,0 1 1 0 0,-2 0-1 0 0,6 32 0 0 0,7 97-79 0 0,-16-125 24 0 0,-1-12 22 0 0,2 16-375 0 0,-2 1 0 0 0,0-1 0 0 0,-4 34 0 0 0,0-38-251 0 0</inkml:trace>
</inkml:ink>
</file>

<file path=ppt/ink/ink4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5:57:45.149"/>
    </inkml:context>
    <inkml:brush xml:id="br0">
      <inkml:brushProperty name="width" value="0.1" units="cm"/>
      <inkml:brushProperty name="height" value="0.1" units="cm"/>
    </inkml:brush>
  </inkml:definitions>
  <inkml:trace contextRef="#ctx0" brushRef="#br0">1 47 2980 0 0,'9'-16'0'0'0,"8"6"8"0"0,6 0 8 0 0,1 5-12 0 0,-3 1 20 0 0,1 4-20 0 0,4-2-68 0 0</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4:43:50.770"/>
    </inkml:context>
    <inkml:brush xml:id="br0">
      <inkml:brushProperty name="width" value="0.1" units="cm"/>
      <inkml:brushProperty name="height" value="0.1" units="cm"/>
    </inkml:brush>
  </inkml:definitions>
  <inkml:trace contextRef="#ctx0" brushRef="#br0">17 5 6221 0 0,'-8'-1'64'0'0,"5"-2"-216"0"0,-3 2 192 0 0,10 1 12 0 0,-8 4-4 0 0,4 2 16 0 0,4 0-224 0 0,-4 4 88 0 0,0 0-132 0 0,5 5 80 0 0,-1 0-317 0 0,2 2-147 0 0</inkml:trace>
</inkml:ink>
</file>

<file path=ppt/ink/ink4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5:57:45.455"/>
    </inkml:context>
    <inkml:brush xml:id="br0">
      <inkml:brushProperty name="width" value="0.1" units="cm"/>
      <inkml:brushProperty name="height" value="0.1" units="cm"/>
    </inkml:brush>
  </inkml:definitions>
  <inkml:trace contextRef="#ctx0" brushRef="#br0">22 309 5909 0 0,'3'-11'601'0'0,"-2"11"-576"0"0,-1-1 1 0 0,0 1-1 0 0,0 0 0 0 0,0-1 1 0 0,1 1-1 0 0,-1 0 1 0 0,0-1-1 0 0,0 1 0 0 0,0-1 1 0 0,0 1-1 0 0,0 0 1 0 0,0-1-1 0 0,0 1 0 0 0,0-1 1 0 0,0 1-1 0 0,0-1 1 0 0,0 1-1 0 0,0 0 0 0 0,0-1 1 0 0,0 1-1 0 0,0-1 1 0 0,0 1-1 0 0,0 0 1 0 0,0-1-1 0 0,-1 1 0 0 0,1-1 1 0 0,0 1-1 0 0,0 0 1 0 0,-1-1-1 0 0,1 1 0 0 0,0 0 1 0 0,0-1-1 0 0,-1 1 1 0 0,1 0-1 0 0,0 0 0 0 0,-1-1 1 0 0,1 1-1 0 0,0 0 1 0 0,-1-1-1 0 0,-2-10 974 0 0,3 19-686 0 0,2 15-321 0 0,5 16 16 0 0,20 84 31 0 0,-16-72-18 0 0,-8-42-38 0 0,-1 1 0 0 0,0 0 0 0 0,-1 0 0 0 0,0 0 0 0 0,-1 12-1 0 0,0-21 0 0 0,1 1 0 0 0,-2-1 0 0 0,1 1 0 0 0,0 0 0 0 0,0-1 0 0 0,0 1 0 0 0,-1-1 0 0 0,1 1 0 0 0,0-1 0 0 0,-1 1 0 0 0,0-1 0 0 0,1 1 0 0 0,-2 1 0 0 0,1-2-100 0 0,-10-24-1038 0 0,-32-73 1167 0 0,41 91-15 0 0,0 0 0 0 0,0 0 0 0 0,0 0-1 0 0,0 0 1 0 0,1-1 0 0 0,0 1 0 0 0,0 0 0 0 0,0-11 0 0 0,1 4-2 0 0,0-14 2 0 0,1 0 0 0 0,1-1 1 0 0,2 1-1 0 0,0 0 0 0 0,11-32 0 0 0,2-16-29 0 0,20-83 104 0 0,-36 154-12 0 0,17 19-424 0 0,77 71 338 0 0,-75-66 35 0 0,-1 1 1 0 0,-1 0-1 0 0,26 44 0 0 0,-42-63-7 0 0,-1 0 0 0 0,1 1 0 0 0,0-1 0 0 0,-1 0 0 0 0,0 1 0 0 0,0-1 0 0 0,0 1 0 0 0,0 0 0 0 0,-1-1 0 0 0,1 1 0 0 0,-1-1 0 0 0,0 1-1 0 0,0 0 1 0 0,0 0 0 0 0,-1-1 0 0 0,1 1 0 0 0,-2 3 0 0 0,-1 4-91 0 0,-13-5-294 0 0,-49 17 63 0 0,49-17-160 0 0</inkml:trace>
</inkml:ink>
</file>

<file path=ppt/ink/ink4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5:57:57.548"/>
    </inkml:context>
    <inkml:brush xml:id="br0">
      <inkml:brushProperty name="width" value="0.1" units="cm"/>
      <inkml:brushProperty name="height" value="0.1" units="cm"/>
    </inkml:brush>
  </inkml:definitions>
  <inkml:trace contextRef="#ctx0" brushRef="#br0">148 381 5665 0 0,'1'-1'33'0'0,"0"0"0"0"0,0 0 0 0 0,0 0 0 0 0,0 0 0 0 0,0 1 0 0 0,0-1 0 0 0,1 0 0 0 0,-1 1 1 0 0,0-1-1 0 0,0 1 0 0 0,1-1 0 0 0,-1 1 0 0 0,0 0 0 0 0,3-1 0 0 0,-3 1 61 0 0,0 0 0 0 0,0 0-1 0 0,0 0 1 0 0,0-1 0 0 0,1 1-1 0 0,-1 0 1 0 0,0-1 0 0 0,0 1-1 0 0,0-1 1 0 0,0 1 0 0 0,0-1-1 0 0,0 0 1 0 0,0 1 0 0 0,0-1-1 0 0,0 0 1 0 0,-1 0 0 0 0,1 1-1 0 0,0-1 1 0 0,1-2 0 0 0,15-21 1413 0 0,-14 22-1379 0 0,-1-1-1 0 0,1 0 0 0 0,-1 0 1 0 0,0 0-1 0 0,0 0 1 0 0,0 0-1 0 0,0 0 0 0 0,0-1 1 0 0,-1 1-1 0 0,0-1 1 0 0,0 1-1 0 0,1-5 0 0 0,-2 8-114 0 0,0-1 0 0 0,0 1 0 0 0,-1-1 0 0 0,1 1 0 0 0,0 0 0 0 0,-1-1 0 0 0,1 1 0 0 0,-1 0 0 0 0,1-1 0 0 0,0 1 0 0 0,-1 0 0 0 0,1 0 0 0 0,-1-1 0 0 0,1 1 0 0 0,-1 0 0 0 0,1 0 0 0 0,-1 0 0 0 0,1 0-1 0 0,-1 0 1 0 0,1 0 0 0 0,-1-1 0 0 0,1 1 0 0 0,-1 0 0 0 0,1 0 0 0 0,-1 1 0 0 0,1-1 0 0 0,-1 0 0 0 0,1 0 0 0 0,-1 0 0 0 0,1 0 0 0 0,-1 0 0 0 0,0 1 0 0 0,-19 3 93 0 0,-11 8-6 0 0,-35 18 0 0 0,55-24-74 0 0,1-1 1 0 0,0 2 0 0 0,1-1-1 0 0,-1 2 1 0 0,1-1 0 0 0,1 1-1 0 0,-9 10 1 0 0,15-16-16 0 0,1 0 0 0 0,-1-1 1 0 0,1 1-1 0 0,0 0 0 0 0,0 0 0 0 0,0-1 0 0 0,0 1 1 0 0,0 0-1 0 0,1 0 0 0 0,-1 0 0 0 0,0 0 0 0 0,1 0 0 0 0,-1 1 1 0 0,1-1-1 0 0,0 0 0 0 0,0 0 0 0 0,0 0 0 0 0,0 0 1 0 0,0 0-1 0 0,1 4 0 0 0,0-4 1 0 0,0 0 0 0 0,0 0 0 0 0,0 0 0 0 0,0 0 0 0 0,1 0 0 0 0,-1-1 0 0 0,1 1 0 0 0,-1 0 0 0 0,1-1 0 0 0,-1 1 0 0 0,1-1 0 0 0,0 0 0 0 0,0 1 0 0 0,0-1 0 0 0,0 0 0 0 0,0 0 0 0 0,0 0 0 0 0,0 0 0 0 0,0-1 0 0 0,3 2 0 0 0,0-1-10 0 0,0 1 0 0 0,0-1 0 0 0,0 0 0 0 0,1-1-1 0 0,-1 1 1 0 0,0-1 0 0 0,0 0 0 0 0,1 0-1 0 0,-1-1 1 0 0,0 0 0 0 0,0 1 0 0 0,0-2-1 0 0,1 1 1 0 0,7-4 0 0 0,-7 2-9 0 0,0 0 0 0 0,0 0 0 0 0,-1-1 0 0 0,1 0 0 0 0,-1 0-1 0 0,0-1 1 0 0,0 0 0 0 0,0 0 0 0 0,-1 0 0 0 0,1 0 0 0 0,3-7 0 0 0,10-12-157 0 0,-2-2 1 0 0,-1 0-1 0 0,0-1 1 0 0,-2 0-1 0 0,-2-1 1 0 0,0-1-1 0 0,8-35 1 0 0,-12 29 120 0 0,-1 1 0 0 0,2-54 0 0 0,-9 86-31 0 0,-2 5 15 0 0,-7 16-16 0 0,-8 26 40 0 0,11-21 27 0 0,-30 135 124 0 0,34-139-171 0 0,2 1 0 0 0,0-1 0 0 0,0 0-1 0 0,2 0 1 0 0,1 0 0 0 0,4 23 0 0 0,-5-41 29 0 0,-1 4-229 0 0,1 0-1 0 0,1 0 1 0 0,-1 0-1 0 0,1 0 1 0 0,0-1-1 0 0,1 1 1 0 0,-1 0 0 0 0,1-1-1 0 0,0 0 1 0 0,0 1-1 0 0,5 4 1 0 0,2 0-781 0 0</inkml:trace>
</inkml:ink>
</file>

<file path=ppt/ink/ink4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5:57:58.128"/>
    </inkml:context>
    <inkml:brush xml:id="br0">
      <inkml:brushProperty name="width" value="0.1" units="cm"/>
      <inkml:brushProperty name="height" value="0.1" units="cm"/>
    </inkml:brush>
  </inkml:definitions>
  <inkml:trace contextRef="#ctx0" brushRef="#br0">202 249 7069 0 0,'-22'-20'44'0'0,"16"13"-44"0"0,1 1 66 0 0,-1 0 0 0 0,0 1 0 0 0,-12-10 0 0 0,17 15-51 0 0,0-1 1 0 0,0 0-1 0 0,0 0 1 0 0,0 1-1 0 0,0-1 1 0 0,-1 0-1 0 0,1 1 0 0 0,0 0 1 0 0,0-1-1 0 0,-1 1 1 0 0,1 0-1 0 0,0-1 1 0 0,0 1-1 0 0,-1 0 0 0 0,1 0 1 0 0,0 0-1 0 0,-1 0 1 0 0,1 0-1 0 0,0 0 1 0 0,-1 1-1 0 0,1-1 0 0 0,0 0 1 0 0,0 1-1 0 0,-1-1 1 0 0,1 1-1 0 0,0-1 1 0 0,0 1-1 0 0,0 0 1 0 0,0-1-1 0 0,-2 2 0 0 0,-12 12 70 0 0,0 0 0 0 0,1 1-1 0 0,1 1 1 0 0,0 0-1 0 0,-11 19 1 0 0,24-35-75 0 0,-1 1 1 0 0,1 0-1 0 0,-1 0 0 0 0,1-1 1 0 0,-1 1-1 0 0,1 0 1 0 0,-1 0-1 0 0,1-1 0 0 0,0 1 1 0 0,0 0-1 0 0,-1 0 1 0 0,1 0-1 0 0,0-1 0 0 0,0 1 1 0 0,0 0-1 0 0,0 0 1 0 0,0 0-1 0 0,0 0 0 0 0,0 0 1 0 0,0-1-1 0 0,0 1 1 0 0,1 1-1 0 0,-1-1 6 0 0,1-1 0 0 0,0 1 0 0 0,-1-1 0 0 0,1 0 0 0 0,0 1 0 0 0,-1-1 0 0 0,1 0 0 0 0,0 1 0 0 0,-1-1 0 0 0,1 0 0 0 0,0 0 0 0 0,-1 0 0 0 0,1 0 0 0 0,0 0 1 0 0,-1 0-1 0 0,1 0 0 0 0,0 0 0 0 0,0 0 0 0 0,-1 0 0 0 0,2 0 0 0 0,8-2 110 0 0,-1-1 1 0 0,19-7-1 0 0,-21 8-191 0 0,22-7 52 0 0,-21 7 3 0 0,0 0 1 0 0,0 0 0 0 0,0-1 0 0 0,10-5 0 0 0,-17 9-13 0 0,-3 6 11 0 0,-4 5 15 0 0,4-8 2 0 0,0 0-1 0 0,-1 0 1 0 0,2 0 0 0 0,-1 1-1 0 0,0-1 1 0 0,1 0 0 0 0,-2 10-1 0 0,8-15 7 0 0,-1 1-1 0 0,1 0 0 0 0,-1-1 1 0 0,1 0-1 0 0,6-2 0 0 0,19-6-14 0 0,-16 5-324 0 0,0 0 0 0 0,0-1 0 0 0,23-11 0 0 0,-33 13 257 0 0,1 0-1 0 0,-1 0 1 0 0,0 0-1 0 0,0-1 1 0 0,0 0-1 0 0,0 1 1 0 0,0-2-1 0 0,-1 1 1 0 0,0 0-1 0 0,0 0 1 0 0,0-1-1 0 0,-1 0 1 0 0,1 1-1 0 0,1-7 1 0 0,4-9 87 0 0,-2 0 0 0 0,0 0 1 0 0,-2 0-1 0 0,0 0 0 0 0,-1-1 0 0 0,-1 0 0 0 0,-1 0 0 0 0,-2-33 1 0 0,-2 39 115 0 0,0 14 107 0 0,-4 19 142 0 0,4-9-405 0 0,-2 8 53 0 0,1 1-1 0 0,1-1 1 0 0,0 1-1 0 0,1-1 0 0 0,1 30 1 0 0,2-17-66 0 0,1 0 1 0 0,11 45 0 0 0,0-28-2169 0 0,-11-40 1436 0 0</inkml:trace>
</inkml:ink>
</file>

<file path=ppt/ink/ink4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5:57:58.602"/>
    </inkml:context>
    <inkml:brush xml:id="br0">
      <inkml:brushProperty name="width" value="0.1" units="cm"/>
      <inkml:brushProperty name="height" value="0.1" units="cm"/>
    </inkml:brush>
  </inkml:definitions>
  <inkml:trace contextRef="#ctx0" brushRef="#br0">0 198 5328 0 0,'0'-4'51'0'0,"1"0"0"0"0,0 0-1 0 0,-1 0 1 0 0,1 0-1 0 0,1 0 1 0 0,-1 0-1 0 0,0 0 1 0 0,1 1 0 0 0,0-1-1 0 0,0 0 1 0 0,0 1-1 0 0,0-1 1 0 0,1 1-1 0 0,0 0 1 0 0,-1 0 0 0 0,1 0-1 0 0,0 0 1 0 0,0 0-1 0 0,0 1 1 0 0,1-1-1 0 0,-1 1 1 0 0,1 0 0 0 0,-1 0-1 0 0,8-3 1 0 0,7-2-33 0 0,0 0 0 0 0,0 2 1 0 0,0 0-1 0 0,23-3 1 0 0,47-1-5 0 0,-62 8-8 0 0,1-2-1 0 0,31-6 0 0 0,-57 8-2 0 0,0 1 0 0 0,0 0-1 0 0,0 0 1 0 0,0 0 0 0 0,0-1-1 0 0,0 1 1 0 0,0 0 0 0 0,0-1-1 0 0,0 1 1 0 0,0-1 0 0 0,0 0-1 0 0,0 1 1 0 0,0-1 0 0 0,-1 1-1 0 0,1-1 1 0 0,0 0 0 0 0,0 0-1 0 0,-1 0 1 0 0,1 1 0 0 0,1-3-1 0 0,-2 2 4 0 0,0 0 0 0 0,0 1 0 0 0,0-1-1 0 0,0 0 1 0 0,0 0 0 0 0,0 1 0 0 0,-1-1-1 0 0,1 0 1 0 0,0 0 0 0 0,0 1 0 0 0,-1-1-1 0 0,1 0 1 0 0,0 1 0 0 0,-1-1 0 0 0,1 0-1 0 0,0 1 1 0 0,-1-1 0 0 0,1 0 0 0 0,-1 1-1 0 0,1-1 1 0 0,-2 0 0 0 0,-1-2 15 0 0,-1 0 0 0 0,1 1 0 0 0,-1-1 0 0 0,1 1 0 0 0,-1 0 0 0 0,0 0 0 0 0,0 0 1 0 0,0 0-1 0 0,-4 0 0 0 0,-1 0-10 0 0,1 0 0 0 0,-1 1 0 0 0,1 0 0 0 0,-1 0 0 0 0,1 1 0 0 0,-1 0 0 0 0,-9 2 0 0 0,14-2-17 0 0,0 1 0 0 0,0 1 0 0 0,0-1 0 0 0,0 0-1 0 0,0 1 1 0 0,1 0 0 0 0,-1 0 0 0 0,0 0 0 0 0,1 0 0 0 0,0 1 0 0 0,-1-1 0 0 0,1 1 0 0 0,0 0 0 0 0,1 0 0 0 0,-1 0-1 0 0,0 0 1 0 0,-2 6 0 0 0,-3 4-14 0 0,0 1-1 0 0,-9 22 1 0 0,14-29 48 0 0,1 0 0 0 0,0 0 0 0 0,0-1 0 0 0,0 1 0 0 0,1 0 0 0 0,0 0 0 0 0,1 1 0 0 0,-1 7 0 0 0,1-13-18 0 0,0 0 0 0 0,1 0-1 0 0,-1 0 1 0 0,0 0 0 0 0,1 0 0 0 0,-1 0 0 0 0,1 0-1 0 0,0 0 1 0 0,0 0 0 0 0,0 0 0 0 0,0-1 0 0 0,0 1 0 0 0,0 0-1 0 0,0 0 1 0 0,0-1 0 0 0,1 1 0 0 0,-1-1 0 0 0,1 1-1 0 0,-1-1 1 0 0,4 3 0 0 0,-3-3 0 0 0,1 0-1 0 0,0 0 1 0 0,-1-1 0 0 0,1 1 0 0 0,-1 0-1 0 0,1-1 1 0 0,0 0 0 0 0,0 1 0 0 0,-1-1-1 0 0,1 0 1 0 0,0 0 0 0 0,0-1-1 0 0,4 0 1 0 0,1-1-4 0 0,0 0-1 0 0,-1-1 1 0 0,0 1-1 0 0,1-1 1 0 0,-1-1-1 0 0,0 0 1 0 0,-1 0-1 0 0,1 0 1 0 0,-1-1-1 0 0,7-5 1 0 0,-1-2 0 0 0,-3 4 22 0 0,0-1 0 0 0,0-1 0 0 0,-1 1 0 0 0,11-19 0 0 0,-19 28-25 0 0,0-1-1 0 0,0 1 1 0 0,0 0 0 0 0,0-1 0 0 0,0 1 0 0 0,1 0 0 0 0,-1-1 0 0 0,0 1 0 0 0,0 0-1 0 0,0-1 1 0 0,0 1 0 0 0,0 0 0 0 0,1-1 0 0 0,-1 1 0 0 0,0 0 0 0 0,0 0 0 0 0,0-1-1 0 0,1 1 1 0 0,-1 0 0 0 0,0 0 0 0 0,0-1 0 0 0,1 1 0 0 0,-1 0 0 0 0,0 0-1 0 0,1 0 1 0 0,-1 0 0 0 0,0-1 0 0 0,1 1 0 0 0,-1 0 0 0 0,0 0 0 0 0,0 0 0 0 0,1 0-1 0 0,-1 0 1 0 0,1 0 0 0 0,-1 0 0 0 0,0 0 0 0 0,1 0 0 0 0,-1 0 0 0 0,0 0 0 0 0,1 0-1 0 0,-1 0 1 0 0,1 0 0 0 0,5 16 62 0 0,3 31 53 0 0,-6-28-140 0 0,1-1 1 0 0,7 21 0 0 0,-11-38-64 0 0,1 0-1 0 0,-1 0 1 0 0,1 0 0 0 0,-1 0 0 0 0,1 0-1 0 0,-1 0 1 0 0,1 0 0 0 0,0 0 0 0 0,0 0 0 0 0,-1 0-1 0 0,1 0 1 0 0,0-1 0 0 0,0 1 0 0 0,0 0-1 0 0,0 0 1 0 0,1 0 0 0 0,2-2-562 0 0</inkml:trace>
</inkml:ink>
</file>

<file path=ppt/ink/ink4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5:57:58.940"/>
    </inkml:context>
    <inkml:brush xml:id="br0">
      <inkml:brushProperty name="width" value="0.1" units="cm"/>
      <inkml:brushProperty name="height" value="0.1" units="cm"/>
    </inkml:brush>
  </inkml:definitions>
  <inkml:trace contextRef="#ctx0" brushRef="#br0">11 29 6501 0 0,'-1'-1'3'0'0,"0"0"1"0"0,0 0 0 0 0,1 0 0 0 0,-1 0-1 0 0,0 0 1 0 0,0 0 0 0 0,1 0-1 0 0,-1 0 1 0 0,0 0 0 0 0,1 0 0 0 0,-1 0-1 0 0,1 0 1 0 0,-1 0 0 0 0,1-2 0 0 0,0 3 8 0 0,0-1 0 0 0,0 1 0 0 0,0 0 0 0 0,0-1 0 0 0,0 1 0 0 0,0-1 0 0 0,0 1 0 0 0,0 0 0 0 0,0-1 0 0 0,1 1 0 0 0,-1 0 0 0 0,0-1 0 0 0,0 1 0 0 0,0 0 0 0 0,1-1 0 0 0,-1 1 1 0 0,0 0-1 0 0,0-1 0 0 0,1 1 0 0 0,-1 0 0 0 0,0 0 0 0 0,1-1 0 0 0,-1 1 0 0 0,0 0 0 0 0,1 0 0 0 0,-1-1 0 0 0,0 1 0 0 0,1 0 0 0 0,1-1 24 0 0,0 1 0 0 0,0 0 0 0 0,0-1 0 0 0,0 1 0 0 0,1 0-1 0 0,-1 0 1 0 0,0 0 0 0 0,0 0 0 0 0,0 0 0 0 0,0 1 0 0 0,0-1 0 0 0,0 1-1 0 0,0-1 1 0 0,0 1 0 0 0,3 1 0 0 0,55 24 105 0 0,-29-14 35 0 0,-1 1-1 0 0,0 2 1 0 0,-1 1 0 0 0,-1 1 0 0 0,30 23-1 0 0,-56-38-147 0 0,0 0-1 0 0,0 0 1 0 0,0-1-1 0 0,0 1 1 0 0,0 1-1 0 0,0-1 0 0 0,-1 0 1 0 0,1 0-1 0 0,-1 1 1 0 0,1-1-1 0 0,-1 0 1 0 0,2 6-1 0 0,-3-7-20 0 0,0 1 1 0 0,-1-1-1 0 0,1 1 0 0 0,0-1 0 0 0,0 1 0 0 0,0-1 1 0 0,-1 0-1 0 0,1 1 0 0 0,-1-1 0 0 0,1 0 1 0 0,-1 1-1 0 0,0-1 0 0 0,1 0 0 0 0,-1 0 1 0 0,0 1-1 0 0,0-1 0 0 0,0 0 0 0 0,0 0 1 0 0,0 0-1 0 0,0 0 0 0 0,0 0 0 0 0,0 0 0 0 0,0 0 1 0 0,-1-1-1 0 0,-1 2 0 0 0,-11 6-254 0 0,0 0-1 0 0,-1-1 0 0 0,0-1 1 0 0,-26 8-1 0 0,40-14 236 0 0,-29 9-785 0 0</inkml:trace>
</inkml:ink>
</file>

<file path=ppt/ink/ink4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5:57:59.282"/>
    </inkml:context>
    <inkml:brush xml:id="br0">
      <inkml:brushProperty name="width" value="0.1" units="cm"/>
      <inkml:brushProperty name="height" value="0.1" units="cm"/>
    </inkml:brush>
  </inkml:definitions>
  <inkml:trace contextRef="#ctx0" brushRef="#br0">365 8 7357 0 0,'0'-1'-7'0'0,"0"1"1"0"0,0 0-1 0 0,0 0 0 0 0,0 0 1 0 0,0-1-1 0 0,0 1 1 0 0,0 0-1 0 0,0 0 1 0 0,0-1-1 0 0,0 1 1 0 0,0 0-1 0 0,0 0 0 0 0,0-1 1 0 0,0 1-1 0 0,0 0 1 0 0,0 0-1 0 0,0 0 1 0 0,0-1-1 0 0,1 1 1 0 0,-1 0-1 0 0,0 0 0 0 0,0 0 1 0 0,0-1-1 0 0,0 1 1 0 0,1 0-1 0 0,-1 0 1 0 0,0 0-1 0 0,0 0 1 0 0,0 0-1 0 0,1 0 0 0 0,-1-1 1 0 0,0 1-1 0 0,0 0 1 0 0,0 0-1 0 0,1 0 1 0 0,-1 0-1 0 0,0 0 1 0 0,0 0-1 0 0,1 0 0 0 0,-1 0 1 0 0,0 0-1 0 0,0 0 1 0 0,1 0-1 0 0,-1 0 1 0 0,0 0 6 0 0,1 1 1 0 0,-1-1-1 0 0,0 0 0 0 0,0 1 1 0 0,0-1-1 0 0,1 0 1 0 0,-1 1-1 0 0,0-1 1 0 0,0 0-1 0 0,0 1 0 0 0,0-1 1 0 0,0 0-1 0 0,0 1 1 0 0,0-1-1 0 0,0 1 1 0 0,0-1-1 0 0,0 0 0 0 0,0 1 1 0 0,0-1-1 0 0,0 1 1 0 0,0-1-1 0 0,0 0 1 0 0,0 1-1 0 0,0-1 0 0 0,0 0 1 0 0,-1 1-1 0 0,1-1 1 0 0,0 0-1 0 0,0 1 1 0 0,0-1-1 0 0,-1 0 0 0 0,1 1 1 0 0,0-1-1 0 0,0 0 1 0 0,-1 0-1 0 0,1 1 1 0 0,-1-1-1 0 0,-13 19 66 0 0,-1 0 1 0 0,0-1-1 0 0,-31 25 1 0 0,-59 41-208 0 0,96-77 99 0 0,-7 4-9 0 0,-1-1 1 0 0,-32 14 0 0 0,30-15 82 0 0,-36 22 0 0 0,55-31-32 0 0,-1 0 0 0 0,1 1 0 0 0,-1-1 0 0 0,0 1 0 0 0,1-1-1 0 0,-1 0 1 0 0,1 1 0 0 0,-1 0 0 0 0,1-1 0 0 0,0 1 0 0 0,-1-1 0 0 0,1 1 0 0 0,0-1 0 0 0,-1 1 0 0 0,1 0 0 0 0,0-1 0 0 0,-1 1 0 0 0,1 0-1 0 0,0-1 1 0 0,0 1 0 0 0,0 0 0 0 0,0-1 0 0 0,0 1 0 0 0,0 0 0 0 0,0-1 0 0 0,0 2 0 0 0,0 0 1 0 0,1-1-1 0 0,-1 1 1 0 0,1-1 0 0 0,0 0 0 0 0,0 1 0 0 0,-1-1 0 0 0,1 0-1 0 0,0 0 1 0 0,0 0 0 0 0,0 0 0 0 0,0 0 0 0 0,2 1 0 0 0,4 4-9 0 0,1 0 1 0 0,0-1 0 0 0,11 4 0 0 0,-17-7-4 0 0,62 29-154 0 0,1-2 0 0 0,2-3 0 0 0,89 22 0 0 0,-114-36-325 0 0</inkml:trace>
</inkml:ink>
</file>

<file path=ppt/ink/ink4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5:58:05.714"/>
    </inkml:context>
    <inkml:brush xml:id="br0">
      <inkml:brushProperty name="width" value="0.1" units="cm"/>
      <inkml:brushProperty name="height" value="0.1" units="cm"/>
    </inkml:brush>
  </inkml:definitions>
  <inkml:trace contextRef="#ctx0" brushRef="#br0">12 1 1752 0 0,'0'2'228'0'0,"0"1"-120"0"0,-5-3 12 0 0,5 1 100 0 0,0 2-140 0 0,0 0-20 0 0,-4-2-16 0 0,2 0-68 0 0,2-2-156 0 0</inkml:trace>
</inkml:ink>
</file>

<file path=ppt/ink/ink4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5:58:06.486"/>
    </inkml:context>
    <inkml:brush xml:id="br0">
      <inkml:brushProperty name="width" value="0.1" units="cm"/>
      <inkml:brushProperty name="height" value="0.1" units="cm"/>
    </inkml:brush>
  </inkml:definitions>
  <inkml:trace contextRef="#ctx0" brushRef="#br0">97 12 2808 0 0,'6'-4'56'0'0,"1"1"40"0"0,-7 3-90 0 0,0 0 1 0 0,0 0-1 0 0,1 0 0 0 0,-1 0 0 0 0,0 0 1 0 0,0 0-1 0 0,0 0 0 0 0,0-1 1 0 0,0 1-1 0 0,0 0 0 0 0,0 0 0 0 0,0 0 1 0 0,0 0-1 0 0,0 0 0 0 0,0 0 1 0 0,0 0-1 0 0,0 0 0 0 0,0 0 1 0 0,0 0-1 0 0,0 0 0 0 0,0 0 0 0 0,0-1 1 0 0,0 1-1 0 0,0 0 0 0 0,1 0 1 0 0,-1 0-1 0 0,0 0 0 0 0,0 0 0 0 0,-1 0 1 0 0,1 0-1 0 0,0 0 0 0 0,0 0 1 0 0,0 0-1 0 0,0-1 0 0 0,0 1 0 0 0,0 0 1 0 0,0 0-1 0 0,0 0 0 0 0,0 0 1 0 0,0 0-1 0 0,0 0 0 0 0,0 0 1 0 0,0 0-1 0 0,0 0 0 0 0,0 0 0 0 0,0 0 1 0 0,0 0-1 0 0,0-1 0 0 0,0 1 1 0 0,0 0-1 0 0,0 0 0 0 0,-1 0 0 0 0,1 0 1 0 0,0 0-1 0 0,0 0 0 0 0,0 0 86 0 0,-11 32 170 0 0,-59 256 607 0 0,58-218-886 0 0,4 1 1 0 0,-1 84-1 0 0,23 113-290 0 0,0-1-564 0 0,-12-187 615 0 0,-1-26-78 0 0,-8 91 1 0 0,5-120 229 0 0</inkml:trace>
</inkml:ink>
</file>

<file path=ppt/ink/ink4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5:58:06.886"/>
    </inkml:context>
    <inkml:brush xml:id="br0">
      <inkml:brushProperty name="width" value="0.1" units="cm"/>
      <inkml:brushProperty name="height" value="0.1" units="cm"/>
    </inkml:brush>
  </inkml:definitions>
  <inkml:trace contextRef="#ctx0" brushRef="#br0">0 165 1724 0 0,'80'-31'287'0'0,"11"-3"-28"0"0,-1 11-219 0 0,171-21-1 0 0,96 18 316 0 0,198 19-84 0 0,0 24-536 0 0,-103 10 125 0 0,-428-24 155 0 0,-19-1-11 0 0,0-1 0 0 0,0 0 0 0 0,0-1 1 0 0,-1 1-1 0 0,1-1 0 0 0,0 0 0 0 0,0 0 1 0 0,8-2-1 0 0,-6-4 147 0 0,-7 6-145 0 0,0-1-1 0 0,1 1 1 0 0,-1 0 0 0 0,0 0-1 0 0,0 0 1 0 0,0 0-1 0 0,0 0 1 0 0,0-1 0 0 0,0 1-1 0 0,0 0 1 0 0,1 0 0 0 0,-1 0-1 0 0,0 0 1 0 0,0 0-1 0 0,0 0 1 0 0,0 0 0 0 0,0 0-1 0 0,1-1 1 0 0,-1 1 0 0 0,0 0-1 0 0,0 0 1 0 0,0 0-1 0 0,0 0 1 0 0,1 0 0 0 0,-1 0-1 0 0,0 0 1 0 0,0 0-1 0 0,0 0 1 0 0,0 0 0 0 0,1 0-1 0 0,-1 0 1 0 0,0 0 0 0 0,0 0-1 0 0,0 0 1 0 0,0 0-1 0 0,0 1 1 0 0,1-1 0 0 0,-1 0-1 0 0,0 0 1 0 0,0 0 0 0 0,0 0-1 0 0,0 0 1 0 0,0 0-1 0 0,1 0 1 0 0,-1 0 0 0 0,0 0-1 0 0,0 1 1 0 0,0-1 0 0 0,0 0-1 0 0,0 0 1 0 0,0 0-1 0 0,0 0 1 0 0,1 1 0 0 0,-1-1-12 0 0,0 0 0 0 0,0-1 0 0 0,0 1 1 0 0,0 0-1 0 0,0 0 0 0 0,0 0 0 0 0,0 0 0 0 0,0 0 1 0 0,0 0-1 0 0,0 0 0 0 0,0 0 0 0 0,0-1 1 0 0,0 1-1 0 0,0 0 0 0 0,0 0 0 0 0,0 0 1 0 0,0 0-1 0 0,0 0 0 0 0,0 0 0 0 0,0 0 1 0 0,0-1-1 0 0,0 1 0 0 0,0 0 0 0 0,-1 0 0 0 0,1 0 1 0 0,0 0-1 0 0,0 0 0 0 0,0 0 0 0 0,0 0 1 0 0,0 0-1 0 0,0 0 0 0 0,0 0 0 0 0,0 0 1 0 0,0-1-1 0 0,0 1 0 0 0,0 0 0 0 0,-1 0 0 0 0,1 0 1 0 0,0 0-1 0 0,0 0 0 0 0,0 0 0 0 0,0 0 1 0 0,0 0-1 0 0,0 0 0 0 0,0 0 0 0 0,0 0 1 0 0,-1 0-1 0 0,1 0 0 0 0,0 0 0 0 0,0 0 0 0 0,0 0 1 0 0,0 0-1 0 0,0 0 0 0 0,0 0 0 0 0,0 0 1 0 0,-1 0-1 0 0,1 0 0 0 0,0 0 0 0 0,0 1 1 0 0</inkml:trace>
</inkml:ink>
</file>

<file path=ppt/ink/ink4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5:58:08.418"/>
    </inkml:context>
    <inkml:brush xml:id="br0">
      <inkml:brushProperty name="width" value="0.1" units="cm"/>
      <inkml:brushProperty name="height" value="0.1" units="cm"/>
    </inkml:brush>
  </inkml:definitions>
  <inkml:trace contextRef="#ctx0" brushRef="#br0">1 46 3608 0 0,'0'0'10'0'0,"1"0"0"0"0,-1-1 0 0 0,1 1 0 0 0,-1-1-1 0 0,1 1 1 0 0,0-1 0 0 0,-1 1 0 0 0,1 0-1 0 0,-1 0 1 0 0,1-1 0 0 0,0 1 0 0 0,-1 0 0 0 0,1 0-1 0 0,0 0 1 0 0,-1-1 0 0 0,1 1 0 0 0,0 0 0 0 0,0 0-1 0 0,-1 0 1 0 0,2 1 0 0 0,20-2 336 0 0,-20 1-304 0 0,278-11 256 0 0,-191 6-166 0 0,-33 3-46 0 0,62-6 120 0 0,-117 8-183 0 0,-1 0 1 0 0,1 1-1 0 0,0-1 0 0 0,0 0 1 0 0,-1 0-1 0 0,1 0 1 0 0,0-1-1 0 0,-1 1 0 0 0,1 0 1 0 0,0 0-1 0 0,-1 0 0 0 0,1 0 1 0 0,0-1-1 0 0,-1 1 1 0 0,1 0-1 0 0,0-1 0 0 0,-1 1 1 0 0,1 0-1 0 0,-1-1 1 0 0,1 1-1 0 0,0-1 0 0 0,0 0 1 0 0,-16-3 566 0 0,-29-1-87 0 0,37 5-539 0 0,3-1-90 0 0,-1 1-1 0 0,1 0 1 0 0,-1 1-1 0 0,1-1 1 0 0,-1 1-1 0 0,1-1 1 0 0,0 1-1 0 0,-1 1 1 0 0,-7 2-1 0 0,9-1-455 0 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4:43:51.220"/>
    </inkml:context>
    <inkml:brush xml:id="br0">
      <inkml:brushProperty name="width" value="0.1" units="cm"/>
      <inkml:brushProperty name="height" value="0.1" units="cm"/>
    </inkml:brush>
  </inkml:definitions>
  <inkml:trace contextRef="#ctx0" brushRef="#br0">262 524 6813 0 0,'-61'-55'756'0'0,"42"37"-570"0"0,15 14-57 0 0,-1-1 1 0 0,1 1-1 0 0,-1 0 1 0 0,0 0-1 0 0,0 0 1 0 0,0 0-1 0 0,0 1 1 0 0,-1 0-1 0 0,1 0 1 0 0,-7-2 0 0 0,10 5-114 0 0,1 1 1 0 0,0-1 0 0 0,-1 0 0 0 0,1 0 0 0 0,0 1 0 0 0,-1-1 0 0 0,1 1 0 0 0,0-1 0 0 0,-1 1 0 0 0,1 0 0 0 0,0-1 0 0 0,0 1 0 0 0,0 0 0 0 0,0 0 0 0 0,0 0 0 0 0,0 0 0 0 0,-1 1 0 0 0,-20 22-72 0 0,14-15 72 0 0,0-1-15 0 0,1 2 1 0 0,-1-1-1 0 0,2 1 1 0 0,-1 0 0 0 0,1 0-1 0 0,1 0 1 0 0,0 1-1 0 0,-7 19 1 0 0,11-27 4 0 0,0 1 0 0 0,1 0 1 0 0,-1-1-1 0 0,1 1 0 0 0,-1 0 0 0 0,1-1 1 0 0,0 1-1 0 0,1 0 0 0 0,-1-1 1 0 0,0 1-1 0 0,1 0 0 0 0,0-1 0 0 0,0 1 1 0 0,0-1-1 0 0,0 1 0 0 0,1-1 1 0 0,-1 0-1 0 0,1 1 0 0 0,0-1 0 0 0,0 0 1 0 0,0 0-1 0 0,1 0 0 0 0,-1 0 1 0 0,0-1-1 0 0,1 1 0 0 0,0-1 0 0 0,0 1 1 0 0,0-1-1 0 0,0 0 0 0 0,0 0 1 0 0,5 2-1 0 0,-1-1-3 0 0,1 0 1 0 0,-1 0-1 0 0,0-1 1 0 0,1 0-1 0 0,0-1 1 0 0,-1 1-1 0 0,1-2 0 0 0,0 1 1 0 0,0-1-1 0 0,-1 0 1 0 0,1 0-1 0 0,0-1 1 0 0,0 0-1 0 0,-1-1 0 0 0,15-4 1 0 0,-6 1-83 0 0,-1-1 0 0 0,1-1 1 0 0,-1 0-1 0 0,0-1 0 0 0,-1-1 0 0 0,19-14 1 0 0,-26 17 42 0 0,-1 0 1 0 0,1-1-1 0 0,-1 0 1 0 0,0-1-1 0 0,-1 1 1 0 0,0-1 0 0 0,0 0-1 0 0,-1 0 1 0 0,0-1-1 0 0,0 1 1 0 0,-1-1 0 0 0,0 0-1 0 0,0 0 1 0 0,-1 0-1 0 0,-1 0 1 0 0,2-10 0 0 0,-1-15-33 0 0,0 0 1 0 0,-3 0 0 0 0,-4-34 0 0 0,0 23 59 0 0,-2 1 0 0 0,-15-50 0 0 0,17 77 6 0 0,3 6-5 0 0,-1 0 0 0 0,-1 0-1 0 0,1 0 1 0 0,-2 1 0 0 0,1 0 0 0 0,-9-13 0 0 0,13 23 5 0 0,0 0 0 0 0,0 0 0 0 0,0 0 0 0 0,0 0 0 0 0,0 0 0 0 0,0-1 0 0 0,0 1-1 0 0,0 0 1 0 0,0 0 0 0 0,0 0 0 0 0,0 0 0 0 0,0 0 0 0 0,-1 0 0 0 0,1 0 0 0 0,0-1 0 0 0,0 1 0 0 0,0 0 0 0 0,0 0 0 0 0,0 0 0 0 0,0 0 0 0 0,0 0 0 0 0,-1 0 0 0 0,1 0 0 0 0,0 0 0 0 0,0 0 0 0 0,0 0 0 0 0,0 0 0 0 0,0 0 0 0 0,0 0 0 0 0,-1 0 0 0 0,1 0 0 0 0,0 0 0 0 0,0 0 0 0 0,0 0 0 0 0,0 0 0 0 0,0 0 0 0 0,-1 0 0 0 0,1 0-1 0 0,0 0 1 0 0,0 0 0 0 0,0 0 0 0 0,0 0 0 0 0,0 0 0 0 0,0 0 0 0 0,-1 0 0 0 0,1 1 0 0 0,0-1 0 0 0,0 0 0 0 0,0 0 0 0 0,-3 10-18 0 0,3 16 24 0 0,0-22-4 0 0,0 5 2 0 0,1 1-1 0 0,0 0 1 0 0,0 0-1 0 0,1 0 1 0 0,0-1 0 0 0,1 1-1 0 0,0-1 1 0 0,1 1-1 0 0,0-1 1 0 0,0 0 0 0 0,1-1-1 0 0,0 1 1 0 0,0-1-1 0 0,1 0 1 0 0,8 9-1 0 0,-14-16 0 0 0,1-1-1 0 0,-1 1 1 0 0,0-1-1 0 0,1 1 1 0 0,-1-1-1 0 0,1 1 1 0 0,-1-1-1 0 0,1 1 1 0 0,-1-1-1 0 0,1 1 1 0 0,0-1-1 0 0,-1 0 1 0 0,1 1-1 0 0,0-1 1 0 0,-1 0-1 0 0,1 0 1 0 0,0 1-1 0 0,-1-1 1 0 0,1 0-1 0 0,0 0 1 0 0,-1 0-1 0 0,2 0 1 0 0,3-12 77 0 0,-3 1-69 0 0,-1 2-13 0 0,0 0 0 0 0,0 0 1 0 0,-1 0-1 0 0,-1-16 0 0 0,0-2-26 0 0,-4-44 22 0 0,5 70 6 0 0,0 0 1 0 0,0-1 0 0 0,0 1-1 0 0,0 0 1 0 0,0 0-1 0 0,0-1 1 0 0,-1 1 0 0 0,1 0-1 0 0,0 0 1 0 0,-1-1-1 0 0,1 1 1 0 0,-1 0-1 0 0,1 0 1 0 0,-1 0 0 0 0,0 0-1 0 0,0 0 1 0 0,0-1-1 0 0,0 2 1 0 0,1 0-1 0 0,-1 0 1 0 0,1 0-1 0 0,-1 0 0 0 0,0 0 1 0 0,1 1-1 0 0,0-1 0 0 0,-1 0 1 0 0,1 0-1 0 0,-1 1 1 0 0,1-1-1 0 0,-1 0 0 0 0,1 1 1 0 0,-1-1-1 0 0,1 1 0 0 0,0-1 1 0 0,-1 0-1 0 0,1 1 0 0 0,0-1 1 0 0,-1 1-1 0 0,1-1 1 0 0,0 1-1 0 0,0-1 0 0 0,0 1 1 0 0,-1 0-1 0 0,-3 8-5 0 0,1-1-1 0 0,0 1 1 0 0,-3 12-1 0 0,-2 20 4 0 0,3 1-1 0 0,0 0 0 0 0,4 85 0 0 0,4-95 10 0 0,1 0-1 0 0,1-1 1 0 0,2 1 0 0 0,1-1-1 0 0,23 56 1 0 0,-25-76-320 0 0,0 0-1 0 0,0 0 1 0 0,16 17 0 0 0,-17-23-318 0 0</inkml:trace>
</inkml:ink>
</file>

<file path=ppt/ink/ink4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5:57:47.690"/>
    </inkml:context>
    <inkml:brush xml:id="br0">
      <inkml:brushProperty name="width" value="0.1" units="cm"/>
      <inkml:brushProperty name="height" value="0.1" units="cm"/>
    </inkml:brush>
  </inkml:definitions>
  <inkml:trace contextRef="#ctx0" brushRef="#br0">99 10 6813 0 0,'0'0'-58'0'0,"-11"0"205"0"0,-3 2-31 0 0,7-1 213 0 0,0 0 0 0 0,1 0 0 0 0,-1-1 1 0 0,0 0-1 0 0,-12-2 0 0 0,-2-2-1 0 0,29 1 258 0 0,51 0 14 0 0,-18 2-530 0 0,129-1-9 0 0,-125 2 4 0 0,62 9 0 0 0,-45-3-26 0 0,15 1 336 0 0,-76-7-314 0 0,-2-1-117 0 0,1 1 0 0 0,0-1 0 0 0,-1 1 0 0 0,1 0 0 0 0,-1-1 0 0 0,1 1 0 0 0,0 0 0 0 0,-1 0 0 0 0,1-1-1 0 0,-1 1 1 0 0,1 0 0 0 0,-1 0 0 0 0,1 0 0 0 0,-1 0 0 0 0,1-1 0 0 0,-1 1 0 0 0,0 0 0 0 0,1 0 0 0 0,-1 0 0 0 0,1 0 0 0 0,-1 0 0 0 0,1 0 0 0 0,-1 0 0 0 0,1 1 0 0 0,-1-1 0 0 0,1 0 0 0 0,-1 0-1 0 0,1 0 1 0 0,-1 0 0 0 0,1 1 0 0 0,-1-1 0 0 0,1 0 0 0 0,-1 1 0 0 0,1-1 0 0 0,-1 0 0 0 0,1 1 0 0 0,0-1 0 0 0,-1 0 0 0 0,0 1 0 0 0</inkml:trace>
</inkml:ink>
</file>

<file path=ppt/ink/ink4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5:57:48.074"/>
    </inkml:context>
    <inkml:brush xml:id="br0">
      <inkml:brushProperty name="width" value="0.1" units="cm"/>
      <inkml:brushProperty name="height" value="0.1" units="cm"/>
    </inkml:brush>
  </inkml:definitions>
  <inkml:trace contextRef="#ctx0" brushRef="#br0">215 45 4876 0 0,'-12'-11'113'0'0,"6"6"61"0"0,0 0 0 0 0,-1 1 0 0 0,1-1 0 0 0,-13-5 1 0 0,18 9-134 0 0,-1 1 0 0 0,1-1 1 0 0,-1 0-1 0 0,1 1 1 0 0,-1 0-1 0 0,1-1 1 0 0,-1 1-1 0 0,0 0 1 0 0,1 0-1 0 0,-1 0 1 0 0,0 0-1 0 0,1 0 1 0 0,-1 0-1 0 0,1 1 0 0 0,-1-1 1 0 0,0 0-1 0 0,1 1 1 0 0,-1-1-1 0 0,1 1 1 0 0,-1 0-1 0 0,1-1 1 0 0,-1 1-1 0 0,1 0 1 0 0,0 0-1 0 0,-1 0 1 0 0,1 0-1 0 0,0 0 1 0 0,-2 2-1 0 0,-12 13 355 0 0,0 2 1 0 0,1 0-1 0 0,1 1 1 0 0,-21 39-1 0 0,31-51-345 0 0,-1 0 1 0 0,1 1-1 0 0,0-1 0 0 0,1 1 0 0 0,0 0 0 0 0,0 0 0 0 0,0 0 0 0 0,1 0 0 0 0,1 0 0 0 0,-1 0 0 0 0,1 0 0 0 0,1 1 0 0 0,-1-1 0 0 0,1 0 0 0 0,1 0 0 0 0,0 0 0 0 0,3 10 0 0 0,-3-13-39 0 0,0-1 0 0 0,0 0 1 0 0,0 0-1 0 0,1 0 0 0 0,0 0 0 0 0,-1-1 0 0 0,1 1 1 0 0,1-1-1 0 0,-1 1 0 0 0,0-1 0 0 0,1 0 0 0 0,0 0 1 0 0,-1-1-1 0 0,1 1 0 0 0,0-1 0 0 0,1 0 0 0 0,-1 0 1 0 0,0 0-1 0 0,1-1 0 0 0,-1 1 0 0 0,0-1 0 0 0,1 0 1 0 0,0 0-1 0 0,-1-1 0 0 0,1 1 0 0 0,-1-1 0 0 0,1 0 1 0 0,0 0-1 0 0,-1-1 0 0 0,8-1 0 0 0,2 0-8 0 0,-1-1 1 0 0,0-1-1 0 0,0 0 0 0 0,0-1 0 0 0,-1-1 0 0 0,0 0 0 0 0,0 0 1 0 0,0-1-1 0 0,13-10 0 0 0,-22 14-3 0 0,0 1 1 0 0,0-1-1 0 0,0 1 1 0 0,-1-1-1 0 0,1 0 1 0 0,-1 0-1 0 0,1 0 0 0 0,-1 0 1 0 0,0-1-1 0 0,0 1 1 0 0,-1 0-1 0 0,1-1 1 0 0,-1 1-1 0 0,0-1 1 0 0,0 0-1 0 0,0 0 0 0 0,1-7 1 0 0,-2 6-2 0 0,0-1 1 0 0,0 0-1 0 0,-1 1 0 0 0,0-1 1 0 0,0 1-1 0 0,0 0 1 0 0,-1-1-1 0 0,0 1 1 0 0,0 0-1 0 0,0 0 0 0 0,-5-7 1 0 0,2 3-3 0 0,0 1 0 0 0,-1 0 0 0 0,0 1 0 0 0,0-1 0 0 0,-1 1 0 0 0,0 1 0 0 0,0-1 0 0 0,-1 1 0 0 0,0 0 0 0 0,0 1 0 0 0,0 0 0 0 0,-1 0 0 0 0,0 1 0 0 0,-9-4 0 0 0,13 6-116 0 0,0 1-1 0 0,-1-1 0 0 0,1 1 0 0 0,-1 0 1 0 0,1 0-1 0 0,-1 1 0 0 0,0 0 1 0 0,1 0-1 0 0,-1 0 0 0 0,0 1 0 0 0,1 0 1 0 0,-1 0-1 0 0,1 0 0 0 0,0 1 1 0 0,-1-1-1 0 0,1 1 0 0 0,0 1 1 0 0,0-1-1 0 0,0 1 0 0 0,-6 4 0 0 0,0 2-851 0 0</inkml:trace>
</inkml:ink>
</file>

<file path=ppt/ink/ink4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5:57:49.168"/>
    </inkml:context>
    <inkml:brush xml:id="br0">
      <inkml:brushProperty name="width" value="0.1" units="cm"/>
      <inkml:brushProperty name="height" value="0.1" units="cm"/>
    </inkml:brush>
  </inkml:definitions>
  <inkml:trace contextRef="#ctx0" brushRef="#br0">67 96 4136 0 0,'0'0'555'0'0,"-6"-6"-239"0"0,-20-16-17 0 0,19 16 1901 0 0,5 0-1935 0 0,-10-18 45 0 0,9 18 814 0 0,19-15-923 0 0,-12 17 603 0 0,15 16-625 0 0,58 37 1 0 0,-57-37 129 0 0,-6 13-151 0 0,45 78-16 0 0,-56-98-120 0 0,0 1-1 0 0,0 0 0 0 0,0 0 0 0 0,-1 0 0 0 0,1 0 0 0 0,-1 1 0 0 0,-1-1 1 0 0,1 1-1 0 0,-1-1 0 0 0,-1 1 0 0 0,1 12 0 0 0,0 6 41 0 0,0-12-41 0 0,0 0 0 0 0,-1-1 1 0 0,0 1-1 0 0,-1 0 0 0 0,0-1 0 0 0,-1 1 1 0 0,-1-1-1 0 0,0 1 0 0 0,-7 17 1 0 0,7-22-22 0 0,-1-1 1 0 0,0 1 0 0 0,0-1 0 0 0,-1 0-1 0 0,0 0 1 0 0,0 0 0 0 0,-1-1-1 0 0,0 0 1 0 0,0 0 0 0 0,0 0 0 0 0,-1-1-1 0 0,0 0 1 0 0,0 0 0 0 0,0-1 0 0 0,-9 4-1 0 0,-95 44-3097 0 0,94-45 1901 0 0</inkml:trace>
</inkml:ink>
</file>

<file path=ppt/ink/ink4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5:57:49.890"/>
    </inkml:context>
    <inkml:brush xml:id="br0">
      <inkml:brushProperty name="width" value="0.1" units="cm"/>
      <inkml:brushProperty name="height" value="0.1" units="cm"/>
    </inkml:brush>
  </inkml:definitions>
  <inkml:trace contextRef="#ctx0" brushRef="#br0">1 59 3900 0 0,'-1'1'65'0'0,"16"-1"1847"0"0,70-11-1554 0 0,94-1 1 0 0,100 12 39 0 0,-138 1-283 0 0,-26-1-122 0 0,579-21 2 0 0,-673 15-5 0 0,-19 1-202 0 0,-13 0-324 0 0,-2 4-360 0 0,6 1 283 0 0</inkml:trace>
</inkml:ink>
</file>

<file path=ppt/ink/ink4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5:57:50.473"/>
    </inkml:context>
    <inkml:brush xml:id="br0">
      <inkml:brushProperty name="width" value="0.1" units="cm"/>
      <inkml:brushProperty name="height" value="0.1" units="cm"/>
    </inkml:brush>
  </inkml:definitions>
  <inkml:trace contextRef="#ctx0" brushRef="#br0">293 1711 3436 0 0,'0'0'141'0'0,"-7"1"-12"0"0,-25 7 1195 0 0,23-22-1177 0 0,-28-44-8 0 0,27 43-17 0 0,5-3-19 0 0,-16-61-11 0 0,18 64-38 0 0,0 1 1 0 0,1-1 0 0 0,-1-24 0 0 0,2 9 50 0 0,1-256 343 0 0,0 268-430 0 0,11-177 151 0 0,3-109-15 0 0,-14 218-89 0 0,-18-132 1 0 0,14 187-36 0 0,-2 1 1 0 0,-2 0 0 0 0,-16-44-1 0 0,19 62-4 0 0,0 0 0 0 0,-1 0 0 0 0,0 0 0 0 0,-1 1-1 0 0,0 0 1 0 0,-1 0 0 0 0,-1 1 0 0 0,1 0 0 0 0,-1 0 0 0 0,-19-14-1 0 0,25 22-49 0 0,2 0-144 0 0,-1 1 0 0 0,1 0 0 0 0,-1-1 0 0 0,0 1 0 0 0,0 0 0 0 0,0 0 0 0 0,0 0 0 0 0,0 0 0 0 0,0 0 0 0 0,-3 0-1 0 0</inkml:trace>
</inkml:ink>
</file>

<file path=ppt/ink/ink4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5:57:50.862"/>
    </inkml:context>
    <inkml:brush xml:id="br0">
      <inkml:brushProperty name="width" value="0.1" units="cm"/>
      <inkml:brushProperty name="height" value="0.1" units="cm"/>
    </inkml:brush>
  </inkml:definitions>
  <inkml:trace contextRef="#ctx0" brushRef="#br0">1 128 2980 0 0,'44'7'183'0'0,"-6"1"-8"0"0,320 1 143 0 0,-230-11-236 0 0,937-38 2341 0 0,-1021 37-2322 0 0,-8 1-19 0 0,0-1 0 0 0,0-1 0 0 0,0-2 0 0 0,53-17 1 0 0,-88 23-79 0 0,-1 0 1 0 0,1 0 0 0 0,0 0 0 0 0,-1-1-1 0 0,1 1 1 0 0,0 0 0 0 0,-1 0 0 0 0,1-1-1 0 0,-1 1 1 0 0,1 0 0 0 0,0-1 0 0 0,-1 1 0 0 0,1 0-1 0 0,-1-1 1 0 0,1 1 0 0 0,-1-1 0 0 0,1 1-1 0 0,-1-1 1 0 0,0 1 0 0 0,1-1 0 0 0,-1 1-1 0 0,0-1 1 0 0,1 0 0 0 0,-1 1 0 0 0,0-1-1 0 0,1 0 1 0 0,-1 1 0 0 0,0-1 0 0 0,0 1 0 0 0,0-1-1 0 0,0 0 1 0 0,0 1 0 0 0,0-1 0 0 0,0-1-1 0 0,-1 1 1 0 0,1-1-1 0 0,-1 1 1 0 0,0-1-1 0 0,0 1 1 0 0,0-1-1 0 0,-1 1 1 0 0,1 0-1 0 0,0-1 1 0 0,0 1-1 0 0,-1 0 1 0 0,1 0-1 0 0,-4-2 1 0 0,-2-1-7 0 0,-1 0 0 0 0,1 0 1 0 0,-1 0-1 0 0,0 1 0 0 0,-9-2 0 0 0,9 3-13 0 0,0 0-112 0 0,-1 0 0 0 0,0 1-1 0 0,0 0 1 0 0,0 1 0 0 0,1-1 0 0 0,-15 3 0 0 0,7 1-370 0 0</inkml:trace>
</inkml:ink>
</file>

<file path=ppt/ink/ink4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5:57:51.393"/>
    </inkml:context>
    <inkml:brush xml:id="br0">
      <inkml:brushProperty name="width" value="0.1" units="cm"/>
      <inkml:brushProperty name="height" value="0.1" units="cm"/>
    </inkml:brush>
  </inkml:definitions>
  <inkml:trace contextRef="#ctx0" brushRef="#br0">1 0 4076 0 0,'19'45'768'0'0,"-9"-1"-331"0"0,-2-1 0 0 0,-2 1 0 0 0,1 46 0 0 0,-4-39-262 0 0,6 104-17 0 0,-6 0-1 0 0,-21 181 0 0 0,13-263-223 0 0,3-39-487 0 0,-1 0 0 0 0,-9 39 0 0 0,8-59-61 0 0</inkml:trace>
</inkml:ink>
</file>

<file path=ppt/ink/ink4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5:57:51.741"/>
    </inkml:context>
    <inkml:brush xml:id="br0">
      <inkml:brushProperty name="width" value="0.1" units="cm"/>
      <inkml:brushProperty name="height" value="0.1" units="cm"/>
    </inkml:brush>
  </inkml:definitions>
  <inkml:trace contextRef="#ctx0" brushRef="#br0">1 187 4164 0 0,'0'-1'7'0'0,"0"0"0"0"0,0 0 0 0 0,1 0 0 0 0,-1 0 0 0 0,0 0 0 0 0,1 0 0 0 0,-1 1 0 0 0,1-1 0 0 0,-1 0 0 0 0,1 0 0 0 0,0 1 0 0 0,-1-1 0 0 0,1 0 0 0 0,0 1 0 0 0,-1-1 0 0 0,1 1 0 0 0,0-1 0 0 0,0 1 0 0 0,-1-1 0 0 0,1 1 0 0 0,0-1 0 0 0,1 0 0 0 0,23-7 108 0 0,-23 7-100 0 0,46-11 183 0 0,94-13 0 0 0,53 10-118 0 0,-137 11-44 0 0,1227-46 1123 0 0,0 58 317 0 0,-566 16-625 0 0,151 3 211 0 0,-1-39-559 0 0,-776 8-809 0 0,0-4 0 0 0,102-23 0 0 0,-183 28 110 0 0,0 0-1 0 0,0 0 0 0 0,-1-1 1 0 0,1-1-1 0 0,-1 0 1 0 0,10-7-1 0 0,3-12-830 0 0</inkml:trace>
</inkml:ink>
</file>

<file path=ppt/ink/ink4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5:57:52.175"/>
    </inkml:context>
    <inkml:brush xml:id="br0">
      <inkml:brushProperty name="width" value="0.1" units="cm"/>
      <inkml:brushProperty name="height" value="0.1" units="cm"/>
    </inkml:brush>
  </inkml:definitions>
  <inkml:trace contextRef="#ctx0" brushRef="#br0">1 1 2952 0 0,'142'12'847'0'0,"-51"-3"-602"0"0,678 27 943 0 0,-1-25-291 0 0,-508-9-713 0 0,921 4 481 0 0,-72-1-354 0 0,-310 18-150 0 0,266 0 438 0 0,-894-30-491 0 0,-140 4-81 0 0,-1-2 0 0 0,1-1 0 0 0,42-13 0 0 0,-68 17-22 0 0,0 0 1 0 0,0 0 0 0 0,0-1 0 0 0,0 0-1 0 0,-1 0 1 0 0,1 0 0 0 0,-1 0-1 0 0,5-5 1 0 0,-8 7-2 0 0,0 0-1 0 0,0 0 1 0 0,0 1-1 0 0,-1-1 1 0 0,1 0-1 0 0,0 0 1 0 0,-1 0-1 0 0,1 0 1 0 0,-1 0-1 0 0,1 0 1 0 0,-1 0-1 0 0,1 0 1 0 0,-1 0-1 0 0,0 0 1 0 0,1 0-1 0 0,-1 0 1 0 0,0-1 0 0 0,0 1-1 0 0,0 0 1 0 0,0 0-1 0 0,0 0 1 0 0,0 0-1 0 0,0 0 1 0 0,0 0-1 0 0,0 0 1 0 0,-1-1-1 0 0,1 1 1 0 0,0 0-1 0 0,-1 0 1 0 0,1 0-1 0 0,-1 0 1 0 0,1 0-1 0 0,-1 0 1 0 0,0 0-1 0 0,1 0 1 0 0,-1 1 0 0 0,0-1-1 0 0,0 0 1 0 0,1 0-1 0 0,-1 0 1 0 0,0 1-1 0 0,0-1 1 0 0,0 0-1 0 0,-2 0 1 0 0,-1-1-5 0 0,0 0 1 0 0,0 0 0 0 0,0 1-1 0 0,0-1 1 0 0,0 1-1 0 0,0 0 1 0 0,-1 0 0 0 0,1 1-1 0 0,0-1 1 0 0,-1 1 0 0 0,1 0-1 0 0,0 0 1 0 0,-1 1-1 0 0,1-1 1 0 0,0 1 0 0 0,-1 0-1 0 0,1 0 1 0 0,-7 3-1 0 0,-10 3-142 0 0,1 2-1 0 0,-27 15 0 0 0,35-18 29 0 0,-7 4-338 0 0,0 1-1 0 0,-17 13 0 0 0,18-10-161 0 0</inkml:trace>
</inkml:ink>
</file>

<file path=ppt/ink/ink4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5:57:52.881"/>
    </inkml:context>
    <inkml:brush xml:id="br0">
      <inkml:brushProperty name="width" value="0.1" units="cm"/>
      <inkml:brushProperty name="height" value="0.1" units="cm"/>
    </inkml:brush>
  </inkml:definitions>
  <inkml:trace contextRef="#ctx0" brushRef="#br0">277 113 7101 0 0,'0'-1'-1'0'0,"-1"1"1"0"0,0 0-1 0 0,1 0 1 0 0,-1 0-1 0 0,1-1 1 0 0,-1 1 0 0 0,1 0-1 0 0,-1-1 1 0 0,1 1-1 0 0,-1 0 1 0 0,1-1-1 0 0,-1 1 1 0 0,1-1-1 0 0,0 1 1 0 0,-1 0-1 0 0,1-1 1 0 0,0 1 0 0 0,-1-1-1 0 0,1 0 1 0 0,0 1-1 0 0,-1-1 1 0 0,1 1-1 0 0,0-1 1 0 0,0 1-1 0 0,0-1 1 0 0,-1 0 0 0 0,2 0 3 0 0,-1 1 0 0 0,0 0 0 0 0,0 0 0 0 0,0 0 0 0 0,0 0 0 0 0,0-1 0 0 0,0 1 0 0 0,0 0 1 0 0,0 0-1 0 0,1 0 0 0 0,-1 0 0 0 0,0 0 0 0 0,0-1 0 0 0,0 1 0 0 0,0 0 0 0 0,0 0 1 0 0,1 0-1 0 0,-1 0 0 0 0,0 0 0 0 0,0 0 0 0 0,0 0 0 0 0,0 0 0 0 0,1 0 0 0 0,-1 0 0 0 0,0 0 1 0 0,0 0-1 0 0,0 0 0 0 0,0 0 0 0 0,1 0 0 0 0,-1 0 0 0 0,0 0 0 0 0,0 0 0 0 0,0 0 1 0 0,1 0-1 0 0,-1 0 0 0 0,0 0 0 0 0,0 0 0 0 0,0 0 0 0 0,0 0 0 0 0,1 0 0 0 0,-1 0 0 0 0,0 0 1 0 0,0 0-1 0 0,0 1 0 0 0,0-1 0 0 0,0 0 0 0 0,1 0 0 0 0,-1 0 0 0 0,0 0 0 0 0,0 0 0 0 0,0 1 1 0 0,0-1-1 0 0,0 0 0 0 0,0 0 0 0 0,0 0 0 0 0,0 0 0 0 0,0 1 0 0 0,0-1 0 0 0,1 0 1 0 0,-1 0-1 0 0,1 1 33 0 0,0 0 0 0 0,1 0 0 0 0,-1 0-1 0 0,1 0 1 0 0,-1 0 0 0 0,1 0 0 0 0,-1-1 0 0 0,1 1 0 0 0,-1-1 0 0 0,1 1 0 0 0,0-1 0 0 0,-1 0 0 0 0,1 1 0 0 0,1-1 0 0 0,28 1 345 0 0,-25-1-275 0 0,6 0 67 0 0,83-3 458 0 0,-81 2-616 0 0,0-1 1 0 0,-1-1-1 0 0,1 0 0 0 0,24-9 0 0 0,-37 12-21 0 0,-1-1 0 0 0,1 1-1 0 0,-1 0 1 0 0,1-1 0 0 0,-1 1 0 0 0,0 0 0 0 0,1-1 0 0 0,-1 1-1 0 0,1-1 1 0 0,-1 1 0 0 0,0-1 0 0 0,1 1 0 0 0,-1-1 0 0 0,0 1-1 0 0,0-1 1 0 0,1 1 0 0 0,-1-1 0 0 0,0 1 0 0 0,0-1 0 0 0,0 1 0 0 0,0-1-1 0 0,0 1 1 0 0,0-1 0 0 0,0 0 0 0 0,0 1 0 0 0,0-1 0 0 0,0 1-1 0 0,0-1 1 0 0,0 1 0 0 0,0-1 0 0 0,0 0 0 0 0,0 1 0 0 0,0-1-1 0 0,-1 1 1 0 0,1-1 0 0 0,0 1 0 0 0,0-1 0 0 0,-1 1 0 0 0,1-1-1 0 0,0 1 1 0 0,-1-1 0 0 0,1 1 0 0 0,-1 0 0 0 0,1-1 0 0 0,-1 1 0 0 0,1 0-1 0 0,-1-1 1 0 0,-21-18-305 0 0,6 11 259 0 0,0 2-1 0 0,-1 0 1 0 0,0 1-1 0 0,0 0 1 0 0,0 1-1 0 0,-20-1 1 0 0,-106-2 112 0 0,120 7 11 0 0,1 1-1 0 0,0 1 0 0 0,-26 6 0 0 0,41-7-3 0 0,0 1 0 0 0,0 0 0 0 0,0 0-1 0 0,1 1 1 0 0,-1 0 0 0 0,1 0 0 0 0,-1 1 0 0 0,1-1 0 0 0,0 1 0 0 0,0 0 0 0 0,1 1-1 0 0,-1 0 1 0 0,-7 8 0 0 0,10-9-11 0 0,0 0-1 0 0,1 0 1 0 0,0 0 0 0 0,-1 0-1 0 0,1 1 1 0 0,1-1 0 0 0,-1 1-1 0 0,1-1 1 0 0,-1 1-1 0 0,1-1 1 0 0,1 1 0 0 0,-1 0-1 0 0,1 0 1 0 0,-1-1-1 0 0,2 9 1 0 0,0-5 13 0 0,1-1 0 0 0,-1 0-1 0 0,1 0 1 0 0,1 1 0 0 0,-1-2-1 0 0,1 1 1 0 0,1 0 0 0 0,-1 0-1 0 0,7 7 1 0 0,-2-2-13 0 0,1-1-1 0 0,1 0 0 0 0,0-1 1 0 0,0 0-1 0 0,1-1 1 0 0,0 0-1 0 0,0 0 1 0 0,1-2-1 0 0,0 1 1 0 0,16 6-1 0 0,-6-5-257 0 0,1-1-1 0 0,1-1 0 0 0,-1-1 1 0 0,1-1-1 0 0,0-1 1 0 0,1-1-1 0 0,-1-1 1 0 0,38-2-1 0 0,-22-3-888 0 0</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4:43:51.742"/>
    </inkml:context>
    <inkml:brush xml:id="br0">
      <inkml:brushProperty name="width" value="0.1" units="cm"/>
      <inkml:brushProperty name="height" value="0.1" units="cm"/>
    </inkml:brush>
  </inkml:definitions>
  <inkml:trace contextRef="#ctx0" brushRef="#br0">2962 289 2924 0 0,'-85'-34'184'0'0,"-108"-27"-1"0"0,-92-7 530 0 0,-106-2 729 0 0,298 61-1047 0 0,1 3 0 0 0,-119 8 0 0 0,70 10-194 0 0,1 6 0 0 0,-246 66 0 0 0,283-54-169 0 0,2 6 0 0 0,1 3-1 0 0,3 5 1 0 0,-121 74 0 0 0,187-98 6 0 0,0 1 1 0 0,1 1 0 0 0,1 2-1 0 0,2 1 1 0 0,-47 53-1 0 0,62-63 7 0 0,1 1 0 0 0,0 0 0 0 0,1 1 0 0 0,0 0-1 0 0,2 1 1 0 0,0-1 0 0 0,1 2 0 0 0,1-1 0 0 0,0 1-1 0 0,2 0 1 0 0,0 0 0 0 0,-2 38 0 0 0,6-34 8 0 0,1 0 0 0 0,1-1 1 0 0,2 1-1 0 0,0 0 0 0 0,1-1 1 0 0,1 0-1 0 0,1 0 0 0 0,18 38 0 0 0,-2-17 8 0 0,1-1-1 0 0,2-1 1 0 0,36 42-1 0 0,-31-47-39 0 0,2-1 0 0 0,1-2 0 0 0,1-1 0 0 0,2-2 0 0 0,1-1 0 0 0,1-3 1 0 0,1-1-1 0 0,2-1 0 0 0,44 17 0 0 0,4-4 9 0 0,2-4 1 0 0,2-4-1 0 0,131 23 1 0 0,-82-27-9 0 0,1-7 0 0 0,1-7 0 0 0,0-5 0 0 0,0-7-1 0 0,0-6 1 0 0,-1-7 0 0 0,145-32 0 0 0,-204 28-29 0 0,-1-4 0 0 0,-1-4 0 0 0,145-66 0 0 0,-189 73-16 0 0,-2-2-1 0 0,-1-2 1 0 0,0-1 0 0 0,-2-2-1 0 0,-1-1 1 0 0,-1-1-1 0 0,-1-2 1 0 0,-2-2 0 0 0,46-61-1 0 0,-51 53-24 0 0,-1-1 0 0 0,-1 0-1 0 0,-3-2 1 0 0,-2 0 0 0 0,-1-2 0 0 0,-3 1 0 0 0,-1-2-1 0 0,-3 1 1 0 0,-1-2 0 0 0,-2 1 0 0 0,-1-61-1 0 0,-5 74 38 0 0,-2 0 0 0 0,-1 0 0 0 0,-2 0 0 0 0,-1 0 1 0 0,-1 1-1 0 0,-2 0 0 0 0,-20-48 0 0 0,19 58 5 0 0,-1 0 0 0 0,-1 1 0 0 0,-2 1 0 0 0,0 0 0 0 0,0 0 1 0 0,-2 1-1 0 0,0 1 0 0 0,-2 1 0 0 0,0 0 0 0 0,-39-27 0 0 0,27 26 5 0 0,0 1-1 0 0,-1 2 0 0 0,-1 1 0 0 0,0 1 0 0 0,-1 2 0 0 0,-34-8 1 0 0,-24 0-51 0 0,-94-7 0 0 0,12 13-582 0 0,-290 14 1 0 0,228 20-431 0 0,123-7 344 0 0</inkml:trace>
</inkml:ink>
</file>

<file path=ppt/ink/ink4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5:57:53.460"/>
    </inkml:context>
    <inkml:brush xml:id="br0">
      <inkml:brushProperty name="width" value="0.1" units="cm"/>
      <inkml:brushProperty name="height" value="0.1" units="cm"/>
    </inkml:brush>
  </inkml:definitions>
  <inkml:trace contextRef="#ctx0" brushRef="#br0">442 119 4400 0 0,'-1'-5'70'0'0,"0"-1"0"0"0,0 0-1 0 0,-1 0 1 0 0,0 0 0 0 0,0 1 0 0 0,-1-1-1 0 0,1 1 1 0 0,-1 0 0 0 0,0 0-1 0 0,-1 0 1 0 0,1 0 0 0 0,-1 0-1 0 0,0 1 1 0 0,0-1 0 0 0,-1 1-1 0 0,1 0 1 0 0,-1 0 0 0 0,0 1 0 0 0,0 0-1 0 0,0-1 1 0 0,0 2 0 0 0,-1-1-1 0 0,1 1 1 0 0,-1-1 0 0 0,1 2-1 0 0,-1-1 1 0 0,0 1 0 0 0,0-1-1 0 0,0 1 1 0 0,0 1 0 0 0,0-1 0 0 0,0 1-1 0 0,0 1 1 0 0,0-1 0 0 0,-10 2-1 0 0,-2 3 75 0 0,0 0 0 0 0,0 0 0 0 0,1 2 0 0 0,0 0 0 0 0,0 1 0 0 0,0 1-1 0 0,1 0 1 0 0,0 1 0 0 0,1 1 0 0 0,0 1 0 0 0,1 0 0 0 0,1 0 0 0 0,-23 28-1 0 0,32-36-127 0 0,1 1 0 0 0,0 0-1 0 0,0 0 1 0 0,0 0 0 0 0,1 0-1 0 0,0 0 1 0 0,0 1-1 0 0,0-1 1 0 0,0 1 0 0 0,1-1-1 0 0,0 1 1 0 0,0 0 0 0 0,0 8-1 0 0,2-11-9 0 0,-1 0 0 0 0,0 0 0 0 0,1 0 0 0 0,-1 1 0 0 0,1-1 0 0 0,0 0 0 0 0,0 0 0 0 0,1 0 0 0 0,-1-1 0 0 0,0 1 0 0 0,1 0 0 0 0,0 0 0 0 0,0-1-1 0 0,0 1 1 0 0,0-1 0 0 0,0 1 0 0 0,0-1 0 0 0,0 0 0 0 0,1 0 0 0 0,-1 0 0 0 0,1 0 0 0 0,0-1 0 0 0,-1 1 0 0 0,1-1 0 0 0,5 3 0 0 0,0-2-21 0 0,-1 0 0 0 0,1 0 0 0 0,-1 0 0 0 0,1-1 0 0 0,0-1 0 0 0,-1 1 0 0 0,1-1 1 0 0,0 0-1 0 0,0-1 0 0 0,-1 0 0 0 0,1 0 0 0 0,-1-1 0 0 0,1 0 0 0 0,-1 0 0 0 0,1 0 0 0 0,-1-1 0 0 0,10-6 0 0 0,4-2-40 0 0,-1-1-1 0 0,0-1 0 0 0,-2 0 1 0 0,28-26-1 0 0,-37 31 40 0 0,36-31-11 0 0,-41 37 21 0 0,-1-1 0 0 0,1 1 0 0 0,-1 0 0 0 0,1 0 1 0 0,0 1-1 0 0,-1-1 0 0 0,1 1 0 0 0,0-1 0 0 0,0 1 0 0 0,0 0 1 0 0,6 0-1 0 0,-8 1 3 0 0,-1 1 1 0 0,1-1 0 0 0,-1 0-1 0 0,0 1 1 0 0,1-1 0 0 0,-1 1-1 0 0,0-1 1 0 0,1 1 0 0 0,-1 0-1 0 0,0 0 1 0 0,0 0 0 0 0,0-1-1 0 0,0 1 1 0 0,0 0 0 0 0,0 0-1 0 0,0 0 1 0 0,0 1 0 0 0,0-1-1 0 0,0 0 1 0 0,0 0 0 0 0,-1 0-1 0 0,1 1 1 0 0,0-1 0 0 0,-1 0-1 0 0,1 1 1 0 0,-1-1 0 0 0,0 1-1 0 0,1-1 1 0 0,-1 3 0 0 0,2 7 8 0 0,0 1 0 0 0,0 20 1 0 0,0-12-2 0 0,-1-4-25 0 0,-1-13-39 0 0,0 1 1 0 0,0-1-1 0 0,0 0 1 0 0,1 0-1 0 0,-1 1 1 0 0,1-1-1 0 0,0 0 1 0 0,0 0-1 0 0,0 0 1 0 0,0 0-1 0 0,1 0 1 0 0,-1 0-1 0 0,1 0 0 0 0,-1 0 1 0 0,1-1-1 0 0,0 1 1 0 0,4 3-1 0 0,16 15-1067 0 0,-5-12 360 0 0</inkml:trace>
</inkml:ink>
</file>

<file path=ppt/ink/ink4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5:57:53.768"/>
    </inkml:context>
    <inkml:brush xml:id="br0">
      <inkml:brushProperty name="width" value="0.1" units="cm"/>
      <inkml:brushProperty name="height" value="0.1" units="cm"/>
    </inkml:brush>
  </inkml:definitions>
  <inkml:trace contextRef="#ctx0" brushRef="#br0">5 73 4636 0 0,'0'-8'76'0'0,"1"0"-1"0"0,1 1 0 0 0,-1-1 0 0 0,1 1 0 0 0,6-13 0 0 0,-8 19-50 0 0,0 0-1 0 0,1 0 1 0 0,-1 0-1 0 0,1 0 1 0 0,-1 1-1 0 0,1-1 0 0 0,0 0 1 0 0,-1 0-1 0 0,1 1 1 0 0,0-1-1 0 0,-1 0 1 0 0,1 1-1 0 0,0-1 1 0 0,0 1-1 0 0,0-1 0 0 0,-1 1 1 0 0,1-1-1 0 0,0 1 1 0 0,0-1-1 0 0,0 1 1 0 0,1 0-1 0 0,0 0 2 0 0,-1 0 1 0 0,1 0-1 0 0,-1 1 0 0 0,1-1 0 0 0,-1 1 1 0 0,1-1-1 0 0,-1 1 0 0 0,0 0 0 0 0,1-1 1 0 0,-1 1-1 0 0,0 0 0 0 0,0 0 0 0 0,0 0 1 0 0,1 0-1 0 0,-1 0 0 0 0,0 0 0 0 0,0 0 1 0 0,1 3-1 0 0,5 4 68 0 0,-1 1-1 0 0,0 1 1 0 0,0-1 0 0 0,-1 1 0 0 0,0 0-1 0 0,5 16 1 0 0,14 66 196 0 0,-23-90-285 0 0,0 6 3 0 0,0 0 0 0 0,0 0-1 0 0,-1 1 1 0 0,-1 15-1 0 0,1-21-6 0 0,0 0-1 0 0,0 0 0 0 0,-1 0 1 0 0,0 0-1 0 0,1 0 0 0 0,-1 0 1 0 0,0 0-1 0 0,0 0 1 0 0,-1 0-1 0 0,1-1 0 0 0,-1 1 1 0 0,1 0-1 0 0,-1-1 0 0 0,0 1 1 0 0,0-1-1 0 0,-2 3 0 0 0,2-5-6 0 0,1 1-1 0 0,-1-1 1 0 0,0 1 0 0 0,1-1-1 0 0,-1 0 1 0 0,0 0-1 0 0,1 1 1 0 0,-1-1-1 0 0,0 0 1 0 0,1-1-1 0 0,-1 1 1 0 0,0 0 0 0 0,0 0-1 0 0,1-1 1 0 0,-1 1-1 0 0,0-1 1 0 0,1 1-1 0 0,-1-1 1 0 0,1 0 0 0 0,-1 0-1 0 0,1 0 1 0 0,-1 0-1 0 0,-1-1 1 0 0,-33-27-212 0 0,32 26 205 0 0,1-1 1 0 0,0 1-1 0 0,0-1 1 0 0,1 1 0 0 0,-1-1-1 0 0,1 0 1 0 0,0 0-1 0 0,-1 0 1 0 0,2 0-1 0 0,-1 0 1 0 0,0 0 0 0 0,1 0-1 0 0,0-1 1 0 0,0 1-1 0 0,0-1 1 0 0,1 1-1 0 0,-1 0 1 0 0,1-1 0 0 0,0 1-1 0 0,1-1 1 0 0,-1 1-1 0 0,1-1 1 0 0,-1 1 0 0 0,1-1-1 0 0,1 1 1 0 0,2-8-1 0 0,0 4 3 0 0,0 0 0 0 0,1 1 0 0 0,0-1 0 0 0,0 1 0 0 0,0 0-1 0 0,1 1 1 0 0,0-1 0 0 0,1 1 0 0 0,-1 0 0 0 0,1 1 0 0 0,0-1-1 0 0,14-7 1 0 0,-7 7-115 0 0,0-1-1 0 0,1 2 1 0 0,-1 0-1 0 0,1 1 1 0 0,29-5 0 0 0,-23 7-218 0 0</inkml:trace>
</inkml:ink>
</file>

<file path=ppt/ink/ink4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5:57:54.079"/>
    </inkml:context>
    <inkml:brush xml:id="br0">
      <inkml:brushProperty name="width" value="0.1" units="cm"/>
      <inkml:brushProperty name="height" value="0.1" units="cm"/>
    </inkml:brush>
  </inkml:definitions>
  <inkml:trace contextRef="#ctx0" brushRef="#br0">38 51 6097 0 0,'-2'-2'19'0'0,"1"0"0"0"0,0-1 1 0 0,0 1-1 0 0,0 0 0 0 0,0 0 1 0 0,0-1-1 0 0,0 1 1 0 0,0-4-1 0 0,1 4 22 0 0,-1 0-1 0 0,1 0 1 0 0,-1 0 0 0 0,1 0-1 0 0,-1 0 1 0 0,0 0 0 0 0,0 0 0 0 0,0 0-1 0 0,0 1 1 0 0,0-1 0 0 0,0 0-1 0 0,-2-1 1 0 0,-7 51 794 0 0,5 243-269 0 0,5-223-714 0 0,0-52-161 0 0,1-1 0 0 0,0 1 0 0 0,1 0 1 0 0,1-1-1 0 0,0 0 0 0 0,2 1 0 0 0,-1-1 1 0 0,10 19-1 0 0,-4-19-301 0 0</inkml:trace>
</inkml:ink>
</file>

<file path=ppt/ink/ink4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5:57:54.406"/>
    </inkml:context>
    <inkml:brush xml:id="br0">
      <inkml:brushProperty name="width" value="0.1" units="cm"/>
      <inkml:brushProperty name="height" value="0.1" units="cm"/>
    </inkml:brush>
  </inkml:definitions>
  <inkml:trace contextRef="#ctx0" brushRef="#br0">1 195 4252 0 0,'40'-180'2469'0'0,"-39"168"-2199"0"0,-4 9 33 0 0,-7 17-93 0 0,5-4-130 0 0,0 0-1 0 0,1 1 1 0 0,1 0 0 0 0,0-1-1 0 0,0 1 1 0 0,1 1-1 0 0,-1 21 1 0 0,3-29-78 0 0,0 0 1 0 0,0-1-1 0 0,1 1 1 0 0,0 0-1 0 0,-1 0 1 0 0,1-1-1 0 0,1 1 1 0 0,-1-1-1 0 0,0 1 0 0 0,1-1 1 0 0,0 1-1 0 0,0-1 1 0 0,0 0-1 0 0,0 0 1 0 0,0 0-1 0 0,1 0 1 0 0,0 0-1 0 0,-1 0 0 0 0,1-1 1 0 0,0 1-1 0 0,0-1 1 0 0,0 0-1 0 0,1 0 1 0 0,-1 0-1 0 0,0 0 1 0 0,1-1-1 0 0,3 2 0 0 0,-1-1-23 0 0,-1-1 0 0 0,1 0-1 0 0,0 0 1 0 0,-1 0-1 0 0,1-1 1 0 0,0 0 0 0 0,-1 0-1 0 0,1-1 1 0 0,0 1 0 0 0,-1-1-1 0 0,1 0 1 0 0,0-1-1 0 0,-1 1 1 0 0,1-1 0 0 0,-1 0-1 0 0,0-1 1 0 0,6-3-1 0 0,-7 4 4 0 0,-1 1-1 0 0,1-2 1 0 0,-1 1-1 0 0,1 0 0 0 0,-1-1 1 0 0,0 1-1 0 0,0-1 1 0 0,0 0-1 0 0,0 0 0 0 0,-1 0 1 0 0,1-1-1 0 0,-1 1 1 0 0,0 0-1 0 0,0-1 0 0 0,0 0 1 0 0,0 1-1 0 0,-1-1 1 0 0,1 0-1 0 0,-1 0 0 0 0,0 0 1 0 0,0 0-1 0 0,-1 0 1 0 0,1 0-1 0 0,-1-7 0 0 0,0 2 10 0 0,-3-15-15 0 0,3 23 31 0 0,0 0-1 0 0,0 1 0 0 0,-1-1 0 0 0,1 0 0 0 0,0 0 1 0 0,0 0-1 0 0,-1 1 0 0 0,1-1 0 0 0,-1 0 0 0 0,1 0 1 0 0,-1 1-1 0 0,1-1 0 0 0,-1 0 0 0 0,1 1 0 0 0,-1-1 1 0 0,1 0-1 0 0,-1 1 0 0 0,0-1 0 0 0,0 1 0 0 0,1-1 0 0 0,-2 0 1 0 0,0 3 29 0 0,1-1 0 0 0,0 1 0 0 0,0-1 0 0 0,0 1 1 0 0,0-1-1 0 0,0 1 0 0 0,1 0 0 0 0,-1 0 0 0 0,0-1 0 0 0,1 1 1 0 0,-1 0-1 0 0,1 2 0 0 0,0-4-33 0 0,-3 16 124 0 0,0 0 0 0 0,2-1 0 0 0,0 1 0 0 0,0 0 0 0 0,2 0 0 0 0,4 29 0 0 0,27 96 124 0 0,-6-38-216 0 0,-22-83-39 0 0,9 55 9 0 0,-13-68 1 0 0,1-1-1 0 0,-1 0 1 0 0,0 0 0 0 0,-1 0-1 0 0,0 0 1 0 0,0 1-1 0 0,0-1 1 0 0,0 0 0 0 0,-4 9-1 0 0,4-14-3 0 0,0 0 0 0 0,1 0 0 0 0,-1 0 0 0 0,0 0-1 0 0,1 0 1 0 0,-1 0 0 0 0,0 0 0 0 0,0 0 0 0 0,0 0 0 0 0,0 0 0 0 0,0 0-1 0 0,0 0 1 0 0,0-1 0 0 0,0 1 0 0 0,0 0 0 0 0,0-1 0 0 0,0 1 0 0 0,0-1 0 0 0,0 0-1 0 0,-1 1 1 0 0,1-1 0 0 0,-3 1 0 0 0,1-1-11 0 0,0 0-1 0 0,0 0 1 0 0,0-1 0 0 0,0 1 0 0 0,0-1-1 0 0,0 1 1 0 0,1-1 0 0 0,-1 0 0 0 0,-4-2-1 0 0,-3-2-53 0 0,1 0-1 0 0,-1-1 0 0 0,1 0 1 0 0,-11-9-1 0 0,12 8-49 0 0,0-1-1 0 0,1 0 1 0 0,0 0-1 0 0,0 0 1 0 0,1-1-1 0 0,0 0 1 0 0,1 0-1 0 0,-1-1 1 0 0,2 0-1 0 0,-1 1 1 0 0,2-2-1 0 0,-1 1 1 0 0,1 0-1 0 0,1-1 1 0 0,0 1-1 0 0,0-1 1 0 0,1 0-1 0 0,0 1 1 0 0,1-1-1 0 0,0 0 1 0 0,1 0 0 0 0,1 1-1 0 0,4-22 1 0 0,4 4-333 0 0,3 2-41 0 0</inkml:trace>
</inkml:ink>
</file>

<file path=ppt/ink/ink4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5:57:54.795"/>
    </inkml:context>
    <inkml:brush xml:id="br0">
      <inkml:brushProperty name="width" value="0.1" units="cm"/>
      <inkml:brushProperty name="height" value="0.1" units="cm"/>
    </inkml:brush>
  </inkml:definitions>
  <inkml:trace contextRef="#ctx0" brushRef="#br0">9 35 6125 0 0,'-1'0'11'0'0,"0"-1"0"0"0,1 0-1 0 0,-1 0 1 0 0,0 0 0 0 0,1 0 0 0 0,-1 0 0 0 0,1 0 0 0 0,-1 0 0 0 0,1 0 0 0 0,-1-1 0 0 0,1 1 0 0 0,0 0 0 0 0,-1 0 0 0 0,1 0 0 0 0,0 0 0 0 0,0 0 0 0 0,0-1 0 0 0,0 1 0 0 0,0 0 0 0 0,0 0 0 0 0,0 0 0 0 0,1-2 0 0 0,-1 2-2 0 0,0 1 0 0 0,1-1 0 0 0,-1 1 0 0 0,0 0 0 0 0,1-1 0 0 0,-1 1 0 0 0,0-1 0 0 0,1 1 0 0 0,-1-1 0 0 0,0 1 0 0 0,1 0 0 0 0,-1-1 0 0 0,1 1 0 0 0,-1 0 0 0 0,1 0 0 0 0,-1-1 0 0 0,1 1 0 0 0,-1 0 0 0 0,1 0 0 0 0,-1-1 0 0 0,1 1 0 0 0,-1 0 0 0 0,1 0 0 0 0,-1 0 0 0 0,1 0 0 0 0,-1 0 0 0 0,1 0 0 0 0,0 0 0 0 0,-1 0 0 0 0,1 0 0 0 0,-1 0 0 0 0,1 0 0 0 0,-1 0 0 0 0,1 1 1 0 0,-1-1-1 0 0,1 0 0 0 0,-1 0 0 0 0,1 1 0 0 0,-1-1 0 0 0,1 0 0 0 0,-1 0 0 0 0,1 1 0 0 0,-1-1 0 0 0,1 1 0 0 0,7 4 13 0 0,-1 1 0 0 0,1 0 0 0 0,-1 0-1 0 0,-1 0 1 0 0,1 1 0 0 0,-1 0 0 0 0,0 0 0 0 0,-1 0 0 0 0,0 1 0 0 0,0 0 0 0 0,6 12 0 0 0,-9-14-11 0 0,0-1 0 0 0,0 1 1 0 0,0 0-1 0 0,-1-1 0 0 0,1 1 0 0 0,-1 0 0 0 0,-1 0 0 0 0,1 0 0 0 0,-1 0 0 0 0,0-1 1 0 0,0 1-1 0 0,-1 0 0 0 0,0 0 0 0 0,0 0 0 0 0,0 0 0 0 0,-1-1 0 0 0,0 1 0 0 0,0 0 1 0 0,-3 4-1 0 0,5-10-11 0 0,0 0-1 0 0,0 0 1 0 0,0 0 0 0 0,0 0 0 0 0,0 0 0 0 0,0 0 0 0 0,0 0 0 0 0,0 0 0 0 0,0 0 0 0 0,0 0 0 0 0,0-1 0 0 0,0 1 0 0 0,0 0-1 0 0,0 0 1 0 0,0 0 0 0 0,0 0 0 0 0,0 0 0 0 0,0 0 0 0 0,0 0 0 0 0,0 0 0 0 0,0 0 0 0 0,0 0 0 0 0,0 0 0 0 0,0 0-1 0 0,0-1 1 0 0,0 1 0 0 0,0 0 0 0 0,0 0 0 0 0,0 0 0 0 0,0 0 0 0 0,0 0 0 0 0,0 0 0 0 0,0 0 0 0 0,0 0 0 0 0,0 0 0 0 0,0 0-1 0 0,0 0 1 0 0,-1 0 0 0 0,1 0 0 0 0,0 0 0 0 0,0 0 0 0 0,0 0 0 0 0,0 0 0 0 0,0 0 0 0 0,0 0 0 0 0,0 0 0 0 0,0 0-1 0 0,0 0 1 0 0,0 0 0 0 0,0 0 0 0 0,-1 0 0 0 0,1 0 0 0 0,0 0 0 0 0,0 0 0 0 0,0 0 0 0 0,0 0 0 0 0,0-15-12 0 0,4-20-7 0 0,-1 27 18 0 0,0 0-1 0 0,0 0 0 0 0,1 1 1 0 0,0-1-1 0 0,0 1 0 0 0,1 0 0 0 0,0 0 1 0 0,1 0-1 0 0,-1 0 0 0 0,1 1 1 0 0,0 0-1 0 0,1 1 0 0 0,-1-1 1 0 0,1 1-1 0 0,0 0 0 0 0,1 1 0 0 0,-1 0 1 0 0,1 0-1 0 0,8-3 0 0 0,-15 7 6 0 0,0-1-1 0 0,1 1 0 0 0,-1 0 0 0 0,0-1 0 0 0,1 1 0 0 0,-1 0 1 0 0,0 0-1 0 0,1 0 0 0 0,-1 0 0 0 0,0 0 0 0 0,1 0 0 0 0,-1 1 1 0 0,0-1-1 0 0,0 0 0 0 0,1 1 0 0 0,-1-1 0 0 0,0 1 1 0 0,0-1-1 0 0,1 1 0 0 0,-1-1 0 0 0,0 1 0 0 0,0 0 0 0 0,0 0 1 0 0,0 0-1 0 0,0-1 0 0 0,0 1 0 0 0,0 0 0 0 0,0 0 0 0 0,-1 0 1 0 0,1 0-1 0 0,0 1 0 0 0,0-1 0 0 0,-1 0 0 0 0,1 0 1 0 0,-1 0-1 0 0,1 1 0 0 0,-1-1 0 0 0,1 0 0 0 0,-1 0 0 0 0,0 1 1 0 0,0-1-1 0 0,0 3 0 0 0,2 6 32 0 0,-1 1 1 0 0,0 0-1 0 0,-1-1 1 0 0,-1 12-1 0 0,0-15-27 0 0,0 2-126 0 0,0 1 0 0 0,1 0 1 0 0,1 0-1 0 0,-1 0 0 0 0,1-1 0 0 0,1 1 0 0 0,0 0 0 0 0,0-1 0 0 0,1 1 0 0 0,6 13 0 0 0,-1-13-569 0 0</inkml:trace>
</inkml:ink>
</file>

<file path=ppt/ink/ink4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5:57:55.136"/>
    </inkml:context>
    <inkml:brush xml:id="br0">
      <inkml:brushProperty name="width" value="0.1" units="cm"/>
      <inkml:brushProperty name="height" value="0.1" units="cm"/>
    </inkml:brush>
  </inkml:definitions>
  <inkml:trace contextRef="#ctx0" brushRef="#br0">29 60 5725 0 0,'-10'-23'171'0'0,"-2"-8"4"0"0,7 26 39 0 0,4 12 166 0 0,1 13-123 0 0,1-1 1 0 0,1 1 0 0 0,7 31 0 0 0,-8-45-233 0 0,0-1 0 0 0,0 0 0 0 0,1 0 0 0 0,0 0 0 0 0,0 0 0 0 0,0 0 0 0 0,1 0 0 0 0,0 0 0 0 0,0-1 0 0 0,0 1 0 0 0,0-1 0 0 0,1 0 0 0 0,-1 0 0 0 0,1 0 0 0 0,0-1 0 0 0,0 1 0 0 0,1-1 0 0 0,6 4 0 0 0,-9-6-25 0 0,1 0 0 0 0,-1 0-1 0 0,1-1 1 0 0,-1 1-1 0 0,0-1 1 0 0,1 0 0 0 0,-1 0-1 0 0,1 0 1 0 0,-1 0-1 0 0,1 0 1 0 0,-1 0 0 0 0,1-1-1 0 0,-1 1 1 0 0,0-1-1 0 0,1 0 1 0 0,-1 0 0 0 0,0 0-1 0 0,0 0 1 0 0,1 0 0 0 0,-1 0-1 0 0,0 0 1 0 0,0-1-1 0 0,0 1 1 0 0,0-1 0 0 0,-1 1-1 0 0,1-1 1 0 0,0 0-1 0 0,-1 0 1 0 0,1 0 0 0 0,1-2-1 0 0,2-3-17 0 0,-1 0-1 0 0,1 0 0 0 0,-1 0 1 0 0,-1-1-1 0 0,1 1 0 0 0,-1-1 1 0 0,3-14-1 0 0,-4 14-11 0 0,-1 0 0 0 0,0 0 0 0 0,-1 1-1 0 0,1-1 1 0 0,-3-13 0 0 0,2 18 18 0 0,0 1 1 0 0,0-1-1 0 0,-1 1 1 0 0,1-1-1 0 0,-1 1 0 0 0,0 0 1 0 0,0-1-1 0 0,0 1 0 0 0,0 0 1 0 0,0-1-1 0 0,0 1 1 0 0,-1 0-1 0 0,1 0 0 0 0,-1 0 1 0 0,1 0-1 0 0,-1 0 0 0 0,0 1 1 0 0,0-1-1 0 0,0 0 1 0 0,0 1-1 0 0,-2-2 0 0 0,2 3 0 0 0,1 0 1 0 0,0 0-1 0 0,-1 0 0 0 0,1 0 0 0 0,0 0 0 0 0,0 0 0 0 0,-1 1 0 0 0,1-1 1 0 0,0 0-1 0 0,-1 1 0 0 0,1-1 0 0 0,0 1 0 0 0,0 0 0 0 0,0-1 0 0 0,0 1 1 0 0,0 0-1 0 0,-1 0 0 0 0,1-1 0 0 0,-1 3 0 0 0,1-2-35 0 0,1-1-1 0 0,-1 0 1 0 0,0 0-1 0 0,1 1 1 0 0,-1-1-1 0 0,1 1 1 0 0,-1-1-1 0 0,1 0 1 0 0,-1 1-1 0 0,1-1 1 0 0,-1 1-1 0 0,1-1 1 0 0,0 1-1 0 0,-1-1 1 0 0,1 1-1 0 0,0 0 1 0 0,-1-1-1 0 0,1 1 1 0 0,0-1-1 0 0,0 1 1 0 0,-1 0-1 0 0,1-1 1 0 0,0 1-1 0 0,0 0 1 0 0,0-1-1 0 0,0 1 1 0 0,0 0-1 0 0,0-1 1 0 0,0 1-1 0 0,0 0 1 0 0,0-1-1 0 0,0 1 1 0 0,1 0-1 0 0,-1 0 1 0 0,4 1-587 0 0</inkml:trace>
</inkml:ink>
</file>

<file path=ppt/ink/ink4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5:57:55.535"/>
    </inkml:context>
    <inkml:brush xml:id="br0">
      <inkml:brushProperty name="width" value="0.1" units="cm"/>
      <inkml:brushProperty name="height" value="0.1" units="cm"/>
    </inkml:brush>
  </inkml:definitions>
  <inkml:trace contextRef="#ctx0" brushRef="#br0">13 58 5789 0 0,'-10'-29'222'0'0,"10"27"-198"0"0,-1 1-1 0 0,1-1 1 0 0,0 1-1 0 0,-1-1 0 0 0,1 1 1 0 0,0-1-1 0 0,0 1 1 0 0,0-1-1 0 0,0 1 0 0 0,0-1 1 0 0,0 1-1 0 0,1-1 1 0 0,-1 0-1 0 0,0 1 0 0 0,1 0 1 0 0,-1-1-1 0 0,2-1 1 0 0,-1 4-9 0 0,0-1 1 0 0,0 1 0 0 0,-1 0-1 0 0,1 0 1 0 0,0-1 0 0 0,0 1-1 0 0,-1 0 1 0 0,1 0 0 0 0,0 0-1 0 0,-1 0 1 0 0,1 0 0 0 0,-1 0-1 0 0,1 0 1 0 0,-1 0 0 0 0,1 0-1 0 0,-1 0 1 0 0,1 2 0 0 0,9 24 198 0 0,36 196 419 0 0,-39-180-499 0 0,-1 76 1 0 0,-8-110-109 0 0,2-7 38 0 0,6-7-17 0 0,56-60-18 0 0,-56 61-25 0 0,0-1 0 0 0,1 1 0 0 0,0 1 0 0 0,0-1 0 0 0,0 1 0 0 0,0 0-1 0 0,0 1 1 0 0,1 0 0 0 0,-1 0 0 0 0,1 0 0 0 0,0 1 0 0 0,-1 0 0 0 0,10 1-1 0 0,-12-1 41 0 0,-1 1-1 0 0,0 1 1 0 0,1-1-1 0 0,-1 0 1 0 0,0 1-1 0 0,0 0 1 0 0,0 0-1 0 0,0 0 1 0 0,0 1-1 0 0,0 0 1 0 0,0-1-1 0 0,0 1 0 0 0,0 0 1 0 0,-1 1-1 0 0,1-1 1 0 0,-1 1-1 0 0,1-1 1 0 0,-1 1-1 0 0,0 0 1 0 0,0 0-1 0 0,-1 1 1 0 0,1-1-1 0 0,0 1 1 0 0,-1-1-1 0 0,3 7 1 0 0,-4-9 5 0 0,-1 0 0 0 0,1 0 0 0 0,-1 0 0 0 0,0 1 1 0 0,1-1-1 0 0,-1 0 0 0 0,0 0 0 0 0,0 0 0 0 0,0 1 1 0 0,0-1-1 0 0,0 0 0 0 0,0 0 0 0 0,0 1 0 0 0,0-1 1 0 0,0 0-1 0 0,0 0 0 0 0,-1 0 0 0 0,1 1 0 0 0,0-1 1 0 0,-1 0-1 0 0,1 0 0 0 0,-1 0 0 0 0,0 0 0 0 0,-1 2 1 0 0,0-1 13 0 0,0 0 1 0 0,0 0 0 0 0,0-1-1 0 0,0 1 1 0 0,0-1 0 0 0,-1 1 0 0 0,1-1-1 0 0,0 0 1 0 0,-1 0 0 0 0,0 0-1 0 0,-2 0 1 0 0,-6 2 29 0 0,1-1-1 0 0,-1-1 1 0 0,0 0-1 0 0,-21 0 1 0 0,15-2-381 0 0,0-1 0 0 0,1-1 0 0 0,-1 0 0 0 0,0-2 0 0 0,1 0 0 0 0,0 0 0 0 0,-18-10 0 0 0,11 3-858 0 0</inkml:trace>
</inkml:ink>
</file>

<file path=ppt/ink/ink4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5:58:00.822"/>
    </inkml:context>
    <inkml:brush xml:id="br0">
      <inkml:brushProperty name="width" value="0.1" units="cm"/>
      <inkml:brushProperty name="height" value="0.1" units="cm"/>
    </inkml:brush>
  </inkml:definitions>
  <inkml:trace contextRef="#ctx0" brushRef="#br0">254 129 5693 0 0,'1'-8'125'0'0,"1"1"0"0"0,0 0 0 0 0,0-1 0 0 0,1 1 0 0 0,-1 0 0 0 0,2 0 0 0 0,3-7 1 0 0,-4 8 51 0 0,1 0 62 0 0,-1 1-1 0 0,1-1 1 0 0,0 1-1 0 0,5-6 0 0 0,10-13 1407 0 0,-27 34-1494 0 0,0 1 1 0 0,-1-1 0 0 0,-19 16-1 0 0,8-7-105 0 0,-19 19-6 0 0,14-15-15 0 0,1 1 0 0 0,-26 34 0 0 0,40-44-31 0 0,-1-1 0 0 0,-1-1 0 0 0,0 1 0 0 0,0-2-1 0 0,-25 17 1 0 0,36-27 5 0 0,0 0-1 0 0,-1-1 1 0 0,1 1 0 0 0,0 0-1 0 0,0 0 1 0 0,0-1-1 0 0,0 1 1 0 0,0 0-1 0 0,0 0 1 0 0,1 0 0 0 0,-1 0-1 0 0,0 0 1 0 0,0 0-1 0 0,1 0 1 0 0,-1 1 0 0 0,1-1-1 0 0,-1 0 1 0 0,1 0-1 0 0,-1 1 1 0 0,1-1-1 0 0,0 0 1 0 0,-1 3 0 0 0,2-3 0 0 0,-1 0 1 0 0,0 0 0 0 0,1 0 0 0 0,0 0 0 0 0,-1 0 0 0 0,1 0 0 0 0,0 0 0 0 0,0 0 0 0 0,-1 0 0 0 0,1 0 0 0 0,0 0 0 0 0,0 0 0 0 0,0-1 0 0 0,0 1 0 0 0,0 0 0 0 0,0-1 0 0 0,0 1 0 0 0,0-1 0 0 0,2 1 0 0 0,8 3 3 0 0,0 0 1 0 0,0-1-1 0 0,20 3 1 0 0,-30-6-4 0 0,45 8-1223 0 0,0-2 0 0 0,77-1-1 0 0,-102-6 396 0 0</inkml:trace>
</inkml:ink>
</file>

<file path=ppt/ink/ink4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5:58:01.261"/>
    </inkml:context>
    <inkml:brush xml:id="br0">
      <inkml:brushProperty name="width" value="0.1" units="cm"/>
      <inkml:brushProperty name="height" value="0.1" units="cm"/>
    </inkml:brush>
  </inkml:definitions>
  <inkml:trace contextRef="#ctx0" brushRef="#br0">108 146 5024 0 0,'-18'-4'545'0'0,"-10"-3"459"0"0,28 7-993 0 0,-1 0 0 0 0,1 0 0 0 0,-1 0 1 0 0,1 0-1 0 0,-1 0 0 0 0,0 0 0 0 0,1 1 0 0 0,-1-1 0 0 0,1 0 0 0 0,-1 0 0 0 0,1 0 0 0 0,-1 0 0 0 0,1 1 0 0 0,-1-1 0 0 0,1 0 0 0 0,0 0 0 0 0,-1 1 0 0 0,1-1 0 0 0,-1 0 0 0 0,1 1 1 0 0,-1-1-1 0 0,1 1 0 0 0,0-1 0 0 0,-1 0 0 0 0,1 1 0 0 0,0-1 0 0 0,0 1 0 0 0,-1-1 0 0 0,1 1 0 0 0,0-1 0 0 0,0 1 0 0 0,0-1 0 0 0,-1 1 0 0 0,1-1 0 0 0,0 1 0 0 0,0-1 0 0 0,0 1 0 0 0,0-1 1 0 0,0 1-1 0 0,0 0 0 0 0,4 1 23 0 0,0 0 0 0 0,0 0 0 0 0,0-1 0 0 0,0 0 0 0 0,7 1 0 0 0,-3-1-28 0 0,-1 0-1 0 0,1-1 1 0 0,0 1-1 0 0,0-2 1 0 0,-1 1-1 0 0,1-1 0 0 0,0-1 1 0 0,7-1-1 0 0,-13 2-9 0 0,1 0-1 0 0,-1 1 0 0 0,0-1 0 0 0,0 0 0 0 0,1 0 0 0 0,-1 0 1 0 0,0-1-1 0 0,0 1 0 0 0,0 0 0 0 0,0-1 0 0 0,0 0 0 0 0,0 1 0 0 0,-1-1 1 0 0,1 0-1 0 0,0 0 0 0 0,-1 0 0 0 0,1 0 0 0 0,-1 0 0 0 0,0 0 1 0 0,0 0-1 0 0,0 0 0 0 0,0-1 0 0 0,0 1 0 0 0,0 0 0 0 0,-1-1 1 0 0,1 1-1 0 0,-1-1 0 0 0,1-4 0 0 0,-1 3 5 0 0,-1 0 0 0 0,1-1 0 0 0,-1 1 0 0 0,1 0 0 0 0,-1 0 0 0 0,-1 0-1 0 0,1 0 1 0 0,0 0 0 0 0,-1 0 0 0 0,0 0 0 0 0,0 0 0 0 0,0 0 0 0 0,0 1 0 0 0,-1-1 0 0 0,0 1 0 0 0,1 0 0 0 0,-1 0 0 0 0,0 0-1 0 0,-1 0 1 0 0,1 0 0 0 0,0 0 0 0 0,-1 1 0 0 0,0 0 0 0 0,1 0 0 0 0,-1 0 0 0 0,0 0 0 0 0,0 0 0 0 0,0 1 0 0 0,0 0 0 0 0,0 0-1 0 0,0 0 1 0 0,-8-1 0 0 0,8 2 33 0 0,1 0-1 0 0,-1 0 0 0 0,1 0 1 0 0,-1 0-1 0 0,1 0 0 0 0,-1 1 0 0 0,1-1 1 0 0,-1 1-1 0 0,1 0 0 0 0,0 0 1 0 0,-1 1-1 0 0,1-1 0 0 0,0 1 1 0 0,0-1-1 0 0,0 1 0 0 0,-4 3 0 0 0,3-2 19 0 0,0 1-1 0 0,1 0 1 0 0,-1-1-1 0 0,1 1 0 0 0,0 1 1 0 0,0-1-1 0 0,1 0 1 0 0,-1 1-1 0 0,1-1 1 0 0,-3 8-1 0 0,3-4 4 0 0,-1-1-1 0 0,1 1 1 0 0,1 0-1 0 0,-1 0 1 0 0,1-1 0 0 0,1 1-1 0 0,0 0 1 0 0,0 0 0 0 0,0 0-1 0 0,1 0 1 0 0,0 0 0 0 0,1 0-1 0 0,-1 0 1 0 0,5 10-1 0 0,-3-11-106 0 0,1-1 0 0 0,0 0 0 0 0,0 0-1 0 0,0 0 1 0 0,1 0 0 0 0,-1 0 0 0 0,1-1-1 0 0,1 0 1 0 0,-1 0 0 0 0,1-1-1 0 0,0 1 1 0 0,0-1 0 0 0,0 0 0 0 0,0-1-1 0 0,1 0 1 0 0,0 0 0 0 0,0 0-1 0 0,-1-1 1 0 0,1 1 0 0 0,1-2 0 0 0,-1 1-1 0 0,0-1 1 0 0,0 0 0 0 0,9-1-1 0 0,7-1-678 0 0</inkml:trace>
</inkml:ink>
</file>

<file path=ppt/ink/ink4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5:58:01.628"/>
    </inkml:context>
    <inkml:brush xml:id="br0">
      <inkml:brushProperty name="width" value="0.1" units="cm"/>
      <inkml:brushProperty name="height" value="0.1" units="cm"/>
    </inkml:brush>
  </inkml:definitions>
  <inkml:trace contextRef="#ctx0" brushRef="#br0">11 31 5420 0 0,'-1'0'14'0'0,"1"-1"-1"0"0,-1 0 0 0 0,1 0 0 0 0,-1 1 1 0 0,1-1-1 0 0,-1 0 0 0 0,1 0 0 0 0,-1 0 0 0 0,1 0 1 0 0,0 1-1 0 0,0-1 0 0 0,-1 0 0 0 0,1 0 0 0 0,0 0 1 0 0,0 0-1 0 0,0 0 0 0 0,0 0 0 0 0,0-1 1 0 0,-2-11 792 0 0,4 24-627 0 0,1 0 0 0 0,-1 0 0 0 0,-1 0 0 0 0,0 0 0 0 0,-1 1 0 0 0,-1 13 0 0 0,1-9-17 0 0,0-15-151 0 0,0 4 6 0 0,0 0 0 0 0,0 0 0 0 0,0 0 0 0 0,0 0 0 0 0,-1-1 0 0 0,0 1-1 0 0,0 0 1 0 0,0 0 0 0 0,-1-1 0 0 0,-3 8 0 0 0,14-39-498 0 0,15-16 144 0 0,-17 30 388 0 0,0 0 0 0 0,1 1 0 0 0,0 0-1 0 0,1 0 1 0 0,11-12 0 0 0,-19 23-39 0 0,0 0 1 0 0,0 0-1 0 0,0 0 0 0 0,0 1 0 0 0,0-1 0 0 0,0 0 0 0 0,0 1 0 0 0,0-1 1 0 0,0 0-1 0 0,0 1 0 0 0,0-1 0 0 0,0 1 0 0 0,0 0 0 0 0,0-1 0 0 0,0 1 0 0 0,1 0 1 0 0,-1 0-1 0 0,0 0 0 0 0,0-1 0 0 0,0 1 0 0 0,1 0 0 0 0,-1 1 0 0 0,0-1 0 0 0,2 0 1 0 0,-2 1 6 0 0,1 0 1 0 0,-1 0 0 0 0,1 0 0 0 0,-1 0 0 0 0,0 0-1 0 0,1 0 1 0 0,-1 0 0 0 0,0 0 0 0 0,0 1 0 0 0,0-1-1 0 0,0 0 1 0 0,0 1 0 0 0,0-1 0 0 0,1 4 0 0 0,1 1 30 0 0,-1 1 0 0 0,1-1 1 0 0,-2 1-1 0 0,1 0 1 0 0,-1 0-1 0 0,1 0 0 0 0,-1 7 1 0 0,-2 19 43 0 0,0-20-166 0 0,0 0 0 0 0,1 0 0 0 0,3 19 0 0 0,-2-30-115 0 0,0 0 1 0 0,0 1 0 0 0,0-1-1 0 0,0 0 1 0 0,0 0 0 0 0,0-1-1 0 0,0 1 1 0 0,0 0 0 0 0,1 0-1 0 0,-1-1 1 0 0,4 4 0 0 0,-1-3-517 0 0</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4:43:52.379"/>
    </inkml:context>
    <inkml:brush xml:id="br0">
      <inkml:brushProperty name="width" value="0.1" units="cm"/>
      <inkml:brushProperty name="height" value="0.1" units="cm"/>
    </inkml:brush>
  </inkml:definitions>
  <inkml:trace contextRef="#ctx0" brushRef="#br0">39 44 7777 0 0,'-5'-3'176'0'0,"1"-1"1"0"0,-1 0 0 0 0,1 0-1 0 0,0-1 1 0 0,0 1-1 0 0,1-1 1 0 0,-6-9 0 0 0,12 20 322 0 0,2-1 0 0 0,-1 0 1 0 0,0 0-1 0 0,1 0 1 0 0,11 9-1 0 0,40 28 97 0 0,-23-17-36 0 0,281 229 2450 0 0,124 141-619 0 0,-277-243-1762 0 0,201 212 96 0 0,-356-357-764 0 0,1 0 1 0 0,0 0-1 0 0,0-1 0 0 0,0 1 0 0 0,0-2 1 0 0,17 10-1 0 0,-24-15 2 0 0,0 0 1 0 0,0 0-1 0 0,0 0 1 0 0,1-1-1 0 0,-1 1 1 0 0,0 0 0 0 0,0 0-1 0 0,0 0 1 0 0,0 0-1 0 0,1 0 1 0 0,-1 0-1 0 0,0-1 1 0 0,0 1-1 0 0,0 0 1 0 0,0 0-1 0 0,0 0 1 0 0,1 0-1 0 0,-1-1 1 0 0,0 1-1 0 0,0 0 1 0 0,0 0-1 0 0,0 0 1 0 0,0-1-1 0 0,0 1 1 0 0,0 0 0 0 0,0 0-1 0 0,0 0 1 0 0,0-1-1 0 0,0 1 1 0 0,0 0-1 0 0,0 0 1 0 0,0 0-1 0 0,0-1 1 0 0,0 1-1 0 0,0 0 1 0 0,0 0-1 0 0,0 0 1 0 0,0-1-1 0 0,0 1 1 0 0,0 0-1 0 0,0 0 1 0 0,-1 0-1 0 0,1-1 1 0 0,-2-11-1427 0 0,-38-63-4883 0 0,31 47 4471 0 0</inkml:trace>
</inkml:ink>
</file>

<file path=ppt/ink/ink4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5:58:01.938"/>
    </inkml:context>
    <inkml:brush xml:id="br0">
      <inkml:brushProperty name="width" value="0.1" units="cm"/>
      <inkml:brushProperty name="height" value="0.1" units="cm"/>
    </inkml:brush>
  </inkml:definitions>
  <inkml:trace contextRef="#ctx0" brushRef="#br0">0 45 4164 0 0,'1'-6'97'0'0,"3"-19"93"0"0,-4 24-165 0 0,0 1 1 0 0,0-1-1 0 0,0 1 0 0 0,0-1 1 0 0,0 0-1 0 0,0 1 1 0 0,0-1-1 0 0,1 1 1 0 0,-1-1-1 0 0,0 1 1 0 0,0-1-1 0 0,0 1 1 0 0,1-1-1 0 0,-1 1 0 0 0,0-1 1 0 0,1 1-1 0 0,-1-1 1 0 0,0 1-1 0 0,1-1 1 0 0,-1 1-1 0 0,1 0 1 0 0,-1-1-1 0 0,1 1 1 0 0,-1 0-1 0 0,1-1 0 0 0,4 32 1070 0 0,-1 11-533 0 0,-2 65 1 0 0,2 22-518 0 0,-2-113-380 0 0,1-1 0 0 0,1 1 0 0 0,0-1-1 0 0,1 0 1 0 0,8 17 0 0 0,-11-28-313 0 0,1-4-42 0 0</inkml:trace>
</inkml:ink>
</file>

<file path=ppt/ink/ink4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5:58:02.232"/>
    </inkml:context>
    <inkml:brush xml:id="br0">
      <inkml:brushProperty name="width" value="0.1" units="cm"/>
      <inkml:brushProperty name="height" value="0.1" units="cm"/>
    </inkml:brush>
  </inkml:definitions>
  <inkml:trace contextRef="#ctx0" brushRef="#br0">0 61 4548 0 0,'0'-2'46'0'0,"0"1"0"0"0,1 0 0 0 0,-1-1 0 0 0,0 1 0 0 0,1 0-1 0 0,-1-1 1 0 0,1 1 0 0 0,-1 0 0 0 0,1 0 0 0 0,0 0-1 0 0,-1-1 1 0 0,1 1 0 0 0,0 0 0 0 0,0 0 0 0 0,0 0 0 0 0,0 0-1 0 0,0 0 1 0 0,0 0 0 0 0,0 1 0 0 0,0-1 0 0 0,0 0-1 0 0,0 0 1 0 0,1 1 0 0 0,-1-1 0 0 0,0 1 0 0 0,1-1 0 0 0,-1 1-1 0 0,0-1 1 0 0,0 1 0 0 0,3 0 0 0 0,7-2-31 0 0,-1 0 0 0 0,0 2 0 0 0,13-1 1 0 0,-8 1-3 0 0,2-1 15 0 0,78-6-1070 0 0,-94 7 1060 0 0,-1 0-1 0 0,1 0 1 0 0,-1 0-1 0 0,1 0 1 0 0,-1 0-1 0 0,1 0 1 0 0,-1-1-1 0 0,0 1 1 0 0,1 0 0 0 0,-1 0-1 0 0,1 0 1 0 0,-1-1-1 0 0,0 1 1 0 0,1 0-1 0 0,-1 0 1 0 0,0-1-1 0 0,1 1 1 0 0,-1 0-1 0 0,0-1 1 0 0,1 1-1 0 0,-1 0 1 0 0,0-1 0 0 0,0 1-1 0 0,1 0 1 0 0,-1-1-1 0 0,0 1 1 0 0,0-1-1 0 0,0 1 1 0 0,0-1-1 0 0,1 1 1 0 0,-1 0-1 0 0,0-1 1 0 0,0 1-1 0 0,0-1 1 0 0,0 1 0 0 0,0-1-1 0 0,0 1 1 0 0,0 0-1 0 0,0-1 1 0 0,0 1-1 0 0,-1-1 1 0 0,1 1-1 0 0,0-1 1 0 0,0 1-1 0 0,0 0 1 0 0,-1-1-1 0 0,-4-3 997 0 0,4 5-998 0 0,1-1 0 0 0,-1 0 0 0 0,1 1-1 0 0,0-1 1 0 0,-1 0 0 0 0,1 1 0 0 0,-1-1 0 0 0,1 1 0 0 0,0-1 0 0 0,0 1-1 0 0,-1-1 1 0 0,1 1 0 0 0,0-1 0 0 0,0 1 0 0 0,0-1 0 0 0,-1 1 0 0 0,1-1-1 0 0,0 1 1 0 0,0-1 0 0 0,0 2 0 0 0,-3 17 0 0 0,0 1 0 0 0,1 21 0 0 0,2-31-157 0 0,0-1-1 0 0,1 1 1 0 0,0 0 0 0 0,0-1-1 0 0,1 1 1 0 0,4 11 0 0 0,-4-19-367 0 0,0 1-95 0 0</inkml:trace>
</inkml:ink>
</file>

<file path=ppt/ink/ink4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5:58:02.537"/>
    </inkml:context>
    <inkml:brush xml:id="br0">
      <inkml:brushProperty name="width" value="0.1" units="cm"/>
      <inkml:brushProperty name="height" value="0.1" units="cm"/>
    </inkml:brush>
  </inkml:definitions>
  <inkml:trace contextRef="#ctx0" brushRef="#br0">7 11 4044 0 0,'-5'-2'56'0'0,"8"-3"12"0"0,-3 4 108 0 0,-5 1-88 0 0,5-3 48 0 0</inkml:trace>
</inkml:ink>
</file>

<file path=ppt/ink/ink4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5:58:02.842"/>
    </inkml:context>
    <inkml:brush xml:id="br0">
      <inkml:brushProperty name="width" value="0.1" units="cm"/>
      <inkml:brushProperty name="height" value="0.1" units="cm"/>
    </inkml:brush>
  </inkml:definitions>
  <inkml:trace contextRef="#ctx0" brushRef="#br0">10 0 4400 0 0,'-1'2'163'0'0,"0"1"-1"0"0,0 0 1 0 0,0-1-1 0 0,0 1 1 0 0,0 0-1 0 0,1-1 0 0 0,-1 1 1 0 0,1 0-1 0 0,0 0 1 0 0,0 4-1 0 0,-2 38 409 0 0,1 3-172 0 0,4 81 339 0 0,2-71-506 0 0,7 66-201 0 0,-11-84-1597 0 0,-1-37 923 0 0</inkml:trace>
</inkml:ink>
</file>

<file path=ppt/ink/ink4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5:58:03.160"/>
    </inkml:context>
    <inkml:brush xml:id="br0">
      <inkml:brushProperty name="width" value="0.1" units="cm"/>
      <inkml:brushProperty name="height" value="0.1" units="cm"/>
    </inkml:brush>
  </inkml:definitions>
  <inkml:trace contextRef="#ctx0" brushRef="#br0">1 266 5236 0 0,'0'-2'42'0'0,"0"1"-1"0"0,1-1 0 0 0,-1 0 0 0 0,1 1 0 0 0,-1-1 1 0 0,1 1-1 0 0,0-1 0 0 0,-1 1 0 0 0,1-1 0 0 0,0 1 1 0 0,0 0-1 0 0,0-1 0 0 0,0 1 0 0 0,0 0 0 0 0,1 0 1 0 0,-1 0-1 0 0,0-1 0 0 0,1 2 0 0 0,-1-1 0 0 0,0 0 1 0 0,1 0-1 0 0,-1 0 0 0 0,1 0 0 0 0,-1 1 0 0 0,1-1 1 0 0,2 0-1 0 0,8-2-143 0 0,0-1 0 0 0,20-2 1 0 0,-15 3 22 0 0,4-1-61 0 0,-1 1 0 0 0,35-1 0 0 0,-57 2 202 0 0,-1 0 1 0 0,1 0-1 0 0,0 0 0 0 0,0 0 1 0 0,0 0-1 0 0,0-1 0 0 0,1 1 0 0 0,-1 0 1 0 0,1-1-1 0 0,-1 0 0 0 0,1 1 1 0 0,0-1-1 0 0,0 0 0 0 0,0 1 0 0 0,0-1 1 0 0,-1-5 124 0 0,3 8-175 0 0,0 0 1 0 0,-1 1 0 0 0,1-1 0 0 0,-1 0 0 0 0,1 1 0 0 0,-1-1 0 0 0,0 0 0 0 0,1 1-1 0 0,-1-1 1 0 0,1 1 0 0 0,-1-1 0 0 0,0 1 0 0 0,1-1 0 0 0,-1 1 0 0 0,0-1-1 0 0,1 1 1 0 0,-1-1 0 0 0,0 1 0 0 0,0-1 0 0 0,0 1 0 0 0,1 0 0 0 0,-1-1-1 0 0,0 1 1 0 0,0-1 0 0 0,0 1 0 0 0,0 0 0 0 0,0-1 0 0 0,0 1 0 0 0,0 0-1 0 0,2 20-71 0 0,-4 27 35 0 0,0-32 14 0 0,1 0-1 0 0,2 26 0 0 0,-1-39-141 0 0,1 0 0 0 0,-1 0 0 0 0,1 0 1 0 0,0 0-1 0 0,0 0 0 0 0,0-1 0 0 0,0 1 0 0 0,0 0 0 0 0,2 2 0 0 0,-2-2-456 0 0</inkml:trace>
  <inkml:trace contextRef="#ctx0" brushRef="#br0" timeOffset="1">256 11 3872 0 0,'0'-1'24'0'0,"0"-6"8"0"0,2 6-20 0 0,-2-1 60 0 0,-2 4-44 0 0,2-1 8 0 0,-2 3 0 0 0,0 1-92 0 0,2-1-68 0 0,2 2-96 0 0,0 2-48 0 0</inkml:trace>
</inkml:ink>
</file>

<file path=ppt/ink/ink4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5:58:03.472"/>
    </inkml:context>
    <inkml:brush xml:id="br0">
      <inkml:brushProperty name="width" value="0.1" units="cm"/>
      <inkml:brushProperty name="height" value="0.1" units="cm"/>
    </inkml:brush>
  </inkml:definitions>
  <inkml:trace contextRef="#ctx0" brushRef="#br0">3 131 3208 0 0,'0'2'97'0'0,"-1"-1"0"0"0,1 0 0 0 0,-1 1-1 0 0,1-1 1 0 0,0 0 0 0 0,0 1 0 0 0,0-1 0 0 0,-1 1-1 0 0,1-1 1 0 0,1 0 0 0 0,-1 1 0 0 0,0-1 0 0 0,0 1-1 0 0,0-1 1 0 0,1 0 0 0 0,-1 1 0 0 0,1-1 0 0 0,-1 0-1 0 0,1 1 1 0 0,-1-1 0 0 0,1 0 0 0 0,0 0 0 0 0,-1 0-1 0 0,1 1 1 0 0,0-1 0 0 0,0 0 0 0 0,2 1 0 0 0,12 19 68 0 0,-14-20-163 0 0,0-1-1 0 0,0 1 1 0 0,0 0 0 0 0,0-1 0 0 0,0 1 0 0 0,1-1-1 0 0,-1 1 1 0 0,0-1 0 0 0,0 0 0 0 0,1 0-1 0 0,-1 1 1 0 0,0-1 0 0 0,1 0 0 0 0,-1 0 0 0 0,0 0-1 0 0,0 0 1 0 0,1-1 0 0 0,-1 1 0 0 0,0 0-1 0 0,0 0 1 0 0,1-1 0 0 0,-1 1 0 0 0,0-1 0 0 0,0 1-1 0 0,0-1 1 0 0,1 0 0 0 0,-1 1 0 0 0,0-1 0 0 0,0 0-1 0 0,1-1 1 0 0,6-4-17 0 0,-2 0-1 0 0,1-1 1 0 0,8-10-1 0 0,-6 6 6 0 0,-2 4 10 0 0,-1-1 0 0 0,0 0 0 0 0,0-1 1 0 0,-1 1-1 0 0,0-1 0 0 0,-1 0 0 0 0,0 0 0 0 0,5-20 0 0 0,-8 27 0 0 0,-1 0 1 0 0,0 0-1 0 0,0 0 1 0 0,0 0 0 0 0,0-1-1 0 0,0 1 1 0 0,-1 0-1 0 0,1 0 1 0 0,-1 0-1 0 0,1 0 1 0 0,-1 0-1 0 0,-1-4 1 0 0,1 5-1 0 0,1 0-1 0 0,0 1 1 0 0,-1-1 0 0 0,1 0-1 0 0,-1 1 1 0 0,1-1 0 0 0,-1 0 0 0 0,1 1-1 0 0,-1-1 1 0 0,0 0 0 0 0,1 1 0 0 0,-1-1-1 0 0,0 1 1 0 0,0 0 0 0 0,1-1-1 0 0,-1 1 1 0 0,0-1 0 0 0,0 1 0 0 0,1 0-1 0 0,-1 0 1 0 0,0-1 0 0 0,0 1 0 0 0,0 0-1 0 0,0 0 1 0 0,1 0 0 0 0,-1 0-1 0 0,0 0 1 0 0,0 0 0 0 0,0 0 0 0 0,0 0-1 0 0,0 0 1 0 0,1 1 0 0 0,-1-1-1 0 0,-2 1 1 0 0,-4 2 65 0 0,-1 0-1 0 0,0 1 0 0 0,1 0 1 0 0,-1 1-1 0 0,1 0 0 0 0,0 0 1 0 0,1 0-1 0 0,-1 1 0 0 0,1 0 1 0 0,0 0-1 0 0,-7 11 0 0 0,10-13-47 0 0,0 1-1 0 0,0 0 0 0 0,1 0 0 0 0,-1 0 0 0 0,1 0 0 0 0,0 1 0 0 0,1-1 1 0 0,0 0-1 0 0,0 1 0 0 0,0-1 0 0 0,0 1 0 0 0,1 0 0 0 0,0-1 0 0 0,0 1 0 0 0,0-1 1 0 0,1 1-1 0 0,0-1 0 0 0,2 11 0 0 0,-2-12-30 0 0,0 1 0 0 0,1-1 0 0 0,-1 0 0 0 0,1 0 0 0 0,0 0 0 0 0,0-1 0 0 0,0 1 0 0 0,0 0 0 0 0,0-1 0 0 0,1 1 0 0 0,0-1 0 0 0,0 0 0 0 0,0 0 0 0 0,0 0 0 0 0,0 0 0 0 0,0 0 0 0 0,1-1 0 0 0,0 0 0 0 0,-1 1 0 0 0,1-1 0 0 0,0-1 0 0 0,0 1 1 0 0,0 0-1 0 0,0-1 0 0 0,0 0 0 0 0,0 0 0 0 0,7 0 0 0 0,-1 1-306 0 0,-1-2 1 0 0,0 0 0 0 0,0 0-1 0 0,1 0 1 0 0,15-4-1 0 0,-14 0-276 0 0</inkml:trace>
</inkml:ink>
</file>

<file path=ppt/ink/ink4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5:58:03.802"/>
    </inkml:context>
    <inkml:brush xml:id="br0">
      <inkml:brushProperty name="width" value="0.1" units="cm"/>
      <inkml:brushProperty name="height" value="0.1" units="cm"/>
    </inkml:brush>
  </inkml:definitions>
  <inkml:trace contextRef="#ctx0" brushRef="#br0">134 91 3928 0 0,'1'-4'90'0'0,"1"0"-1"0"0,0 0 1 0 0,-1 0-1 0 0,0 0 0 0 0,0 0 1 0 0,0 0-1 0 0,0 0 0 0 0,-1-1 1 0 0,1 1-1 0 0,-1 0 1 0 0,0-1-1 0 0,-1 1 0 0 0,1 0 1 0 0,-1 0-1 0 0,-1-6 0 0 0,1 8-12 0 0,1 1 1 0 0,0 0 1 0 0,0 0 0 0 0,0 0-1 0 0,0 0 1 0 0,-1 1-1 0 0,1-1 1 0 0,0 0-1 0 0,-1 0 1 0 0,1 0-1 0 0,0 0 1 0 0,-1 0 0 0 0,1 0-1 0 0,-1 1 1 0 0,0-1-1 0 0,1 0 1 0 0,-1 1-1 0 0,-1-2 1 0 0,1 2-58 0 0,-1 1-1 0 0,0-1 1 0 0,1 1 0 0 0,-1-1 0 0 0,1 1-1 0 0,-1 0 1 0 0,1 0 0 0 0,-1 0 0 0 0,1 0-1 0 0,0 0 1 0 0,-3 2 0 0 0,-5 4-20 0 0,-1 1 0 0 0,1 0-1 0 0,0 0 1 0 0,1 1 0 0 0,-14 19 0 0 0,20-26 27 0 0,0 1 1 0 0,0 0-1 0 0,0 0 0 0 0,0 0 1 0 0,0 1-1 0 0,1-1 0 0 0,0 0 1 0 0,-1 1-1 0 0,1-1 0 0 0,1 1 1 0 0,-1-1-1 0 0,0 1 0 0 0,1-1 1 0 0,0 1-1 0 0,-1-1 0 0 0,2 1 1 0 0,-1 0-1 0 0,0-1 0 0 0,1 1 1 0 0,-1-1-1 0 0,1 1 0 0 0,0-1 1 0 0,0 1-1 0 0,2 2 0 0 0,0-1 14 0 0,0-1 0 0 0,1 1 0 0 0,-1-1 0 0 0,1 0 0 0 0,0 0 0 0 0,0 0 0 0 0,1-1-1 0 0,-1 0 1 0 0,1 0 0 0 0,0 0 0 0 0,6 3 0 0 0,9 3-45 0 0,33 11 0 0 0,-13-7-12 0 0,-38-12 21 0 0,0 0 0 0 0,0 0 0 0 0,0 0 0 0 0,1 0 0 0 0,-1 0 0 0 0,0 0 0 0 0,0 0 1 0 0,0 1-1 0 0,0-1 0 0 0,2 3 0 0 0,-4-4-2 0 0,0 1-1 0 0,0-1 1 0 0,0 0 0 0 0,0 0-1 0 0,0 1 1 0 0,0-1 0 0 0,0 0 0 0 0,0 1-1 0 0,1-1 1 0 0,-1 1 0 0 0,0-1 0 0 0,-1 0-1 0 0,1 1 1 0 0,0-1 0 0 0,0 0-1 0 0,0 1 1 0 0,0-1 0 0 0,0 0 0 0 0,0 0-1 0 0,0 1 1 0 0,0-1 0 0 0,0 0 0 0 0,-1 1-1 0 0,1-1 1 0 0,0 0 0 0 0,-1 1-1 0 0,-13 11 95 0 0,1-6-251 0 0,0 0 1 0 0,-1 0-1 0 0,0-2 0 0 0,0 1 0 0 0,0-2 0 0 0,0 0 1 0 0,0 0-1 0 0,-1-2 0 0 0,0 0 0 0 0,1 0 0 0 0,-21-3 1 0 0,22 1-474 0 0,5-3-125 0 0</inkml:trace>
</inkml:ink>
</file>

<file path=ppt/ink/ink4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5:58:04.169"/>
    </inkml:context>
    <inkml:brush xml:id="br0">
      <inkml:brushProperty name="width" value="0.1" units="cm"/>
      <inkml:brushProperty name="height" value="0.1" units="cm"/>
    </inkml:brush>
  </inkml:definitions>
  <inkml:trace contextRef="#ctx0" brushRef="#br0">29 20 5757 0 0,'-28'-19'1493'0'0,"45"32"-138"0"0,56 39-1329 0 0,-55-42-28 0 0,-10-6 1 0 0,0 0-1 0 0,0 1 0 0 0,12 9 1 0 0,-19-12 10 0 0,0-1-1 0 0,-1 0 1 0 0,1 0 0 0 0,-1 0 0 0 0,1 0 0 0 0,-1 1 0 0 0,1-1 0 0 0,-1 0-1 0 0,0 1 1 0 0,0-1 0 0 0,0 0 0 0 0,1 1 0 0 0,-1-1 0 0 0,0 0-1 0 0,-1 1 1 0 0,1-1 0 0 0,0 0 0 0 0,0 0 0 0 0,0 1 0 0 0,-2 1 0 0 0,-11 35 335 0 0,7-22-183 0 0,-11 27 73 0 0,-26 47 0 0 0,15-34-1066 0 0,17-33 115 0 0</inkml:trace>
</inkml:ink>
</file>

<file path=ppt/ink/ink4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5:58:10.826"/>
    </inkml:context>
    <inkml:brush xml:id="br0">
      <inkml:brushProperty name="width" value="0.1" units="cm"/>
      <inkml:brushProperty name="height" value="0.1" units="cm"/>
    </inkml:brush>
  </inkml:definitions>
  <inkml:trace contextRef="#ctx0" brushRef="#br0">1 74 3668 0 0,'1'-5'195'0'0,"21"-57"1866"0"0,-20 55 421 0 0,7 27-2091 0 0,24 62-131 0 0,-25-62 93 0 0,-2 8 20 0 0,19 92-14 0 0,-20-91-139 0 0,-1 1-1 0 0,0 37 1 0 0,-3-22-17 0 0,22 335 849 0 0,-14-189-842 0 0,-9-188-212 0 0,1 10-281 0 0,0 1 0 0 0,-1-1 0 0 0,-1 0 0 0 0,0 1-1 0 0,-1-1 1 0 0,-3 15 0 0 0,4-21-702 0 0</inkml:trace>
</inkml:ink>
</file>

<file path=ppt/ink/ink4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5:58:11.720"/>
    </inkml:context>
    <inkml:brush xml:id="br0">
      <inkml:brushProperty name="width" value="0.1" units="cm"/>
      <inkml:brushProperty name="height" value="0.1" units="cm"/>
    </inkml:brush>
  </inkml:definitions>
  <inkml:trace contextRef="#ctx0" brushRef="#br0">1 0 2192 0 0,'0'0'1052'0'0</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4:43:52.716"/>
    </inkml:context>
    <inkml:brush xml:id="br0">
      <inkml:brushProperty name="width" value="0.1" units="cm"/>
      <inkml:brushProperty name="height" value="0.1" units="cm"/>
    </inkml:brush>
  </inkml:definitions>
  <inkml:trace contextRef="#ctx0" brushRef="#br0">1463 37 8365 0 0,'-6'-4'140'0'0,"1"0"0"0"0,0 0 0 0 0,-1 1 0 0 0,0 0 0 0 0,0 0 0 0 0,0 0 0 0 0,0 1 0 0 0,0 0 1 0 0,-1 0-1 0 0,1 0 0 0 0,-14 0 0 0 0,-4 0 359 0 0,0 2 0 0 0,-24 2 0 0 0,43-2-435 0 0,-25 3 267 0 0,1 1 0 0 0,0 1 1 0 0,1 2-1 0 0,-30 11 0 0 0,-109 51 1064 0 0,115-42-864 0 0,0 3 1 0 0,2 2-1 0 0,2 2 1 0 0,-75 67-1 0 0,33-14 437 0 0,-93 115-1 0 0,115-119-598 0 0,3 4 0 0 0,-90 158 0 0 0,136-215-283 0 0,14-23-70 0 0,1-1 0 0 0,0 1 0 0 0,0 0 0 0 0,0 0 0 0 0,1 1 0 0 0,-3 9 0 0 0,6-17-19 0 0,0 0 0 0 0,0 0 0 0 0,0 0 0 0 0,0 0 0 0 0,0 0 0 0 0,0 0 0 0 0,0 0 0 0 0,0 0 0 0 0,0 0 0 0 0,0 0 0 0 0,0 0 1 0 0,0 0-1 0 0,1 0 0 0 0,-1 0 0 0 0,0 0 0 0 0,0 0 0 0 0,0 0 0 0 0,0 0 0 0 0,0 0 0 0 0,0 0 0 0 0,0 0 0 0 0,0 0 0 0 0,0 0 0 0 0,0 0 1 0 0,0 0-1 0 0,1 0 0 0 0,-1 0 0 0 0,0 0 0 0 0,0 0 0 0 0,0 0 0 0 0,0 0 0 0 0,0 0 0 0 0,0 0 0 0 0,0 0 0 0 0,0 0 0 0 0,0 0 1 0 0,0 0-1 0 0,0 0 0 0 0,0 0 0 0 0,0 1 0 0 0,0-1 0 0 0,0 0 0 0 0,0 0 0 0 0,0 0 0 0 0,0 0 0 0 0,0 0 0 0 0,0 0 0 0 0,0 0 0 0 0,0 0 1 0 0,0 0-1 0 0,0 0 0 0 0,0 0 0 0 0,0 0 0 0 0,0 1 0 0 0,0-1 0 0 0,0 0 0 0 0,0 0 0 0 0,0 0 0 0 0,0 0 0 0 0,0 0 0 0 0,0 0 1 0 0,0 0-1 0 0,0 0 0 0 0,0 0 0 0 0,0 0 0 0 0,0 0 0 0 0,0 0 0 0 0,0 1 0 0 0,8-8-344 0 0,7-12-473 0 0,33-55-3050 0 0,-27 36 1775 0 0</inkml:trace>
</inkml:ink>
</file>

<file path=ppt/ink/ink4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5:58:12.377"/>
    </inkml:context>
    <inkml:brush xml:id="br0">
      <inkml:brushProperty name="width" value="0.1" units="cm"/>
      <inkml:brushProperty name="height" value="0.1" units="cm"/>
    </inkml:brush>
  </inkml:definitions>
  <inkml:trace contextRef="#ctx0" brushRef="#br0">1 4 3408 0 0,'22'-3'3387'0'0,"3"4"-1030"0"0,8 1-2298 0 0,-3 0-11 0 0,0 2 1 0 0,35 8-1 0 0,-10 5-644 0 0,-47-15 171 0 0</inkml:trace>
</inkml:ink>
</file>

<file path=ppt/ink/ink4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5:58:12.688"/>
    </inkml:context>
    <inkml:brush xml:id="br0">
      <inkml:brushProperty name="width" value="0.1" units="cm"/>
      <inkml:brushProperty name="height" value="0.1" units="cm"/>
    </inkml:brush>
  </inkml:definitions>
  <inkml:trace contextRef="#ctx0" brushRef="#br0">0 9 4136 0 0,'2'1'361'0'0,"0"0"-1"0"0,0 1 0 0 0,0-1 0 0 0,0 0 1 0 0,0 0-1 0 0,0 0 0 0 0,1 0 1 0 0,-1 0-1 0 0,0-1 0 0 0,0 1 0 0 0,4 0 1 0 0,-4-1-324 0 0,5 1 204 0 0,0-1 1 0 0,0 0-1 0 0,0 0 1 0 0,0-1-1 0 0,0 0 1 0 0,0 0-1 0 0,12-4 1 0 0,19-2 11 0 0,63 0-215 0 0,-97 9-342 0 0,-11 2-716 0 0,-13 3-1287 0 0,9-3 1271 0 0</inkml:trace>
</inkml:ink>
</file>

<file path=ppt/ink/ink4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5:58:12.995"/>
    </inkml:context>
    <inkml:brush xml:id="br0">
      <inkml:brushProperty name="width" value="0.1" units="cm"/>
      <inkml:brushProperty name="height" value="0.1" units="cm"/>
    </inkml:brush>
  </inkml:definitions>
  <inkml:trace contextRef="#ctx0" brushRef="#br0">0 1 4844 0 0,'1'3'142'0'0,"-1"1"-1"0"0,0-1 1 0 0,1 0-1 0 0,0 1 0 0 0,0-1 1 0 0,0 0-1 0 0,0 1 0 0 0,0-1 1 0 0,1 0-1 0 0,-1 0 0 0 0,1 0 1 0 0,0 0-1 0 0,0 0 1 0 0,0 0-1 0 0,0-1 0 0 0,1 1 1 0 0,-1-1-1 0 0,1 1 0 0 0,-1-1 1 0 0,1 0-1 0 0,0 0 0 0 0,0 0 1 0 0,0-1-1 0 0,0 1 0 0 0,0-1 1 0 0,0 1-1 0 0,0-1 1 0 0,4 1-1 0 0,11 3 302 0 0,0 0 0 0 0,0-2 0 0 0,38 3 0 0 0,-44-5-461 0 0,142 8-57 0 0,-142-6-220 0 0,-11-3 212 0 0,0 1-1 0 0,0-1 1 0 0,-1 1 0 0 0,1-1 0 0 0,0 0-1 0 0,0 1 1 0 0,0-1 0 0 0,0 0-1 0 0,0 0 1 0 0,0 0 0 0 0,0 0-1 0 0,0 0 1 0 0,0 0 0 0 0,0 0 0 0 0,0 0-1 0 0,0 0 1 0 0,0-1 0 0 0,0 1-1 0 0,0 0 1 0 0,0 0 0 0 0,1-2-1 0 0,-1-2-946 0 0</inkml:trace>
</inkml:ink>
</file>

<file path=ppt/ink/ink4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5:58:13.714"/>
    </inkml:context>
    <inkml:brush xml:id="br0">
      <inkml:brushProperty name="width" value="0.1" units="cm"/>
      <inkml:brushProperty name="height" value="0.1" units="cm"/>
    </inkml:brush>
  </inkml:definitions>
  <inkml:trace contextRef="#ctx0" brushRef="#br0">2295 54 2668 0 0,'-71'-17'190'0'0,"-1"3"0"0"0,0 4-1 0 0,-1 2 1 0 0,0 4 0 0 0,-134 9 0 0 0,66 11 468 0 0,1 5 0 0 0,-143 43 1 0 0,251-56-556 0 0,-382 110 687 0 0,346-94-590 0 0,1 3-1 0 0,1 3 1 0 0,-119 75-1 0 0,154-83-121 0 0,0 2 0 0 0,2 1 0 0 0,1 1-1 0 0,1 1 1 0 0,2 1 0 0 0,-29 41 0 0 0,40-50-64 0 0,1 1 1 0 0,1 1 0 0 0,1-1 0 0 0,1 2 0 0 0,1 0 0 0 0,1 0 0 0 0,1 0 0 0 0,1 1-1 0 0,0 0 1 0 0,2 0 0 0 0,-2 32 0 0 0,6-43-12 0 0,1 1 0 0 0,0-1 0 0 0,0 0 0 0 0,1-1 0 0 0,0 1 0 0 0,1 0 0 0 0,1-1 0 0 0,0 1 0 0 0,0-1 0 0 0,1 0 0 0 0,0 0 0 0 0,1-1 0 0 0,1 0 0 0 0,-1 0 0 0 0,2 0 0 0 0,-1-1 0 0 0,1 0 0 0 0,1 0 0 0 0,10 8 0 0 0,13 9 1 0 0,2-1 0 0 0,1-2 1 0 0,0-2-1 0 0,2-1 0 0 0,0-2 0 0 0,1-1 0 0 0,67 19 0 0 0,-18-13-24 0 0,1-4 0 0 0,132 13 0 0 0,-33-18 9 0 0,0-9-1 0 0,0-8 0 0 0,0-8 0 0 0,250-46 1 0 0,-356 42-74 0 0,0-4 0 0 0,104-38 1 0 0,-156 46 15 0 0,0-1 0 0 0,-1-2 0 0 0,-1 0 0 0 0,0-2 0 0 0,-2-1 1 0 0,1-1-1 0 0,-2-2 0 0 0,-1 0 0 0 0,33-36 0 0 0,-43 40 47 0 0,-1-1 1 0 0,-1 0-1 0 0,-1 0 1 0 0,0-1-1 0 0,-1 0 0 0 0,-1-1 1 0 0,-1 0-1 0 0,-1 0 1 0 0,5-25-1 0 0,-6 18 14 0 0,-2 0-1 0 0,0-1 0 0 0,-2 1 1 0 0,-1-1-1 0 0,-1 1 0 0 0,-8-46 1 0 0,4 44 11 0 0,-1 0 0 0 0,-2 0 1 0 0,-1 1-1 0 0,-1 0 0 0 0,-1 1 0 0 0,-2 0 1 0 0,0 0-1 0 0,-2 2 0 0 0,-1 0 1 0 0,0 0-1 0 0,-2 2 0 0 0,-1 0 1 0 0,-1 1-1 0 0,-22-19 0 0 0,14 19 3 0 0,0 1 0 0 0,-2 1 0 0 0,0 1 0 0 0,-58-23-1 0 0,42 23-33 0 0,-1 3 0 0 0,-87-16-1 0 0,8 14-468 0 0,-221-1-1 0 0,221 16-84 0 0</inkml:trace>
</inkml:ink>
</file>

<file path=ppt/ink/ink4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21T06:02:16.053"/>
    </inkml:context>
    <inkml:brush xml:id="br0">
      <inkml:brushProperty name="width" value="0.1" units="cm"/>
      <inkml:brushProperty name="height" value="0.1" units="cm"/>
    </inkml:brush>
  </inkml:definitions>
  <inkml:trace contextRef="#ctx0" brushRef="#br0">0 0 24575,'0'0'-8191</inkml:trace>
</inkml:ink>
</file>

<file path=ppt/ink/ink4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6:02:18.868"/>
    </inkml:context>
    <inkml:brush xml:id="br0">
      <inkml:brushProperty name="width" value="0.1" units="cm"/>
      <inkml:brushProperty name="height" value="0.1" units="cm"/>
    </inkml:brush>
  </inkml:definitions>
  <inkml:trace contextRef="#ctx0" brushRef="#br0">116 43 5481 0 0,'-16'-5'564'0'0,"-1"0"0"0"0,-28-4 0 0 0,18 4 152 0 0,26 5-668 0 0,1-1 0 0 0,-1 1 0 0 0,1 0 0 0 0,-1 0 1 0 0,1-1-1 0 0,-1 1 0 0 0,1 0 0 0 0,-1-1 0 0 0,1 1 1 0 0,-1-1-1 0 0,1 1 0 0 0,-1-1 0 0 0,1 1 0 0 0,0-1 0 0 0,-1 1 1 0 0,1-1-1 0 0,0 1 0 0 0,-1-1 0 0 0,1 1 0 0 0,0-1 1 0 0,0 1-1 0 0,0-1 0 0 0,-1 0 0 0 0,1 1 0 0 0,0-1 0 0 0,0 1 1 0 0,0-1-1 0 0,0-1 0 0 0,0 2-25 0 0,0 0-1 0 0,0 0 1 0 0,0-1-1 0 0,0 1 1 0 0,1 0 0 0 0,-1 0-1 0 0,0 0 1 0 0,0 0-1 0 0,0-1 1 0 0,0 1 0 0 0,0 0-1 0 0,0 0 1 0 0,1 0-1 0 0,-1 0 1 0 0,0-1 0 0 0,0 1-1 0 0,0 0 1 0 0,1 0-1 0 0,-1 0 1 0 0,0 0 0 0 0,0 0-1 0 0,0 0 1 0 0,1 0-1 0 0,-1 0 1 0 0,0 0 0 0 0,0 0-1 0 0,0 0 1 0 0,1 0-1 0 0,-1-1 1 0 0,0 1 0 0 0,0 1-1 0 0,1-1 1 0 0,-1 0-1 0 0,0 0 1 0 0,1 0 0 0 0,17 9 904 0 0,-3 1-712 0 0,0-1 0 0 0,1-1 0 0 0,0 0 0 0 0,1-1 0 0 0,-1-1 0 0 0,1-1 1 0 0,30 7-1 0 0,127 7-113 0 0,-123-15-43 0 0,301 3-4 0 0,-226-8-44 0 0,-110 2 55 0 0,-14 0-44 0 0,0-1 0 0 0,0 0 1 0 0,1 1-1 0 0,-1-1 0 0 0,0 0 1 0 0,0 0-1 0 0,1 0 0 0 0,-1-1 1 0 0,0 1-1 0 0,0 0 1 0 0,0-1-1 0 0,4-1 0 0 0,-35-8 749 0 0,-68-22-3284 0 0,75 21 1261 0 0</inkml:trace>
</inkml:ink>
</file>

<file path=ppt/ink/ink4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6:02:20.180"/>
    </inkml:context>
    <inkml:brush xml:id="br0">
      <inkml:brushProperty name="width" value="0.1" units="cm"/>
      <inkml:brushProperty name="height" value="0.1" units="cm"/>
    </inkml:brush>
  </inkml:definitions>
  <inkml:trace contextRef="#ctx0" brushRef="#br0">352 75 6689 0 0,'1'-1'75'0'0,"1"0"0"0"0,0 1 0 0 0,-1-1 0 0 0,1 0 0 0 0,0 1-1 0 0,-1-1 1 0 0,1 1 0 0 0,0-1 0 0 0,0 1 0 0 0,-1 0 0 0 0,3 0 0 0 0,17-5 1893 0 0,-18 4-1861 0 0,-1 0 0 0 0,0 0 0 0 0,0 0 0 0 0,0 0 0 0 0,0-1 1 0 0,0 1-1 0 0,0-1 0 0 0,0 0 0 0 0,0 1 0 0 0,-1-1 0 0 0,3-3 1 0 0,-4 5-94 0 0,0-1 1 0 0,1 1 0 0 0,-1-1-1 0 0,0 1 1 0 0,0-1 0 0 0,0 1-1 0 0,0-1 1 0 0,0 1 0 0 0,0-1-1 0 0,0 1 1 0 0,0-1 0 0 0,0 1-1 0 0,0-1 1 0 0,0 1 0 0 0,0-1-1 0 0,0 1 1 0 0,0-1-1 0 0,0 1 1 0 0,-1-1 0 0 0,1 1-1 0 0,0-1 1 0 0,-1 0 0 0 0,-14-11 220 0 0,6 8-222 0 0,-1 1 0 0 0,0 0 0 0 0,0 0 0 0 0,0 1 0 0 0,0 0 0 0 0,0 1 0 0 0,0 0-1 0 0,-12 0 1 0 0,-1 2-24 0 0,0 1 1 0 0,-35 6-1 0 0,38-4 11 0 0,1 1 0 0 0,0 1 0 0 0,-34 15 0 0 0,46-18 3 0 0,1 0 0 0 0,0 1 0 0 0,0-1 0 0 0,0 1 0 0 0,0 1 0 0 0,1-1 0 0 0,0 1 0 0 0,0 0 0 0 0,0 0 0 0 0,0 0 0 0 0,1 1 0 0 0,0 0 0 0 0,0 0 0 0 0,-4 8 0 0 0,7-11-1 0 0,0-1 0 0 0,0 1-1 0 0,0-1 1 0 0,0 1 0 0 0,1 0 0 0 0,-1-1 0 0 0,1 1-1 0 0,0 0 1 0 0,0-1 0 0 0,0 1 0 0 0,0 0 0 0 0,0 0-1 0 0,0-1 1 0 0,1 1 0 0 0,-1 0 0 0 0,1-1 0 0 0,0 1-1 0 0,1 2 1 0 0,0-1-1 0 0,0-1-1 0 0,0 0 0 0 0,1 0 1 0 0,-1 0-1 0 0,1 0 0 0 0,0 0 1 0 0,0 0-1 0 0,0-1 1 0 0,0 1-1 0 0,0-1 0 0 0,5 3 1 0 0,5 1 7 0 0,1 1 0 0 0,-1-2 0 0 0,2 0 1 0 0,-1-1-1 0 0,23 5 0 0 0,100 6 9 0 0,-70-9-29 0 0,-66-6 12 0 0,0 0-1 0 0,-1 0 1 0 0,1 0-1 0 0,-1 0 1 0 0,1 0-1 0 0,0 0 0 0 0,-1 0 1 0 0,1 0-1 0 0,-1 0 1 0 0,1 0-1 0 0,0 1 1 0 0,-1-1-1 0 0,1 0 0 0 0,-1 0 1 0 0,1 1-1 0 0,-1-1 1 0 0,1 0-1 0 0,-1 1 1 0 0,1-1-1 0 0,-1 0 0 0 0,1 1 1 0 0,-1-1-1 0 0,1 1 1 0 0,0 0-1 0 0,-2-1 1 0 0,1 1 0 0 0,0 0 0 0 0,0-1 0 0 0,0 1 0 0 0,-1-1 0 0 0,1 1 0 0 0,0-1 0 0 0,-1 1 0 0 0,1-1 0 0 0,0 1 0 0 0,-1-1 0 0 0,1 1 0 0 0,-1-1 0 0 0,1 0 0 0 0,-1 1 0 0 0,1-1 0 0 0,-1 1 0 0 0,1-1 0 0 0,-1 0 0 0 0,-35 18 3 0 0,33-17-6 0 0,-53 21 24 0 0,-63 15 1 0 0,-3 1 141 0 0,120-38-139 0 0,0 1-1 0 0,-1 0 0 0 0,1 0 0 0 0,0 0 0 0 0,0 0 0 0 0,0 0 1 0 0,0 1-1 0 0,-3 1 0 0 0,5-2-17 0 0,0-1 0 0 0,0 0 0 0 0,0 0 0 0 0,0 0 0 0 0,-1 0 0 0 0,1 1 0 0 0,0-1 0 0 0,0 0 0 0 0,0 0 0 0 0,0 0 0 0 0,0 1 0 0 0,0-1 0 0 0,0 0 0 0 0,0 0 0 0 0,0 1 0 0 0,0-1 0 0 0,0 0 0 0 0,0 0 0 0 0,0 0 0 0 0,0 1 1 0 0,0-1-1 0 0,0 0 0 0 0,0 0 0 0 0,0 0 0 0 0,0 1 0 0 0,0-1 0 0 0,0 0 0 0 0,1 0 0 0 0,-1 0 0 0 0,0 1 0 0 0,0-1 0 0 0,0 0 0 0 0,13 7 160 0 0,20 3-299 0 0,0-2 0 0 0,0-1 0 0 0,1-2 0 0 0,0-1 0 0 0,0-2 0 0 0,0-1 0 0 0,0-2 0 0 0,-1-1 0 0 0,49-9 0 0 0,-71 8-355 0 0,0 0 0 0 0,0-1-1 0 0,10-5 1 0 0,11-3-1082 0 0,-15 8 538 0 0</inkml:trace>
</inkml:ink>
</file>

<file path=ppt/ink/ink4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6:02:20.559"/>
    </inkml:context>
    <inkml:brush xml:id="br0">
      <inkml:brushProperty name="width" value="0.1" units="cm"/>
      <inkml:brushProperty name="height" value="0.1" units="cm"/>
    </inkml:brush>
  </inkml:definitions>
  <inkml:trace contextRef="#ctx0" brushRef="#br0">78 75 7165 0 0,'-3'-6'62'0'0,"0"1"0"0"0,0-1 0 0 0,1 0 0 0 0,-2-7 0 0 0,-2-5 472 0 0,5 9 806 0 0,9 13-456 0 0,8 11-345 0 0,29 39-267 0 0,90 85 1 0 0,-128-131-547 0 0,5 5-479 0 0,-11-13 692 0 0,-1 0-1 0 0,0 0 0 0 0,1 0 0 0 0,-1 1 1 0 0,0-1-1 0 0,0 0 0 0 0,1 0 1 0 0,-1 0-1 0 0,0 0 0 0 0,0 0 0 0 0,1 0 1 0 0,-1 0-1 0 0,0 0 0 0 0,1 0 1 0 0,-1 0-1 0 0,0 0 0 0 0,0-1 0 0 0,1 1 1 0 0,-1 0-1 0 0,0 0 0 0 0,0 0 1 0 0,1 0-1 0 0,-1 0 0 0 0,0 0 0 0 0,0-1 1 0 0,1 1-1 0 0,-1 0 0 0 0,0 0 1 0 0,0 0-1 0 0,0-1 0 0 0,1 1 0 0 0,-1 0 1 0 0,0 0-1 0 0,0 0 0 0 0,0-1 1 0 0,0 1-1 0 0,0 0 0 0 0,0 0 0 0 0,1-1 1 0 0,-1 1-1 0 0,0 0 0 0 0,0-1 0 0 0,0 1 1 0 0,0 0-1 0 0,0 0 0 0 0,0-1 1 0 0,0 1-1 0 0,0 0 0 0 0,0 0 0 0 0,0-1 1 0 0,0 1-1 0 0,0-1 0 0 0,3-13-1368 0 0,1-8 851 0 0,0 0 0 0 0,1-38 0 0 0,-4 43 1204 0 0,-2-1 1 0 0,0 1 0 0 0,-1 0 0 0 0,-7-26 0 0 0,9 42-611 0 0,-1 0 1 0 0,1 1 0 0 0,-1-1 0 0 0,1 1 0 0 0,-1-1 0 0 0,0 1-1 0 0,1 0 1 0 0,-1-1 0 0 0,0 1 0 0 0,1 0 0 0 0,-1-1 0 0 0,0 1-1 0 0,1 0 1 0 0,-1 0 0 0 0,0-1 0 0 0,0 1 0 0 0,1 0-1 0 0,-1 0 1 0 0,0 0 0 0 0,0 0 0 0 0,1 0 0 0 0,-1 0 0 0 0,0 0-1 0 0,0 0 1 0 0,1 1 0 0 0,-1-1 0 0 0,0 0 0 0 0,0 0 0 0 0,1 1-1 0 0,-1-1 1 0 0,0 0 0 0 0,1 1 0 0 0,-1-1 0 0 0,-1 1-1 0 0,-28 15 15 0 0,28-15-27 0 0,-37 21 208 0 0,6-3-14 0 0,-43 31-1 0 0,67-44-186 0 0,1 2-1 0 0,-1-1 1 0 0,2 1-1 0 0,-1 0 1 0 0,1 0-1 0 0,0 1 1 0 0,0 0-1 0 0,1 1 1 0 0,-6 12-1 0 0,11-20-60 0 0,0 0 1 0 0,0 1-1 0 0,0-1 1 0 0,0 0-1 0 0,0 1 0 0 0,1-1 1 0 0,-1 0-1 0 0,1 1 1 0 0,0-1-1 0 0,0 0 0 0 0,-1 1 1 0 0,1-1-1 0 0,1 1 0 0 0,-1-1 1 0 0,0 0-1 0 0,1 1 1 0 0,-1-1-1 0 0,1 0 0 0 0,0 1 1 0 0,0-1-1 0 0,-1 0 0 0 0,2 0 1 0 0,-1 0-1 0 0,0 0 1 0 0,2 3-1 0 0,7 2-582 0 0</inkml:trace>
</inkml:ink>
</file>

<file path=ppt/ink/ink4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6:02:20.857"/>
    </inkml:context>
    <inkml:brush xml:id="br0">
      <inkml:brushProperty name="width" value="0.1" units="cm"/>
      <inkml:brushProperty name="height" value="0.1" units="cm"/>
    </inkml:brush>
  </inkml:definitions>
  <inkml:trace contextRef="#ctx0" brushRef="#br0">97 62 8961 0 0,'-4'-19'-229'0'0,"4"18"260"0"0,0-1 1 0 0,0 0-1 0 0,0 1 1 0 0,-1-1 0 0 0,1 1-1 0 0,0-1 1 0 0,-1 1-1 0 0,0-1 1 0 0,1 1-1 0 0,-1-1 1 0 0,0 1 0 0 0,1-1-1 0 0,-1 1 1 0 0,0 0-1 0 0,-2-2 1 0 0,2 1 11 0 0,0 1-1 0 0,0 0 1 0 0,0-1 0 0 0,-1 1 0 0 0,1 0 0 0 0,0 0-1 0 0,-1 0 1 0 0,1 0 0 0 0,-1 0 0 0 0,0 0 0 0 0,1 0-1 0 0,-1 1 1 0 0,1-1 0 0 0,-1 1 0 0 0,0-1 0 0 0,0 1 0 0 0,1-1-1 0 0,-1 1 1 0 0,-3 0 0 0 0,3 0-40 0 0,1 1 0 0 0,-1-1-1 0 0,1 1 1 0 0,-1 0 0 0 0,1 0 0 0 0,-1-1-1 0 0,1 1 1 0 0,-1 0 0 0 0,1 0 0 0 0,0 0 0 0 0,-1 0-1 0 0,1 1 1 0 0,0-1 0 0 0,0 0 0 0 0,0 0 0 0 0,0 1-1 0 0,0-1 1 0 0,0 1 0 0 0,0-1 0 0 0,1 1-1 0 0,-2 2 1 0 0,-2 5 70 0 0,0 1 0 0 0,1 0 0 0 0,0 0 0 0 0,1 0 0 0 0,0 0 0 0 0,-1 17 0 0 0,3-20-16 0 0,0 0 0 0 0,0 0 0 0 0,1 1 0 0 0,-1-1-1 0 0,1 0 1 0 0,1 0 0 0 0,0-1 0 0 0,0 1 0 0 0,0 0 0 0 0,5 10 0 0 0,-5-14-154 0 0,0 0-1 0 0,0 0 1 0 0,0 0 0 0 0,0 0-1 0 0,1-1 1 0 0,-1 1 0 0 0,1-1-1 0 0,-1 1 1 0 0,1-1 0 0 0,0 0-1 0 0,0 0 1 0 0,0 0 0 0 0,0 0-1 0 0,1-1 1 0 0,-1 1 0 0 0,0-1-1 0 0,1 0 1 0 0,-1 0 0 0 0,7 1-1 0 0,5-2-773 0 0</inkml:trace>
</inkml:ink>
</file>

<file path=ppt/ink/ink4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6:02:21.509"/>
    </inkml:context>
    <inkml:brush xml:id="br0">
      <inkml:brushProperty name="width" value="0.1" units="cm"/>
      <inkml:brushProperty name="height" value="0.1" units="cm"/>
    </inkml:brush>
  </inkml:definitions>
  <inkml:trace contextRef="#ctx0" brushRef="#br0">257 108 7133 0 0,'3'-34'122'0'0,"-1"28"-23"0"0,-1 0 1 0 0,0 1-1 0 0,-1-1 1 0 0,0 0-1 0 0,0 0 1 0 0,0 1 0 0 0,0-1-1 0 0,-1 0 1 0 0,-2-7-1 0 0,3 12-68 0 0,-1 0 0 0 0,0 1 1 0 0,1-1-1 0 0,-1 0 0 0 0,0 1 0 0 0,0-1 0 0 0,1 1 0 0 0,-1-1 0 0 0,0 1 1 0 0,0-1-1 0 0,0 1 0 0 0,0 0 0 0 0,0-1 0 0 0,0 1 0 0 0,0 0 0 0 0,0 0 1 0 0,1 0-1 0 0,-1 0 0 0 0,0-1 0 0 0,0 1 0 0 0,0 1 0 0 0,0-1 1 0 0,0 0-1 0 0,0 0 0 0 0,-1 0 0 0 0,-26 6 194 0 0,16-1-132 0 0,0 0 0 0 0,0 1 0 0 0,1 0 1 0 0,-1 1-1 0 0,1 1 0 0 0,1-1 0 0 0,0 2 0 0 0,0-1 1 0 0,0 1-1 0 0,1 1 0 0 0,1 0 0 0 0,-10 13 0 0 0,10-12-18 0 0,0 1 1 0 0,1 1-1 0 0,1-1 0 0 0,0 1 0 0 0,0 0 0 0 0,1 1 0 0 0,1-1 0 0 0,0 1 0 0 0,1 0 0 0 0,1 0 1 0 0,-1 17-1 0 0,2-16-69 0 0,1 0 1 0 0,0 0-1 0 0,1 0 1 0 0,1 0 0 0 0,1 0-1 0 0,0-1 1 0 0,6 19-1 0 0,-7-29-4 0 0,0 1 1 0 0,0-1-1 0 0,0 0 0 0 0,0 0 0 0 0,1 0 1 0 0,0 0-1 0 0,-1-1 0 0 0,2 1 0 0 0,-1-1 1 0 0,0 1-1 0 0,1-1 0 0 0,-1 0 0 0 0,1 0 1 0 0,0-1-1 0 0,0 1 0 0 0,0-1 0 0 0,0 0 1 0 0,0 0-1 0 0,1 0 0 0 0,-1-1 0 0 0,0 1 1 0 0,1-1-1 0 0,-1 0 0 0 0,1 0 0 0 0,0-1 1 0 0,-1 1-1 0 0,8-1 0 0 0,-4-1-43 0 0,0 1 0 0 0,0-1-1 0 0,0-1 1 0 0,0 1 0 0 0,0-1 0 0 0,0 0-1 0 0,0-1 1 0 0,-1 0 0 0 0,1-1 0 0 0,-1 1-1 0 0,0-1 1 0 0,0 0 0 0 0,9-8 0 0 0,0-1-72 0 0,-2-1 0 0 0,0-1-1 0 0,0 1 1 0 0,14-23 0 0 0,-21 22 48 0 0,-12 24-9 0 0,2 3-109 0 0,0 1 0 0 0,0-1 0 0 0,1 0 0 0 0,1 1 0 0 0,0 20 0 0 0,1-31 105 0 0,0-1 1 0 0,0 1 0 0 0,1-1-1 0 0,-1 0 1 0 0,0 1 0 0 0,1-1-1 0 0,0 1 1 0 0,-1-1 0 0 0,1 0-1 0 0,0 1 1 0 0,-1-1 0 0 0,1 0-1 0 0,0 0 1 0 0,0 0-1 0 0,0 1 1 0 0,0-1 0 0 0,0 0-1 0 0,0 0 1 0 0,2 0 0 0 0,0 2-148 0 0,0-1 1 0 0,1 0 0 0 0,-1 0-1 0 0,1-1 1 0 0,-1 1 0 0 0,5 1-1 0 0,5 1-414 0 0</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4:44:07.692"/>
    </inkml:context>
    <inkml:brush xml:id="br0">
      <inkml:brushProperty name="width" value="0.1" units="cm"/>
      <inkml:brushProperty name="height" value="0.1" units="cm"/>
    </inkml:brush>
  </inkml:definitions>
  <inkml:trace contextRef="#ctx0" brushRef="#br0">238 307 6785 0 0,'34'-24'624'0'0,"-29"22"-284"0"0,0-1 0 0 0,1 0 0 0 0,-1 0 0 0 0,0-1 0 0 0,-1 0 1 0 0,1 0-1 0 0,-1 0 0 0 0,1 0 0 0 0,6-10 0 0 0,-109 26 1775 0 0,80-8-2114 0 0,-1 1 0 0 0,0 1 0 0 0,1 1 0 0 0,-31 15 1 0 0,39-17 1 0 0,1 1 0 0 0,0 0 0 0 0,0 0 0 0 0,0 1 0 0 0,1 0 0 0 0,0 0 0 0 0,1 1 0 0 0,0 0 0 0 0,0 0 0 0 0,-7 11 0 0 0,13-18 3 0 0,0 1 0 0 0,0-1 0 0 0,1 0-1 0 0,-1 1 1 0 0,0-1 0 0 0,0 1 0 0 0,1-1 0 0 0,-1 1 0 0 0,1-1 0 0 0,0 1 0 0 0,-1-1 0 0 0,1 1 0 0 0,0-1 0 0 0,0 1-1 0 0,0 0 1 0 0,0-1 0 0 0,0 1 0 0 0,0-1 0 0 0,0 1 0 0 0,1 0 0 0 0,-1-1 0 0 0,0 1 0 0 0,1-1 0 0 0,0 1 0 0 0,-1-1-1 0 0,1 1 1 0 0,0-1 0 0 0,-1 0 0 0 0,1 1 0 0 0,0-1 0 0 0,0 0 0 0 0,0 0 0 0 0,0 0 0 0 0,1 1 0 0 0,-1-1 0 0 0,0 0-1 0 0,0 0 1 0 0,1-1 0 0 0,-1 1 0 0 0,0 0 0 0 0,1 0 0 0 0,-1-1 0 0 0,1 1 0 0 0,-1 0 0 0 0,1-1 0 0 0,-1 0 0 0 0,1 1-1 0 0,0-1 1 0 0,-1 0 0 0 0,4 0 0 0 0,36 6 222 0 0,67 0-1 0 0,-85-6-211 0 0,0-1 0 0 0,0-1 0 0 0,0-2 0 0 0,32-8 0 0 0,-48 10-42 0 0,0-1 0 0 0,0 0 0 0 0,1 0 0 0 0,-2-1 0 0 0,1 1 0 0 0,0-2 0 0 0,-1 1 0 0 0,0-1 0 0 0,0 0 0 0 0,0 0 0 0 0,-1-1 0 0 0,0 0 0 0 0,0 1 0 0 0,0-2 0 0 0,0 1 0 0 0,-1-1 0 0 0,0 1 0 0 0,-1-1 0 0 0,5-11 0 0 0,-2-1-28 0 0,-1 0 1 0 0,0 0-1 0 0,-1 0 1 0 0,-1 0-1 0 0,-1-1 1 0 0,-1-31-1 0 0,-2 36 50 0 0,0 0 1 0 0,-1 0-1 0 0,0 1 0 0 0,-2-1 0 0 0,1 0 0 0 0,-2 1 1 0 0,0 0-1 0 0,-1 0 0 0 0,-7-13 0 0 0,10 30-88 0 0,0 10 55 0 0,-3 23 46 0 0,5-25-4 0 0,-6 33 25 0 0,2 0-1 0 0,3 0 1 0 0,1 1 0 0 0,2-1-1 0 0,9 61 1 0 0,-10-103-48 0 0,1 2-24 0 0,-1 1 0 0 0,1-1 0 0 0,0 0 0 0 0,0 1 0 0 0,0-1 0 0 0,1 0 1 0 0,0 0-1 0 0,-1 0 0 0 0,1 0 0 0 0,1 0 0 0 0,-1 0 0 0 0,4 4 0 0 0,2 1-2162 0 0,-1-9 1126 0 0</inkml:trace>
</inkml:ink>
</file>

<file path=ppt/ink/ink4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6:02:21.858"/>
    </inkml:context>
    <inkml:brush xml:id="br0">
      <inkml:brushProperty name="width" value="0.1" units="cm"/>
      <inkml:brushProperty name="height" value="0.1" units="cm"/>
    </inkml:brush>
  </inkml:definitions>
  <inkml:trace contextRef="#ctx0" brushRef="#br0">67 197 5757 0 0,'-12'-32'282'0'0,"11"26"-150"0"0,-1-1 0 0 0,-1 1 0 0 0,1 0 0 0 0,-1 0 0 0 0,-4-7 0 0 0,6 12-115 0 0,-7-11 232 0 0,6 10-179 0 0,5 7-134 0 0,25 26 30 0 0,-24-28 39 0 0,-1-1 1 0 0,1 0-1 0 0,0 0 0 0 0,-1 0 0 0 0,1-1 0 0 0,0 1 0 0 0,0-1 1 0 0,0 0-1 0 0,0 0 0 0 0,1-1 0 0 0,-1 1 0 0 0,0-1 0 0 0,0 0 0 0 0,0 0 1 0 0,0 0-1 0 0,1 0 0 0 0,-1-1 0 0 0,0 1 0 0 0,0-1 0 0 0,0 0 1 0 0,7-3-1 0 0,-10 3-3 0 0,1 0 0 0 0,-1 0-1 0 0,1-1 1 0 0,-1 1 0 0 0,0 0 0 0 0,1-1 0 0 0,-1 1 0 0 0,0 0 0 0 0,0-1 0 0 0,0 1 0 0 0,0-1 0 0 0,0 0 0 0 0,0 1 0 0 0,-1-1 0 0 0,1 0 0 0 0,0 1-1 0 0,-1-1 1 0 0,0 0 0 0 0,1 0 0 0 0,-1 0 0 0 0,0 0 0 0 0,0 1 0 0 0,0-1 0 0 0,0 0 0 0 0,0 0 0 0 0,-1-3 0 0 0,0-6-20 0 0,-1-1 0 0 0,-5-20 0 0 0,5 27 25 0 0,2 2-9 0 0,-1 0 1 0 0,0 0-1 0 0,0 1 1 0 0,0-1-1 0 0,-1 0 1 0 0,1 1-1 0 0,0-1 0 0 0,-1 1 1 0 0,0 0-1 0 0,0 0 1 0 0,1-1-1 0 0,-1 1 1 0 0,-1 0-1 0 0,1 0 0 0 0,0 1 1 0 0,-4-4-1 0 0,4 5 5 0 0,1-1 0 0 0,-1 0 1 0 0,0 1-1 0 0,0-1 0 0 0,1 1 0 0 0,-1 0 0 0 0,0-1 0 0 0,0 1 0 0 0,0 0 0 0 0,0 0 1 0 0,0 0-1 0 0,1 1 0 0 0,-1-1 0 0 0,0 0 0 0 0,0 1 0 0 0,0-1 0 0 0,0 1 0 0 0,1-1 1 0 0,-1 1-1 0 0,0 0 0 0 0,1 0 0 0 0,-1 0 0 0 0,1 0 0 0 0,-1 0 0 0 0,1 0 0 0 0,-1 0 1 0 0,-1 2-1 0 0,-4 4 77 0 0,-1 0-1 0 0,1 1 1 0 0,1 0 0 0 0,-1 1 0 0 0,1-1 0 0 0,1 1 0 0 0,0 1 0 0 0,0-1-1 0 0,1 0 1 0 0,0 1 0 0 0,-5 18 0 0 0,8-23-73 0 0,-1 1 1 0 0,1 0-1 0 0,0-1 0 0 0,1 1 1 0 0,-1 0-1 0 0,1 0 0 0 0,1-1 0 0 0,-1 1 1 0 0,1 0-1 0 0,0-1 0 0 0,0 1 1 0 0,0 0-1 0 0,1-1 0 0 0,0 1 0 0 0,0-1 1 0 0,0 0-1 0 0,1 0 0 0 0,0 0 1 0 0,0 0-1 0 0,0 0 0 0 0,0 0 0 0 0,8 6 1 0 0,-8-7-96 0 0,0-1 0 0 0,0-1 1 0 0,1 1-1 0 0,0 0 0 0 0,-1-1 1 0 0,1 0-1 0 0,0 0 0 0 0,0 0 0 0 0,0 0 1 0 0,1 0-1 0 0,-1-1 0 0 0,7 1 1 0 0,8 1-495 0 0</inkml:trace>
</inkml:ink>
</file>

<file path=ppt/ink/ink4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6:02:22.172"/>
    </inkml:context>
    <inkml:brush xml:id="br0">
      <inkml:brushProperty name="width" value="0.1" units="cm"/>
      <inkml:brushProperty name="height" value="0.1" units="cm"/>
    </inkml:brush>
  </inkml:definitions>
  <inkml:trace contextRef="#ctx0" brushRef="#br0">0 139 5849 0 0,'7'-29'100'0'0,"-5"23"-51"0"0,0 0 0 0 0,0-1 0 0 0,-1 0 0 0 0,0 1 0 0 0,-1-1 0 0 0,1-8 1 0 0,-2 9 40 0 0,1 0 1 0 0,0 1 0 0 0,1-1-1 0 0,-1 0 1 0 0,1 0 0 0 0,0 1-1 0 0,2-7 1 0 0,-3 9 112 0 0,0 12-261 0 0,4 13 22 0 0,13 41 0 0 0,1 8 55 0 0,-13-82 873 0 0,1 0 0 0 0,15-20 0 0 0,-17 24-849 0 0,1 1-1 0 0,1 0 1 0 0,10-10 0 0 0,-14 14-21 0 0,0 1-1 0 0,0 0 1 0 0,0-1 0 0 0,0 1 0 0 0,0 0 0 0 0,0 0-1 0 0,0 0 1 0 0,0 0 0 0 0,0 0 0 0 0,0 1 0 0 0,1-1-1 0 0,-1 1 1 0 0,0-1 0 0 0,0 1 0 0 0,3 0 0 0 0,-3 0-13 0 0,0 1 0 0 0,0 0 0 0 0,0-1 0 0 0,0 1 1 0 0,-1 0-1 0 0,1 0 0 0 0,0 0 0 0 0,-1 0 0 0 0,1 0 1 0 0,0 0-1 0 0,-1 0 0 0 0,1 1 0 0 0,-1-1 0 0 0,0 1 1 0 0,1-1-1 0 0,-1 1 0 0 0,0-1 0 0 0,0 1 0 0 0,0 0 1 0 0,1 1-1 0 0,16 41 271 0 0,-17-40-259 0 0,6 18-88 0 0,-1 0-1 0 0,-1 0 1 0 0,-1 1 0 0 0,-1-1-1 0 0,-1 1 1 0 0,-1 0-1 0 0,-3 30 1 0 0,2-14-789 0 0</inkml:trace>
</inkml:ink>
</file>

<file path=ppt/ink/ink4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6:02:23.200"/>
    </inkml:context>
    <inkml:brush xml:id="br0">
      <inkml:brushProperty name="width" value="0.1" units="cm"/>
      <inkml:brushProperty name="height" value="0.1" units="cm"/>
    </inkml:brush>
  </inkml:definitions>
  <inkml:trace contextRef="#ctx0" brushRef="#br0">1 52 7069 0 0,'8'-20'716'0'0,"-8"17"-486"0"0,1 0 0 0 0,0 1 1 0 0,0-1-1 0 0,0 0 1 0 0,0 1-1 0 0,1-1 0 0 0,-1 1 1 0 0,1-1-1 0 0,-1 1 1 0 0,3-3-1 0 0,-4 5-222 0 0,1 0 1 0 0,-1 0-1 0 0,0 0 1 0 0,0 0-1 0 0,0 0 0 0 0,0 0 1 0 0,0 0-1 0 0,0 0 0 0 0,0 0 1 0 0,0 0-1 0 0,0 0 1 0 0,0-1-1 0 0,0 1 0 0 0,0 0 1 0 0,1 0-1 0 0,-1 0 1 0 0,0 0-1 0 0,0 0 0 0 0,0 0 1 0 0,0 0-1 0 0,0 0 0 0 0,0 0 1 0 0,0 0-1 0 0,0 0 1 0 0,1 0-1 0 0,-1 0 0 0 0,0 0 1 0 0,0 0-1 0 0,0 0 1 0 0,0 0-1 0 0,0 0 0 0 0,0 0 1 0 0,0 0-1 0 0,1 0 1 0 0,-1 0-1 0 0,0 0 0 0 0,0 0 1 0 0,0 0-1 0 0,0 1 0 0 0,0-1 1 0 0,0 0-1 0 0,0 0 1 0 0,0 0-1 0 0,0 0 0 0 0,0 0 1 0 0,0 0-1 0 0,1 0 1 0 0,-1 0-1 0 0,0 0 0 0 0,0 0 1 0 0,0 1-1 0 0,0-1 1 0 0,0 0-1 0 0,1 9 59 0 0,-2 9-118 0 0,-10 38 364 0 0,-4 88 0 0 0,15-134-286 0 0,-1 0 1 0 0,1 0 0 0 0,1 0 0 0 0,0-1 0 0 0,0 1-1 0 0,5 16 1 0 0,-5-22-24 0 0,1-1 1 0 0,-1 1-1 0 0,0-1 0 0 0,1 0 1 0 0,0 0-1 0 0,0 0 0 0 0,0 0 0 0 0,0 0 1 0 0,0 0-1 0 0,1-1 0 0 0,-1 1 1 0 0,1-1-1 0 0,0 1 0 0 0,-1-1 0 0 0,1 0 1 0 0,0 0-1 0 0,0 0 0 0 0,1-1 1 0 0,-1 1-1 0 0,0-1 0 0 0,7 2 0 0 0,18 3 15 0 0,1-2 0 0 0,0-1 0 0 0,0-1 0 0 0,0-2 0 0 0,0 0 0 0 0,38-7 0 0 0,-66 7-37 0 0,30-3-1006 0 0,0-2-1 0 0,39-10 1 0 0,-61 14 101 0 0</inkml:trace>
</inkml:ink>
</file>

<file path=ppt/ink/ink4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6:02:23.551"/>
    </inkml:context>
    <inkml:brush xml:id="br0">
      <inkml:brushProperty name="width" value="0.1" units="cm"/>
      <inkml:brushProperty name="height" value="0.1" units="cm"/>
    </inkml:brush>
  </inkml:definitions>
  <inkml:trace contextRef="#ctx0" brushRef="#br0">114 46 6409 0 0,'2'-12'37'0'0,"-2"10"10"0"0,1 0 1 0 0,-1-1-1 0 0,0 1 0 0 0,1-1 1 0 0,-1 1-1 0 0,0-1 0 0 0,-1 1 1 0 0,1-1-1 0 0,0 1 0 0 0,-1-1 1 0 0,-1-4-1 0 0,-1 9 37 0 0,-1-1 0 0 0,0 0 0 0 0,0 1-1 0 0,1 0 1 0 0,-1 0 0 0 0,0 0 0 0 0,1 1 0 0 0,0-1 0 0 0,-5 5-1 0 0,5-5 0 0 0,-4 4 27 0 0,0 0-1 0 0,1 0 1 0 0,0 1 0 0 0,0 0 0 0 0,0 0 0 0 0,1 0-1 0 0,0 1 1 0 0,1-1 0 0 0,-7 14 0 0 0,10-18-97 0 0,0 0 0 0 0,0-1 1 0 0,0 1-1 0 0,0 0 1 0 0,0 0-1 0 0,1-1 0 0 0,-1 1 1 0 0,1 0-1 0 0,0 0 0 0 0,0 0 1 0 0,0 0-1 0 0,0 0 0 0 0,0 0 1 0 0,1-1-1 0 0,-1 1 0 0 0,1 0 1 0 0,0 0-1 0 0,0 0 0 0 0,0-1 1 0 0,0 1-1 0 0,0-1 1 0 0,1 1-1 0 0,-1-1 0 0 0,1 1 1 0 0,-1-1-1 0 0,1 0 0 0 0,0 1 1 0 0,0-1-1 0 0,0 0 0 0 0,0 0 1 0 0,0-1-1 0 0,1 1 0 0 0,-1 0 1 0 0,3 1-1 0 0,-1-1-5 0 0,0 1-1 0 0,0-1 0 0 0,1 0 1 0 0,-1-1-1 0 0,0 1 0 0 0,1-1 1 0 0,-1 0-1 0 0,0 0 0 0 0,1 0 1 0 0,0 0-1 0 0,-1-1 1 0 0,1 0-1 0 0,-1 0 0 0 0,1 0 1 0 0,-1-1-1 0 0,1 1 0 0 0,-1-1 1 0 0,1 0-1 0 0,-1 0 0 0 0,1-1 1 0 0,-1 1-1 0 0,0-1 0 0 0,0 0 1 0 0,0 0-1 0 0,0-1 1 0 0,0 1-1 0 0,5-5 0 0 0,-8 6-6 0 0,6-3-15 0 0,-1-1 0 0 0,0 0-1 0 0,0 0 1 0 0,0-1 0 0 0,9-11-1 0 0,-14 14 8 0 0,0 1 0 0 0,1 0 0 0 0,-1 0 0 0 0,0-1-1 0 0,-1 1 1 0 0,1 0 0 0 0,0-1 0 0 0,-1 1 0 0 0,1-1-1 0 0,-1 1 1 0 0,0-1 0 0 0,0 1 0 0 0,0-1 0 0 0,0 1 0 0 0,0-1-1 0 0,0 1 1 0 0,-1-1 0 0 0,0 1 0 0 0,1-1 0 0 0,-1 1-1 0 0,0 0 1 0 0,0-1 0 0 0,-2-3 0 0 0,0 2-59 0 0,1 0 0 0 0,-1 0 0 0 0,0 0 1 0 0,-1 1-1 0 0,1-1 0 0 0,-1 1 0 0 0,0 0 0 0 0,1 0 1 0 0,-1 0-1 0 0,-1 0 0 0 0,1 1 0 0 0,0 0 0 0 0,0-1 1 0 0,-1 2-1 0 0,0-1 0 0 0,1 0 0 0 0,-1 1 0 0 0,0 0 1 0 0,-5-1-1 0 0,10 2 44 0 0,0 0 0 0 0,1 0 0 0 0,-1 0 1 0 0,0 0-1 0 0,0 0 0 0 0,0 0 0 0 0,0 0 1 0 0,0 0-1 0 0,0 0 0 0 0,0 0 0 0 0,0 0 0 0 0,0 0 1 0 0,0 0-1 0 0,1 0 0 0 0,-1 0 0 0 0,0 0 1 0 0,0-1-1 0 0,0 1 0 0 0,0 0 0 0 0,0 0 0 0 0,0 0 1 0 0,0 0-1 0 0,0 0 0 0 0,0 0 0 0 0,0 0 1 0 0,0 0-1 0 0,0 0 0 0 0,0-1 0 0 0,0 1 0 0 0,0 0 1 0 0,0 0-1 0 0,0 0 0 0 0,0 0 0 0 0,0 0 1 0 0,0 0-1 0 0,0 0 0 0 0,0 0 0 0 0,0 0 0 0 0,0-1 1 0 0,0 1-1 0 0,0 0 0 0 0,0 0 0 0 0,0 0 1 0 0,0 0-1 0 0,0 0 0 0 0,0 0 0 0 0,0 0 0 0 0,-1 0 1 0 0,1 0-1 0 0,0-1 0 0 0,12-1-1384 0 0,-4 2 910 0 0</inkml:trace>
</inkml:ink>
</file>

<file path=ppt/ink/ink4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6:02:23.858"/>
    </inkml:context>
    <inkml:brush xml:id="br0">
      <inkml:brushProperty name="width" value="0.1" units="cm"/>
      <inkml:brushProperty name="height" value="0.1" units="cm"/>
    </inkml:brush>
  </inkml:definitions>
  <inkml:trace contextRef="#ctx0" brushRef="#br0">145 2 5513 0 0,'-12'0'483'0'0,"9"-1"-392"0"0,-1 1 0 0 0,1-1 0 0 0,-1 1 1 0 0,1 0-1 0 0,-1 1 0 0 0,1-1 0 0 0,-5 1 0 0 0,4 1-46 0 0,-3 1 6 0 0,0 0 0 0 0,1 0 0 0 0,-1 1 0 0 0,1 0 1 0 0,0 0-1 0 0,0 1 0 0 0,0-1 0 0 0,1 1 0 0 0,-8 9 0 0 0,9-9 43 0 0,0 1-1 0 0,0-1 1 0 0,1 1-1 0 0,0-1 1 0 0,-4 12-1 0 0,6-14-62 0 0,1-1-1 0 0,-1 1 1 0 0,1-1-1 0 0,-1 1 0 0 0,1-1 1 0 0,0 1-1 0 0,0-1 0 0 0,0 1 1 0 0,1-1-1 0 0,-1 1 0 0 0,1-1 1 0 0,-1 1-1 0 0,1-1 1 0 0,0 1-1 0 0,0-1 0 0 0,0 1 1 0 0,0-1-1 0 0,2 3 0 0 0,1 0-2 0 0,0 0-1 0 0,0 0 0 0 0,1 0 0 0 0,0 0 0 0 0,0-1 0 0 0,0 1 0 0 0,1-1 0 0 0,-1-1 1 0 0,1 1-1 0 0,0-1 0 0 0,0 0 0 0 0,0 0 0 0 0,0-1 0 0 0,1 0 0 0 0,-1 0 1 0 0,1 0-1 0 0,0-1 0 0 0,9 1 0 0 0,-2-1-20 0 0,-1 0 0 0 0,0 0 0 0 0,1-2-1 0 0,-1 0 1 0 0,1 0 0 0 0,-1-1 0 0 0,0-1 0 0 0,18-5 0 0 0,-28 7-3 0 0,-1 0 0 0 0,1 0 0 0 0,-1 0 0 0 0,1 0 1 0 0,-1 0-1 0 0,0 0 0 0 0,1-1 0 0 0,-1 1 0 0 0,0-1 0 0 0,0 0 1 0 0,0 1-1 0 0,0-1 0 0 0,0 0 0 0 0,-1 0 0 0 0,1 0 0 0 0,-1 0 1 0 0,1-1-1 0 0,-1 1 0 0 0,0 0 0 0 0,1-1 0 0 0,-1 1 0 0 0,0-1 0 0 0,-1 1 1 0 0,1-1-1 0 0,0 1 0 0 0,-1-1 0 0 0,0 1 0 0 0,1-4 0 0 0,-2 1 4 0 0,1-1 0 0 0,-1 1-1 0 0,0-1 1 0 0,-1 1-1 0 0,1 0 1 0 0,-1-1 0 0 0,0 1-1 0 0,0 0 1 0 0,-1 0-1 0 0,0 1 1 0 0,1-1 0 0 0,-7-6-1 0 0,4 3 5 0 0,-1 1-1 0 0,0 0 0 0 0,-1 1 1 0 0,1 0-1 0 0,-14-10 0 0 0,19 16-46 0 0,0-1-1 0 0,0 0 1 0 0,0 0-1 0 0,0 0 0 0 0,0 0 1 0 0,-1 1-1 0 0,1-1 1 0 0,0 1-1 0 0,-1-1 1 0 0,1 1-1 0 0,-1-1 0 0 0,1 1 1 0 0,0 0-1 0 0,-1 0 1 0 0,1 0-1 0 0,-1 0 0 0 0,1 0 1 0 0,0 0-1 0 0,-1 0 1 0 0,1 0-1 0 0,-1 0 0 0 0,1 1 1 0 0,0-1-1 0 0,-1 0 1 0 0,1 1-1 0 0,-1-1 0 0 0,1 1 1 0 0,0 0-1 0 0,0-1 1 0 0,-1 1-1 0 0,1 0 0 0 0,0 0 1 0 0,0 0-1 0 0,0 0 1 0 0,0 0-1 0 0,0 0 0 0 0,0 0 1 0 0,0 0-1 0 0,0 0 1 0 0,1 1-1 0 0,-1-1 0 0 0,0 0 1 0 0,1 0-1 0 0,-2 3 1 0 0,-3 6-679 0 0</inkml:trace>
</inkml:ink>
</file>

<file path=ppt/ink/ink4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6:02:24.433"/>
    </inkml:context>
    <inkml:brush xml:id="br0">
      <inkml:brushProperty name="width" value="0.1" units="cm"/>
      <inkml:brushProperty name="height" value="0.1" units="cm"/>
    </inkml:brush>
  </inkml:definitions>
  <inkml:trace contextRef="#ctx0" brushRef="#br0">25 38 5973 0 0,'-1'0'25'0'0,"1"0"0"0"0,-1 0 1 0 0,0 0-1 0 0,1 0 1 0 0,-1 0-1 0 0,0 0 1 0 0,1 0-1 0 0,-1 0 1 0 0,0 0-1 0 0,1 0 0 0 0,-1-1 1 0 0,0 1-1 0 0,1 0 1 0 0,-1-1-1 0 0,1 1 1 0 0,-1 0-1 0 0,0-1 1 0 0,1 1-1 0 0,-1-1 0 0 0,1 1 1 0 0,-1 0-1 0 0,1-1 1 0 0,0 1-1 0 0,-1-1 1 0 0,1 0-1 0 0,-1 1 1 0 0,1-1-1 0 0,0 1 0 0 0,-1-1 1 0 0,1 0-1 0 0,0 1 1 0 0,0-2-1 0 0,-7-11 2086 0 0,46 7-688 0 0,287 9-2149 0 0,-292-4-422 0 0,38-4 0 0 0,-53 3 161 0 0,-6 1 107 0 0</inkml:trace>
</inkml:ink>
</file>

<file path=ppt/ink/ink4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6:02:24.745"/>
    </inkml:context>
    <inkml:brush xml:id="br0">
      <inkml:brushProperty name="width" value="0.1" units="cm"/>
      <inkml:brushProperty name="height" value="0.1" units="cm"/>
    </inkml:brush>
  </inkml:definitions>
  <inkml:trace contextRef="#ctx0" brushRef="#br0">80 2 4904 0 0,'-12'0'52'0'0,"7"-1"26"0"0,0 1 0 0 0,0-1 0 0 0,0 1 0 0 0,0 1-1 0 0,0-1 1 0 0,1 1 0 0 0,-1 0 0 0 0,0 0 0 0 0,0 0 0 0 0,0 1 0 0 0,-5 2 0 0 0,9-3-8 0 0,1 1 0 0 0,-1-1 0 0 0,1 1 0 0 0,-1-1 1 0 0,1 1-1 0 0,0-1 0 0 0,0 1 0 0 0,-1-1 0 0 0,1 1 0 0 0,0 0 1 0 0,1-1-1 0 0,-1 1 0 0 0,0-1 0 0 0,0 1 0 0 0,1-1 1 0 0,-1 1-1 0 0,1 2 0 0 0,2 9 209 0 0,-2 75 142 0 0,17 127 1 0 0,-2-166-1883 0 0,-11-36 659 0 0</inkml:trace>
</inkml:ink>
</file>

<file path=ppt/ink/ink4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6:02:25.167"/>
    </inkml:context>
    <inkml:brush xml:id="br0">
      <inkml:brushProperty name="width" value="0.1" units="cm"/>
      <inkml:brushProperty name="height" value="0.1" units="cm"/>
    </inkml:brush>
  </inkml:definitions>
  <inkml:trace contextRef="#ctx0" brushRef="#br0">44 86 5148 0 0,'0'0'18'0'0,"0"-1"0"0"0,-1 1 0 0 0,1-1 0 0 0,0 1-1 0 0,-1-1 1 0 0,1 1 0 0 0,0-1 0 0 0,-1 1 0 0 0,1-1-1 0 0,0 1 1 0 0,0-1 0 0 0,0 1 0 0 0,-1-1 0 0 0,1 1-1 0 0,0-1 1 0 0,0 0 0 0 0,0 1 0 0 0,0-1-1 0 0,0 1 1 0 0,0-1 0 0 0,0 0 0 0 0,0 1 0 0 0,0-1-1 0 0,0 1 1 0 0,1-1 0 0 0,-1 1 0 0 0,0-1 0 0 0,0 1-1 0 0,1-1 1 0 0,-1 0 0 0 0,4 0 718 0 0,-4 13-193 0 0,-3 19 38 0 0,2 0 1 0 0,3 46-1 0 0,1-3-360 0 0,-3-68-215 0 0,-3 52 14 0 0,3-53-17 0 0,-1 0 0 0 0,1-1-1 0 0,-1 0 1 0 0,0 1 0 0 0,-1-1 0 0 0,1 1 0 0 0,-1-1 0 0 0,0 0 0 0 0,0 0 0 0 0,-2 4-1 0 0,3-7 1 0 0,0 0 0 0 0,1 0 0 0 0,-1-1 0 0 0,0 1 0 0 0,1 0 0 0 0,-1 0 0 0 0,0-1-1 0 0,0 1 1 0 0,0 0 0 0 0,0-1 0 0 0,0 1 0 0 0,0-1 0 0 0,-1 1 0 0 0,1-1-10 0 0,1 0 1 0 0,-1 0-1 0 0,1 0 1 0 0,-1-1 0 0 0,1 1-1 0 0,0 0 1 0 0,-1 0-1 0 0,1-1 1 0 0,-1 1-1 0 0,1 0 1 0 0,-1-1 0 0 0,1 1-1 0 0,0 0 1 0 0,-1-1-1 0 0,1 1 1 0 0,0-1-1 0 0,0 1 1 0 0,-1-1 0 0 0,1 1-1 0 0,0-1 1 0 0,0 1-1 0 0,0-1 1 0 0,-1 1-1 0 0,1-1 1 0 0,0 1-1 0 0,0-1 1 0 0,0 1 0 0 0,0-1-1 0 0,0 1 1 0 0,0-1-1 0 0,0 1 1 0 0,0-1-1 0 0,-3-32-243 0 0,1-1 0 0 0,1 1 0 0 0,7-51-1 0 0,-6 76 226 0 0,1 6 21 0 0,11-98-124 0 0,-11 90 111 0 0,2 1-1 0 0,-1 0 0 0 0,1-1 0 0 0,0 1 0 0 0,1 0 1 0 0,0 1-1 0 0,1-1 0 0 0,6-8 0 0 0,-10 15 10 0 0,1 0-1 0 0,-1 0 1 0 0,1 1-1 0 0,-1-1 1 0 0,1 1-1 0 0,0-1 0 0 0,0 1 1 0 0,-1 0-1 0 0,1 0 1 0 0,0 0-1 0 0,0 0 1 0 0,0 0-1 0 0,1 0 0 0 0,-1 0 1 0 0,0 1-1 0 0,0-1 1 0 0,5 0-1 0 0,-4 1 0 0 0,1 0-1 0 0,0 0 0 0 0,0 1 1 0 0,0-1-1 0 0,-1 1 1 0 0,1 0-1 0 0,0 0 0 0 0,-1 0 1 0 0,7 4-1 0 0,-2-1 6 0 0,0 0-1 0 0,0 1 1 0 0,-1 1-1 0 0,1-1 1 0 0,-1 1 0 0 0,-1 0-1 0 0,1 1 1 0 0,5 6-1 0 0,-7-6 7 0 0,0-1 0 0 0,-1 1 0 0 0,0 0 0 0 0,0 0-1 0 0,4 9 1 0 0,-7-14 1 0 0,-1 0 0 0 0,1 0 0 0 0,-1 0-1 0 0,1 0 1 0 0,-1 0 0 0 0,0 0-1 0 0,0 0 1 0 0,0 0 0 0 0,0 0 0 0 0,0 0-1 0 0,0 0 1 0 0,-1 0 0 0 0,1 0 0 0 0,-1 0-1 0 0,1 0 1 0 0,-1 0 0 0 0,0-1-1 0 0,0 1 1 0 0,1 0 0 0 0,-1 0 0 0 0,-1 0-1 0 0,1-1 1 0 0,0 1 0 0 0,0-1 0 0 0,-1 1-1 0 0,-1 1 1 0 0,-1 1 19 0 0,0-1 0 0 0,0 0 0 0 0,-1 0 1 0 0,0 0-1 0 0,0 0 0 0 0,0 0 0 0 0,0-1 0 0 0,0 0 0 0 0,-6 1 0 0 0,-51 10 220 0 0,6-3-57 0 0,56-10-178 0 0,-1 0-1 0 0,0 1 1 0 0,1-1 0 0 0,-1 0-1 0 0,1 0 1 0 0,-1 1 0 0 0,0-1-1 0 0,1 0 1 0 0,-1 1 0 0 0,1-1-1 0 0,-1 1 1 0 0,1-1 0 0 0,-1 0-1 0 0,1 1 1 0 0,-1-1 0 0 0,1 1-1 0 0,-1-1 1 0 0,1 1 0 0 0,0 0-1 0 0,-1-1 1 0 0,1 1 0 0 0,0-1-1 0 0,0 1 1 0 0,-1 0-1 0 0,1-1 1 0 0,0 2 0 0 0,0-1 9 0 0,0 1 0 0 0,0 0 0 0 0,0 0 0 0 0,0-1 0 0 0,0 1 0 0 0,1 0 1 0 0,-1-1-1 0 0,1 1 0 0 0,-1 0 0 0 0,2 2 0 0 0,3 6 63 0 0,0-1 0 0 0,12 17 0 0 0,-10-17-64 0 0,8 12 28 0 0,1 0 0 0 0,24 25 0 0 0,-30-37-321 0 0,-1 0 0 0 0,1 0 0 0 0,0-1-1 0 0,1-1 1 0 0,0 0 0 0 0,20 10 0 0 0,-18-13-554 0 0</inkml:trace>
</inkml:ink>
</file>

<file path=ppt/ink/ink4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6:02:25.540"/>
    </inkml:context>
    <inkml:brush xml:id="br0">
      <inkml:brushProperty name="width" value="0.1" units="cm"/>
      <inkml:brushProperty name="height" value="0.1" units="cm"/>
    </inkml:brush>
  </inkml:definitions>
  <inkml:trace contextRef="#ctx0" brushRef="#br0">4 68 6813 0 0,'-1'-7'103'0'0,"0"-1"1"0"0,0 0-1 0 0,0 1 1 0 0,1-13-1 0 0,0 10 310 0 0,17 44 1526 0 0,-10-6-1835 0 0,-1 0 1 0 0,-2 0 0 0 0,0 0 0 0 0,-2 1 0 0 0,-2 0 0 0 0,-3 43 0 0 0,3-7-66 0 0,15-90 140 0 0,55-110-112 0 0,-49 90-96 0 0,42-68 1 0 0,-60 109 8 0 0,0-1 1 0 0,1 1-1 0 0,-1 0 1 0 0,1 0-1 0 0,7-6 1 0 0,-18 35-2271 0 0,3-16 1366 0 0</inkml:trace>
</inkml:ink>
</file>

<file path=ppt/ink/ink4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6:02:26.474"/>
    </inkml:context>
    <inkml:brush xml:id="br0">
      <inkml:brushProperty name="width" value="0.1" units="cm"/>
      <inkml:brushProperty name="height" value="0.1" units="cm"/>
    </inkml:brush>
  </inkml:definitions>
  <inkml:trace contextRef="#ctx0" brushRef="#br0">290 135 7069 0 0,'1'-1'-10'0'0,"10"-5"223"0"0,-1-1-1 0 0,0-1 0 0 0,12-10 0 0 0,-20 16-153 0 0,-1 1 0 0 0,1 0 0 0 0,-1-1 0 0 0,0 1 0 0 0,1-1 0 0 0,-1 1 0 0 0,0-1 0 0 0,0 1 0 0 0,0-1 0 0 0,0 0 0 0 0,0 0 0 0 0,0 1 0 0 0,-1-1 0 0 0,1 0 0 0 0,-1 0 0 0 0,1 0 0 0 0,-1 0 0 0 0,0 0 0 0 0,1 0 0 0 0,-1 0 0 0 0,0 0 0 0 0,0 0 0 0 0,-1 0 0 0 0,1 0 0 0 0,0 0 0 0 0,-1 0 0 0 0,1 0 0 0 0,-1 1 0 0 0,0-4 0 0 0,-2 2-37 0 0,1 0 0 0 0,0 1 0 0 0,-1-1 0 0 0,1 0 0 0 0,-1 1 0 0 0,0 0-1 0 0,0 0 1 0 0,0 0 0 0 0,0 0 0 0 0,0 0 0 0 0,-1 0 0 0 0,1 1 0 0 0,0 0 0 0 0,-1-1 0 0 0,1 1 0 0 0,-1 1-1 0 0,-4-2 1 0 0,-3 1-30 0 0,0-1-1 0 0,0 2 0 0 0,0-1 1 0 0,-16 3-1 0 0,16-1 11 0 0,-1 1-1 0 0,1 1 1 0 0,0 0 0 0 0,-1 0 0 0 0,2 1-1 0 0,-1 0 1 0 0,-16 9 0 0 0,24-11 4 0 0,0-1 0 0 0,1 1 0 0 0,-1 0 0 0 0,0 0 0 0 0,1 0 1 0 0,-1 0-1 0 0,1 0 0 0 0,-1 1 0 0 0,1-1 0 0 0,0 1 0 0 0,0-1 0 0 0,0 1 0 0 0,1 0 0 0 0,-1 0 0 0 0,1 0 1 0 0,-1 0-1 0 0,1 0 0 0 0,0 0 0 0 0,0 0 0 0 0,0 0 0 0 0,0 1 0 0 0,1-1 0 0 0,0 0 0 0 0,-1 0 1 0 0,1 1-1 0 0,0-1 0 0 0,0 0 0 0 0,1 1 0 0 0,-1-1 0 0 0,1 0 0 0 0,1 4 0 0 0,-1-3-1 0 0,1 1-1 0 0,0-1 1 0 0,0 0 0 0 0,1 0-1 0 0,-1 0 1 0 0,1-1-1 0 0,0 1 1 0 0,0 0 0 0 0,0-1-1 0 0,0 0 1 0 0,1 0-1 0 0,-1 0 1 0 0,1 0 0 0 0,0 0-1 0 0,0-1 1 0 0,5 3-1 0 0,7 2-2 0 0,1 0 0 0 0,33 8 0 0 0,-22-7 15 0 0,-28-7-16 0 0,-1 0 1 0 0,0 0-1 0 0,0 0 1 0 0,0 0-1 0 0,0-1 1 0 0,0 1-1 0 0,-1 0 1 0 0,1-1-1 0 0,0 1 0 0 0,0-1 1 0 0,-1 1-1 0 0,-94 27 25 0 0,-15 6 94 0 0,109-33-115 0 0,-1 0 1 0 0,1 0-1 0 0,-1 0 1 0 0,1 0-1 0 0,0 1 1 0 0,-1-1-1 0 0,1 1 1 0 0,0-1-1 0 0,0 1 1 0 0,-2 2 0 0 0,3-3-4 0 0,1-1 1 0 0,0 0 0 0 0,0 1-1 0 0,0-1 1 0 0,-1 1 0 0 0,1-1-1 0 0,0 0 1 0 0,0 1 0 0 0,0-1-1 0 0,0 1 1 0 0,0-1 0 0 0,0 0-1 0 0,0 1 1 0 0,0-1 0 0 0,0 1-1 0 0,0-1 1 0 0,0 1 0 0 0,0-1-1 0 0,0 0 1 0 0,0 1 0 0 0,0-1-1 0 0,0 1 1 0 0,0-1 0 0 0,1 0-1 0 0,-1 1 1 0 0,1 0 7 0 0,0 1 0 0 0,0-1 0 0 0,0 0 0 0 0,0 0 0 0 0,0 0 0 0 0,0 0 0 0 0,1 0 0 0 0,-1-1 0 0 0,0 1 0 0 0,1 0 0 0 0,0 0 0 0 0,14 6 31 0 0,0-1-1 0 0,0-1 1 0 0,0-1-1 0 0,26 5 1 0 0,70 2-804 0 0,-65-9-910 0 0,73-6 1 0 0,-90 2 810 0 0</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4:44:07.994"/>
    </inkml:context>
    <inkml:brush xml:id="br0">
      <inkml:brushProperty name="width" value="0.1" units="cm"/>
      <inkml:brushProperty name="height" value="0.1" units="cm"/>
    </inkml:brush>
  </inkml:definitions>
  <inkml:trace contextRef="#ctx0" brushRef="#br0">74 1 8829 0 0,'4'5'-233'0'0,"-3"-5"230"0"0,-1 0 1 0 0,0 1 0 0 0,0-1 0 0 0,0 0-1 0 0,1 0 1 0 0,-1 0 0 0 0,0 0 0 0 0,0 1-1 0 0,0-1 1 0 0,0 0 0 0 0,1 0 0 0 0,-1 0-1 0 0,0 1 1 0 0,0-1 0 0 0,0 0 0 0 0,0 0 0 0 0,0 1-1 0 0,0-1 1 0 0,0 0 0 0 0,0 0 0 0 0,1 0-1 0 0,-1 1 1 0 0,0-1 0 0 0,0 0 0 0 0,0 0-1 0 0,0 1 1 0 0,0-1 0 0 0,0 0 0 0 0,-1 0-1 0 0,1 1 1 0 0,0-1 0 0 0,0 0 0 0 0,0 0 0 0 0,0 1-1 0 0,0-1 1 0 0,0 0 0 0 0,0 0 0 0 0,0 1-1 0 0,-1-1 1 0 0,1 0 0 0 0,0 0 0 0 0,0 0-1 0 0,0 0 1 0 0,0 1 0 0 0,-1-1 0 0 0,1 0-1 0 0,0 0 1 0 0,0 0 0 0 0,0 0 0 0 0,-1 0 0 0 0,1 1-1 0 0,0-1 1 0 0,0 0 0 0 0,-1 0 0 0 0,1 0-1 0 0,0 0 1 0 0,-1 1 50 0 0,1 0 0 0 0,-1 0 0 0 0,1 0 0 0 0,0 0 0 0 0,0 0-1 0 0,0 0 1 0 0,0 1 0 0 0,0-1 0 0 0,0 0 0 0 0,0 0 0 0 0,0 0 0 0 0,0 0 0 0 0,0 0-1 0 0,0 0 1 0 0,1 0 0 0 0,-1 0 0 0 0,0 0 0 0 0,2 2 0 0 0,0 5 263 0 0,-3 4 19 0 0,0 1 0 0 0,0-1 0 0 0,-1 1 1 0 0,-1-1-1 0 0,0 0 0 0 0,-1 0 0 0 0,0 0 0 0 0,-11 21 0 0 0,1 0 16 0 0,9-21-248 0 0,0 0-41 0 0,0 0-1 0 0,1 1 0 0 0,0-1 1 0 0,1 1-1 0 0,-2 21 1 0 0,28-15-3278 0 0,-21-22 2132 0 0</inkml:trace>
</inkml:ink>
</file>

<file path=ppt/ink/ink4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6:02:27.160"/>
    </inkml:context>
    <inkml:brush xml:id="br0">
      <inkml:brushProperty name="width" value="0.1" units="cm"/>
      <inkml:brushProperty name="height" value="0.1" units="cm"/>
    </inkml:brush>
  </inkml:definitions>
  <inkml:trace contextRef="#ctx0" brushRef="#br0">33 191 4400 0 0,'-4'-6'63'0'0,"-18"-40"734"0"0,21 43-685 0 0,0 1-1 0 0,0-1 0 0 0,0 0 0 0 0,0 0 0 0 0,1 0 0 0 0,-1 0 0 0 0,1 0 0 0 0,0 0 0 0 0,-1 0 1 0 0,2 0-1 0 0,-1 0 0 0 0,0 0 0 0 0,1-5 0 0 0,0 7-76 0 0,0 0 1 0 0,0 0-1 0 0,1 0 0 0 0,-1 0 1 0 0,0 0-1 0 0,0 0 0 0 0,0 0 1 0 0,1 1-1 0 0,-1-1 0 0 0,0 0 1 0 0,1 1-1 0 0,-1-1 0 0 0,0 1 1 0 0,1 0-1 0 0,-1-1 0 0 0,1 1 0 0 0,-1 0 1 0 0,1 0-1 0 0,-1 0 0 0 0,1-1 1 0 0,-1 2-1 0 0,0-1 0 0 0,1 0 1 0 0,-1 0-1 0 0,1 0 0 0 0,-1 1 1 0 0,1-1-1 0 0,-1 1 0 0 0,3 0 1 0 0,-2 0-22 0 0,1 0 1 0 0,0-1 0 0 0,-1 1 0 0 0,1 0-1 0 0,-1 1 1 0 0,0-1 0 0 0,1 0 0 0 0,-1 1-1 0 0,0-1 1 0 0,0 1 0 0 0,0-1-1 0 0,0 1 1 0 0,0 0 0 0 0,0 0 0 0 0,0 0-1 0 0,-1 0 1 0 0,3 3 0 0 0,-2 3-7 0 0,-1 0 0 0 0,1 0 0 0 0,-1 0 1 0 0,-1 0-1 0 0,0 0 0 0 0,0 0 0 0 0,0 0 1 0 0,-1 0-1 0 0,0-1 0 0 0,0 1 0 0 0,-1 0 1 0 0,0 0-1 0 0,-1-1 0 0 0,0 1 0 0 0,0-1 1 0 0,0 0-1 0 0,-1 0 0 0 0,-6 9 0 0 0,5-7-31 0 0,7-6 32 0 0,-1-4-5 0 0,0 1 0 0 0,0 0 0 0 0,0-1 1 0 0,0 1-1 0 0,1-1 0 0 0,-1 1 0 0 0,0-1 1 0 0,0 0-1 0 0,0 0 0 0 0,0 1 0 0 0,-1-1 1 0 0,1 0-1 0 0,1-1 0 0 0,2-3 0 0 0,-1 0 0 0 0,0 0 0 0 0,0-1 1 0 0,0 1-1 0 0,-1-1 0 0 0,3-7 0 0 0,-3 6-7 0 0,1 0-1 0 0,0 0 1 0 0,0 0 0 0 0,7-10 0 0 0,-9 16 0 0 0,1-1 0 0 0,-1 0-1 0 0,1 1 1 0 0,-1-1 0 0 0,1 1 0 0 0,0-1 0 0 0,-1 1 0 0 0,1 0 0 0 0,0 0 0 0 0,0 0 0 0 0,0 0 0 0 0,0 0 0 0 0,0 0 0 0 0,0 1 0 0 0,0-1 0 0 0,0 1 0 0 0,0-1 0 0 0,0 1 0 0 0,1 0 0 0 0,2 0 0 0 0,-4 0 3 0 0,1 0 0 0 0,-1 0 0 0 0,0 0-1 0 0,1 0 1 0 0,-1 1 0 0 0,0-1 0 0 0,0 1 0 0 0,1-1 0 0 0,-1 1 0 0 0,0 0 0 0 0,0-1 0 0 0,0 1 0 0 0,0 0 0 0 0,1 0 0 0 0,-1-1-1 0 0,-1 1 1 0 0,1 0 0 0 0,0 0 0 0 0,0 0 0 0 0,0 0 0 0 0,0 1 0 0 0,-1-1 0 0 0,2 1 0 0 0,12 36 0 0 0,-1-4 1 0 0,-9-29-2 0 0,1 0 1 0 0,-1 0-1 0 0,1-1 0 0 0,-1 0 1 0 0,1 0-1 0 0,1 0 0 0 0,-1 0 1 0 0,0-1-1 0 0,1 0 0 0 0,0 0 1 0 0,0 0-1 0 0,-1-1 0 0 0,2 1 1 0 0,-1-2-1 0 0,0 1 0 0 0,0-1 1 0 0,1 0-1 0 0,-1 0 0 0 0,0 0 1 0 0,1-1-1 0 0,-1 0 0 0 0,1-1 1 0 0,-1 1-1 0 0,11-3 0 0 0,-9 1 1 0 0,0 0-1 0 0,-1 0 1 0 0,1 0-1 0 0,-1-1 0 0 0,0 0 1 0 0,0 0-1 0 0,0 0 1 0 0,0-1-1 0 0,-1-1 0 0 0,0 1 1 0 0,1-1-1 0 0,-2 0 1 0 0,1 0-1 0 0,0 0 0 0 0,-1-1 1 0 0,0 0-1 0 0,0 0 1 0 0,-1-1-1 0 0,0 1 0 0 0,6-12 1 0 0,-10 16 0 0 0,1 0 1 0 0,0 1 0 0 0,0-1-1 0 0,-1 0 1 0 0,1 0 0 0 0,-1 0-1 0 0,0 0 1 0 0,1 0 0 0 0,-1 0-1 0 0,0 0 1 0 0,0 0 0 0 0,0 0-1 0 0,-1 0 1 0 0,1 0 0 0 0,0 0-1 0 0,-1 0 1 0 0,1 0 0 0 0,-2-2-1 0 0,1 3 2 0 0,0 0-1 0 0,0 0 0 0 0,1 0 0 0 0,-1 0 0 0 0,-1 0 0 0 0,1 0 0 0 0,0 1 0 0 0,0-1 0 0 0,0 0 0 0 0,0 1 1 0 0,0-1-1 0 0,-1 1 0 0 0,1 0 0 0 0,0-1 0 0 0,0 1 0 0 0,-1 0 0 0 0,1 0 0 0 0,0-1 0 0 0,-1 1 0 0 0,1 0 1 0 0,0 0-1 0 0,-1 1 0 0 0,1-1 0 0 0,0 0 0 0 0,0 0 0 0 0,-1 1 0 0 0,1-1 0 0 0,-2 1 0 0 0,-5 1-1 0 0,0 1 0 0 0,0 0 0 0 0,1 0 0 0 0,-1 1 0 0 0,1 0 0 0 0,0 0 0 0 0,-13 10 0 0 0,18-12 8 0 0,-1 0 0 0 0,1 0 0 0 0,0 0 1 0 0,0 0-1 0 0,0 0 0 0 0,0 1 0 0 0,0-1 1 0 0,0 1-1 0 0,1-1 0 0 0,-1 1 0 0 0,1 0 1 0 0,-1-1-1 0 0,1 1 0 0 0,0 0 1 0 0,0 0-1 0 0,1 0 0 0 0,-1 0 0 0 0,1 0 1 0 0,-1 0-1 0 0,1 0 0 0 0,0 0 0 0 0,0 0 1 0 0,1 6-1 0 0,0-7 1 0 0,-1 0-1 0 0,1 0 1 0 0,0 0 0 0 0,0-1 0 0 0,0 1 0 0 0,1 0 0 0 0,-1-1-1 0 0,0 1 1 0 0,1-1 0 0 0,-1 0 0 0 0,1 1 0 0 0,-1-1-1 0 0,1 0 1 0 0,0 0 0 0 0,-1 0 0 0 0,1 0 0 0 0,0 0 0 0 0,0 0-1 0 0,0 0 1 0 0,0-1 0 0 0,2 2 0 0 0,2-1 4 0 0,-1 1-1 0 0,0-1 1 0 0,1 0 0 0 0,0-1-1 0 0,-1 1 1 0 0,9-1-1 0 0,-4-1-1 0 0,0 0 0 0 0,-1-1 0 0 0,1 0 0 0 0,-1-1-1 0 0,0 1 1 0 0,0-2 0 0 0,0 1 0 0 0,0-1-1 0 0,0-1 1 0 0,8-5 0 0 0,-11 5-7 0 0,0 1 0 0 0,-1-1 0 0 0,0-1 0 0 0,1 1 0 0 0,-2-1 0 0 0,1 0 0 0 0,-1 0 0 0 0,0 0 0 0 0,0 0 0 0 0,0-1 0 0 0,-1 0 0 0 0,0 1 0 0 0,3-15-1 0 0,6-32-13 0 0,-9 39 115 0 0,0 0 0 0 0,0 0 0 0 0,1 0 1 0 0,1 1-1 0 0,9-19 0 0 0,-14 31-93 0 0,0 1-1 0 0,0-1 1 0 0,0 1-1 0 0,0-1 1 0 0,1 1-1 0 0,-1 0 1 0 0,0-1-1 0 0,0 1 1 0 0,1-1-1 0 0,-1 1 1 0 0,0 0-1 0 0,0-1 1 0 0,1 1-1 0 0,-1 0 1 0 0,0 0-1 0 0,1-1 1 0 0,-1 1-1 0 0,1 0 1 0 0,-1 0-1 0 0,0-1 1 0 0,1 1-1 0 0,-1 0 1 0 0,1 0-1 0 0,-1 0 1 0 0,0 0-1 0 0,1 0 1 0 0,0-1-1 0 0,3 11 129 0 0,-2 23-85 0 0,-2-31-40 0 0,-6 171 125 0 0,1-67-1188 0 0,5-72 289 0 0</inkml:trace>
</inkml:ink>
</file>

<file path=ppt/ink/ink4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6:02:32.679"/>
    </inkml:context>
    <inkml:brush xml:id="br0">
      <inkml:brushProperty name="width" value="0.1" units="cm"/>
      <inkml:brushProperty name="height" value="0.1" units="cm"/>
    </inkml:brush>
  </inkml:definitions>
  <inkml:trace contextRef="#ctx0" brushRef="#br0">5 34 7517 0 0,'-4'-22'654'0'0,"7"21"285"0"0,1 1-153 0 0,2 9-348 0 0,-2 2-153 0 0,0 0-1 0 0,0 0 1 0 0,-1 0 0 0 0,-1 1-1 0 0,0 0 1 0 0,0-1 0 0 0,0 24-1 0 0,-3-2-38 0 0,-9 52 0 0 0,-7-29-158 0 0,12-43-26 0 0,5-11-13 0 0,2-6 16 0 0,37-55-43 0 0,9-22-32 0 0,-30 47-1 0 0,42-56 0 0 0,-58 87 7 0 0,26-29-4 0 0,-26 30 6 0 0,0 0 1 0 0,1 1-1 0 0,-1-1 1 0 0,0 0-1 0 0,1 1 1 0 0,-1 0-1 0 0,1-1 0 0 0,-1 1 1 0 0,1 0-1 0 0,-1 0 1 0 0,1 0-1 0 0,4 0 1 0 0,-7 1-3 0 0,1 0 0 0 0,-1-1 0 0 0,1 1 0 0 0,-1 0 1 0 0,1 0-1 0 0,-1 0 0 0 0,1 0 0 0 0,-1 0 1 0 0,1 0-1 0 0,-1 0 0 0 0,1 0 0 0 0,-1 0 0 0 0,1 0 1 0 0,0 0-1 0 0,-1 0 0 0 0,1 1 0 0 0,-1-1 1 0 0,1 0-1 0 0,-1 0 0 0 0,1 1 0 0 0,-1-1 1 0 0,0 0-1 0 0,1 0 0 0 0,-1 1 0 0 0,1-1 0 0 0,-1 0 1 0 0,0 1-1 0 0,1-1 0 0 0,-1 1 0 0 0,0-1 1 0 0,1 1-1 0 0,-3 20-4 0 0,2-20 10 0 0,-2 17 39 0 0,1-1-1 0 0,0 1 1 0 0,1-1 0 0 0,1 1-1 0 0,1-1 1 0 0,0 0 0 0 0,1 1-1 0 0,8 23 1 0 0,-11-40-37 0 0,1 0 0 0 0,-1 0-1 0 0,0 0 1 0 0,1 0 0 0 0,-1 0 0 0 0,0 0 0 0 0,1 0 0 0 0,-1 0-1 0 0,1-1 1 0 0,-1 1 0 0 0,1 0 0 0 0,0 0 0 0 0,-1-1-1 0 0,1 1 1 0 0,0 0 0 0 0,0-1 0 0 0,-1 1 0 0 0,1-1 0 0 0,0 1-1 0 0,0-1 1 0 0,0 1 0 0 0,0-1 0 0 0,-1 0 0 0 0,3 1 0 0 0,-1-1 0 0 0,0 1-1 0 0,0-2 1 0 0,0 1 0 0 0,0 0 0 0 0,0 0 0 0 0,-1 0 0 0 0,1-1 0 0 0,0 1 0 0 0,0-1 0 0 0,0 0 0 0 0,3-1 0 0 0,2-2 9 0 0,1 0 1 0 0,-1-1 0 0 0,0 0 0 0 0,9-9-1 0 0,42-49 31 0 0,-47 48-50 0 0,1 1 1 0 0,1 1-1 0 0,1-1 1 0 0,0 2-1 0 0,29-21 1 0 0,-42 32 2 0 0,0 1-1 0 0,1-1 1 0 0,-1 0-1 0 0,0 1 1 0 0,0-1 0 0 0,0 1-1 0 0,1-1 1 0 0,-1 1-1 0 0,0 0 1 0 0,0-1 0 0 0,1 1-1 0 0,-1 0 1 0 0,0 0-1 0 0,1 0 1 0 0,-1 0-1 0 0,0 0 1 0 0,0 0 0 0 0,1 0-1 0 0,-1 1 1 0 0,2-1-1 0 0,-2 1 4 0 0,0 0 0 0 0,-1 0 0 0 0,1-1 0 0 0,0 1 0 0 0,-1 0 0 0 0,1 0 0 0 0,-1 0 0 0 0,1 0 0 0 0,-1 0 0 0 0,1 0 0 0 0,-1 0 0 0 0,0 0 0 0 0,0 0 0 0 0,1 0 0 0 0,-1 0 0 0 0,0 0 0 0 0,0 0 0 0 0,0 0 0 0 0,0 0 0 0 0,0 0 0 0 0,0 0-1 0 0,0 0 1 0 0,0 0 0 0 0,-1 0 0 0 0,1 0 0 0 0,-1 2 0 0 0,-14 70 111 0 0,-7 46 4 0 0,22-115-123 0 0,-1 0 0 0 0,1 0 0 0 0,0 0 0 0 0,1 0 0 0 0,-1 0 0 0 0,1 0 0 0 0,-1 0 0 0 0,1 0 0 0 0,0 0 0 0 0,1 0 0 0 0,-1 0 0 0 0,1-1 0 0 0,-1 1 0 0 0,1 0 0 0 0,0-1 0 0 0,4 5 0 0 0,-4-5-188 0 0,0-1 1 0 0,1 0 0 0 0,-1 0 0 0 0,0 0-1 0 0,1 0 1 0 0,-1-1 0 0 0,1 1-1 0 0,-1 0 1 0 0,1-1 0 0 0,0 0-1 0 0,0 0 1 0 0,-1 0 0 0 0,1 0 0 0 0,0 0-1 0 0,0 0 1 0 0,0-1 0 0 0,0 0-1 0 0,0 1 1 0 0,0-1 0 0 0,0 0-1 0 0,0 0 1 0 0,4-1 0 0 0,6-1-1073 0 0,0-1-82 0 0</inkml:trace>
</inkml:ink>
</file>

<file path=ppt/ink/ink4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6:02:33.122"/>
    </inkml:context>
    <inkml:brush xml:id="br0">
      <inkml:brushProperty name="width" value="0.1" units="cm"/>
      <inkml:brushProperty name="height" value="0.1" units="cm"/>
    </inkml:brush>
  </inkml:definitions>
  <inkml:trace contextRef="#ctx0" brushRef="#br0">93 226 6033 0 0,'0'-4'52'0'0,"1"1"0"0"0,0 1 0 0 0,0-1 0 0 0,0 0 1 0 0,0 0-1 0 0,1 0 0 0 0,-1 0 0 0 0,1 1 1 0 0,0-1-1 0 0,0 1 0 0 0,-1-1 0 0 0,2 1 0 0 0,-1 0 1 0 0,3-3-1 0 0,-2 2 61 0 0,0 0 1 0 0,0-1 0 0 0,0 1-1 0 0,0-1 1 0 0,3-7-1 0 0,12-24 507 0 0,-14 29-484 0 0,-1 0 0 0 0,0 0-1 0 0,0 0 1 0 0,0 0 0 0 0,-1 0 0 0 0,1-1-1 0 0,-1 1 1 0 0,-1-1 0 0 0,0 0 0 0 0,0 1-1 0 0,1-14 1 0 0,-2 19-126 0 0,-1-1 1 0 0,1 1-1 0 0,0 0 0 0 0,0-1 0 0 0,-1 1 1 0 0,1-1-1 0 0,-1 1 0 0 0,1 0 0 0 0,-1 0 1 0 0,0-1-1 0 0,1 1 0 0 0,-1 0 0 0 0,0 0 1 0 0,0 0-1 0 0,0 0 0 0 0,0 0 0 0 0,0 0 1 0 0,0 0-1 0 0,0 0 0 0 0,0 0 0 0 0,0 0 1 0 0,0 1-1 0 0,-1-1 0 0 0,1 0 0 0 0,0 1 1 0 0,-1-1-1 0 0,1 1 0 0 0,0-1 0 0 0,-1 1 1 0 0,1 0-1 0 0,-2-1 0 0 0,1 1 2 0 0,0 0 0 0 0,0 0 0 0 0,0 0 0 0 0,0 0-1 0 0,-1 1 1 0 0,1-1 0 0 0,0 1 0 0 0,0-1 0 0 0,0 1 0 0 0,0 0-1 0 0,0-1 1 0 0,0 1 0 0 0,1 0 0 0 0,-1 0 0 0 0,0 1 0 0 0,0-1 0 0 0,1 0-1 0 0,-1 1 1 0 0,1-1 0 0 0,-3 3 0 0 0,-19 24 201 0 0,4-6 52 0 0,2 0 1 0 0,-29 49-1 0 0,45-69-258 0 0,0 0 0 0 0,0 0 0 0 0,0 0 0 0 0,0 0 0 0 0,1 0 0 0 0,-1 0 0 0 0,0 0 0 0 0,1 0 0 0 0,0 0 0 0 0,0 1 0 0 0,-1-1 0 0 0,1 0 0 0 0,1 0 0 0 0,-1 0 0 0 0,0 0 0 0 0,0 0-1 0 0,1 1 1 0 0,-1-1 0 0 0,1 0 0 0 0,0 0 0 0 0,0 0 0 0 0,-1 0 0 0 0,1 0 0 0 0,0 0 0 0 0,1-1 0 0 0,-1 1 0 0 0,2 2 0 0 0,0-1-3 0 0,0 0 0 0 0,0-1 0 0 0,1 1 0 0 0,-1-1 0 0 0,1 0 0 0 0,0 0 0 0 0,-1 0 0 0 0,1 0 0 0 0,0 0 0 0 0,0-1-1 0 0,0 0 1 0 0,9 2 0 0 0,-10-3-2 0 0,0 0-1 0 0,0 0 0 0 0,0-1 0 0 0,0 1 1 0 0,0-1-1 0 0,0 0 0 0 0,0 0 0 0 0,-1 0 0 0 0,1 0 1 0 0,0 0-1 0 0,0 0 0 0 0,-1-1 0 0 0,1 1 1 0 0,0-1-1 0 0,2-3 0 0 0,35-30 15 0 0,-9-6-25 0 0,-27 33 6 0 0,2 1 1 0 0,-1 0-1 0 0,1 0 0 0 0,0 0 1 0 0,12-10-1 0 0,-18 17 4 0 0,0-1-1 0 0,0 1 1 0 0,1 0-1 0 0,-1-1 1 0 0,1 1-1 0 0,-1 0 1 0 0,0-1-1 0 0,1 1 1 0 0,-1 0-1 0 0,0 0 1 0 0,1-1-1 0 0,-1 1 1 0 0,1 0-1 0 0,-1 0 1 0 0,1 0-1 0 0,-1 0 1 0 0,1 0-1 0 0,-1-1 1 0 0,1 1 0 0 0,-1 0-1 0 0,1 0 1 0 0,-1 0-1 0 0,1 0 1 0 0,-1 0-1 0 0,0 1 1 0 0,1-1-1 0 0,-1 0 1 0 0,1 0-1 0 0,-1 0 1 0 0,1 0-1 0 0,-1 0 1 0 0,1 1-1 0 0,-1-1 1 0 0,0 0-1 0 0,1 0 1 0 0,-1 1-1 0 0,1-1 1 0 0,-1 0-1 0 0,0 1 1 0 0,1-1-1 0 0,-1 0 1 0 0,0 1 0 0 0,1-1-1 0 0,-1 0 1 0 0,0 1-1 0 0,0-1 1 0 0,1 1-1 0 0,-1-1 1 0 0,0 1-1 0 0,0-1 1 0 0,0 0-1 0 0,0 1 1 0 0,0-1-1 0 0,1 1 1 0 0,-1-1-1 0 0,0 1 1 0 0,0-1-1 0 0,0 1 1 0 0,0-1-1 0 0,0 1 1 0 0,-1-1-1 0 0,1 1 1 0 0,0 0-1 0 0,-2 39 48 0 0,1-33-43 0 0,-3 25-16 0 0,3-23-30 0 0,-1 0 1 0 0,1 1-1 0 0,1-1 1 0 0,0 0-1 0 0,0 0 0 0 0,1 0 1 0 0,2 15-1 0 0,0-12-384 0 0,-3-10 319 0 0,-1-1 0 0 0,1 0 1 0 0,0 0-1 0 0,1 0 0 0 0,-1 0 1 0 0,0 1-1 0 0,0-1 0 0 0,0 0 1 0 0,1 0-1 0 0,-1 0 0 0 0,1 0 1 0 0,-1 0-1 0 0,1 0 0 0 0,-1 0 1 0 0,1 0-1 0 0,0 0 0 0 0,-1 0 1 0 0,1 0-1 0 0,0 0 0 0 0,0 0 1 0 0,0 0-1 0 0,-1-1 0 0 0,1 1 1 0 0,0 0-1 0 0,0-1 0 0 0,0 1 1 0 0,0 0-1 0 0,0-1 0 0 0,0 1 1 0 0,2-1-1 0 0,3 2-879 0 0</inkml:trace>
</inkml:ink>
</file>

<file path=ppt/ink/ink4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6:02:33.557"/>
    </inkml:context>
    <inkml:brush xml:id="br0">
      <inkml:brushProperty name="width" value="0.1" units="cm"/>
      <inkml:brushProperty name="height" value="0.1" units="cm"/>
    </inkml:brush>
  </inkml:definitions>
  <inkml:trace contextRef="#ctx0" brushRef="#br0">2 229 6845 0 0,'2'-8'15'0'0,"1"-3"147"0"0,-1 0 0 0 0,0-1 0 0 0,0 0-1 0 0,0-12 1 0 0,-3 21-1 0 0,1 0 0 0 0,1 1 0 0 0,-1-1 0 0 0,0 0 0 0 0,1 0 0 0 0,-1 0 0 0 0,1 0 0 0 0,0 0 0 0 0,2-3-1 0 0,-3 6-144 0 0,0 0-1 0 0,0 0 0 0 0,0 0 1 0 0,0 0-1 0 0,0 0 0 0 0,0-1 1 0 0,0 1-1 0 0,0 0 0 0 0,0 0 0 0 0,0 0 1 0 0,1 0-1 0 0,-1 0 0 0 0,0 0 1 0 0,0 0-1 0 0,0 0 0 0 0,0 0 1 0 0,0 0-1 0 0,0 0 0 0 0,0 0 0 0 0,1 0 1 0 0,-1 0-1 0 0,0 0 0 0 0,0 0 1 0 0,0 0-1 0 0,0 0 0 0 0,0 0 0 0 0,0 0 1 0 0,0 0-1 0 0,1 0 0 0 0,-1 0 1 0 0,0 0-1 0 0,0 0 0 0 0,0 0 1 0 0,0 0-1 0 0,0 0 0 0 0,0 0 0 0 0,0 0 1 0 0,1 0-1 0 0,-1 0 0 0 0,0 0 1 0 0,0 1-1 0 0,0-1 0 0 0,0 0 1 0 0,0 0-1 0 0,0 0 0 0 0,0 0 0 0 0,0 0 1 0 0,0 0-1 0 0,0 0 0 0 0,0 0 1 0 0,0 0-1 0 0,0 1 0 0 0,1-1 0 0 0,-1 0 1 0 0,0 0-1 0 0,0 0 0 0 0,0 0 1 0 0,0 0-1 0 0,4 21 80 0 0,-2 13 192 0 0,-4 57 0 0 0,0 9 347 0 0,3-72-563 0 0,1-1-1 0 0,7 28 0 0 0,-9-34-79 0 0,-9-52 39 0 0,1 6-13 0 0,1-3-25 0 0,1-1 1 0 0,2 1-1 0 0,0-1 0 0 0,2 0 0 0 0,3-46 0 0 0,2 46 7 0 0,13-50-1 0 0,-14 70-2 0 0,1-1 0 0 0,1 1 1 0 0,0 0-1 0 0,0 0 1 0 0,0 1-1 0 0,1-1 0 0 0,0 1 1 0 0,1 0-1 0 0,8-9 0 0 0,-13 16 3 0 0,0-1 0 0 0,0 1-1 0 0,1 0 1 0 0,-1-1 0 0 0,1 1 0 0 0,-1 0-1 0 0,1 0 1 0 0,-1 0 0 0 0,1 0-1 0 0,0 0 1 0 0,-1 0 0 0 0,1 0-1 0 0,0 0 1 0 0,0 1 0 0 0,0-1 0 0 0,0 1-1 0 0,-1-1 1 0 0,1 1 0 0 0,0 0-1 0 0,0 0 1 0 0,0 0 0 0 0,0 0-1 0 0,0 0 1 0 0,0 0 0 0 0,0 1 0 0 0,0-1-1 0 0,0 0 1 0 0,-1 1 0 0 0,1 0-1 0 0,0-1 1 0 0,0 1 0 0 0,-1 0-1 0 0,1 0 1 0 0,0 0 0 0 0,-1 0-1 0 0,1 0 1 0 0,-1 0 0 0 0,1 1 0 0 0,-1-1-1 0 0,1 0 1 0 0,-1 1 0 0 0,2 2-1 0 0,2 3-1 0 0,0 0 0 0 0,-1 0 0 0 0,1 0-1 0 0,-2 0 1 0 0,1 1 0 0 0,-1 0 0 0 0,0 0-1 0 0,3 13 1 0 0,-5-15 13 0 0,-1-1 0 0 0,1 1 0 0 0,-1 0 0 0 0,0-1 0 0 0,-1 1 0 0 0,1 0 0 0 0,-1-1 0 0 0,0 1-1 0 0,0 0 1 0 0,-1-1 0 0 0,0 1 0 0 0,0-1 0 0 0,0 0 0 0 0,0 0 0 0 0,-1 0 0 0 0,0 0 0 0 0,0 0 0 0 0,-1 0 0 0 0,1-1 0 0 0,-5 5 0 0 0,3-4-112 0 0,0 0 1 0 0,0-1 0 0 0,0 0 0 0 0,-1 0-1 0 0,0 0 1 0 0,0 0 0 0 0,0-1 0 0 0,0 0-1 0 0,0 0 1 0 0,-1-1 0 0 0,1 0 0 0 0,-1 0-1 0 0,0 0 1 0 0,0-1 0 0 0,1 0 0 0 0,-11 0-1 0 0</inkml:trace>
</inkml:ink>
</file>

<file path=ppt/ink/ink4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6:02:34.017"/>
    </inkml:context>
    <inkml:brush xml:id="br0">
      <inkml:brushProperty name="width" value="0.1" units="cm"/>
      <inkml:brushProperty name="height" value="0.1" units="cm"/>
    </inkml:brush>
  </inkml:definitions>
  <inkml:trace contextRef="#ctx0" brushRef="#br0">73 64 7101 0 0,'5'-3'2'0'0,"-6"10"141"0"0,0 1-1 0 0,-1-1 0 0 0,1 1 1 0 0,-2-1-1 0 0,1 1 0 0 0,-6 10 1 0 0,-4 16 674 0 0,5-8-72 0 0,-3 44 0 0 0,1-8-111 0 0,1-27-381 0 0,4-17-231 0 0,0 0 0 0 0,2 1-1 0 0,-2 20 1 0 0,5-40-22 0 0,-1 1 1 0 0,0 0-1 0 0,0 0 1 0 0,0 0-1 0 0,0 0 0 0 0,0 0 1 0 0,1 0-1 0 0,-1-1 0 0 0,0 1 1 0 0,0 0-1 0 0,0 0 0 0 0,0 0 1 0 0,1 0-1 0 0,-1 0 1 0 0,0 0-1 0 0,0 0 0 0 0,0 0 1 0 0,1 0-1 0 0,-1 0 0 0 0,0 0 1 0 0,0 0-1 0 0,0 0 1 0 0,1 0-1 0 0,-1 0 0 0 0,0 0 1 0 0,0 0-1 0 0,0 0 0 0 0,0 0 1 0 0,1 0-1 0 0,-1 0 0 0 0,0 0 1 0 0,0 0-1 0 0,0 0 1 0 0,1 0-1 0 0,-1 0 0 0 0,0 1 1 0 0,0-1-1 0 0,0 0 0 0 0,0 0 1 0 0,0 0-1 0 0,1 0 1 0 0,-1 0-1 0 0,0 1 0 0 0,0-1 1 0 0,0 0-1 0 0,0 0 0 0 0,0 0 1 0 0,0 0-1 0 0,0 1 0 0 0,1-1 1 0 0,-1 0-1 0 0,0 0 1 0 0,0 0-1 0 0,0 1 0 0 0,0-1 1 0 0,0 0-1 0 0,0 0 0 0 0,0 0 1 0 0,0 0-1 0 0,0 1 1 0 0,0-1-1 0 0,8-11 28 0 0,-4 3-71 0 0,-1 0 1 0 0,-1-1-1 0 0,0 1 0 0 0,0 0 0 0 0,0-1 0 0 0,0-16 0 0 0,-3-56-225 0 0,-1 13 220 0 0,2 47 28 0 0,1 1 1 0 0,1-1 0 0 0,1 1-1 0 0,1 0 1 0 0,0 0 0 0 0,14-34-1 0 0,-17 51 15 0 0,0 1-1 0 0,0 0 1 0 0,1-1-1 0 0,-1 1 1 0 0,1 0-1 0 0,-1 0 1 0 0,1 0-1 0 0,0 0 1 0 0,0 1-1 0 0,0-1 1 0 0,0 0-1 0 0,0 1 0 0 0,0-1 1 0 0,0 1-1 0 0,1 0 1 0 0,-1 0-1 0 0,0 0 1 0 0,1 0-1 0 0,-1 0 1 0 0,1 0-1 0 0,-1 1 1 0 0,1-1-1 0 0,-1 1 1 0 0,1 0-1 0 0,0-1 1 0 0,-1 1-1 0 0,1 1 1 0 0,-1-1-1 0 0,6 1 0 0 0,-5 0 4 0 0,0-1-1 0 0,0 1 1 0 0,0 0-1 0 0,0 1 0 0 0,-1-1 1 0 0,1 0-1 0 0,0 1 1 0 0,0 0-1 0 0,-1-1 0 0 0,1 1 1 0 0,-1 0-1 0 0,0 1 0 0 0,1-1 1 0 0,-1 0-1 0 0,0 0 1 0 0,0 1-1 0 0,-1 0 0 0 0,1-1 1 0 0,0 1-1 0 0,-1 0 0 0 0,0 0 1 0 0,1-1-1 0 0,-1 1 1 0 0,1 4-1 0 0,-2-5 6 0 0,0 1 1 0 0,0-1-1 0 0,0 1 0 0 0,0-1 1 0 0,0 1-1 0 0,0-1 1 0 0,-1 0-1 0 0,1 1 0 0 0,-1-1 1 0 0,0 1-1 0 0,0-1 1 0 0,0 0-1 0 0,0 0 0 0 0,0 0 1 0 0,0 1-1 0 0,0-1 0 0 0,-1 0 1 0 0,1 0-1 0 0,-1 0 1 0 0,1-1-1 0 0,-1 1 0 0 0,0 0 1 0 0,-2 1-1 0 0,-6 5 13 0 0,-1-1-1 0 0,1 0 1 0 0,-15 7-1 0 0,15-8-9 0 0,4-3-265 0 0,-27 15 406 0 0,14-13-4319 0 0,22-5 3379 0 0</inkml:trace>
</inkml:ink>
</file>

<file path=ppt/ink/ink4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6:02:34.373"/>
    </inkml:context>
    <inkml:brush xml:id="br0">
      <inkml:brushProperty name="width" value="0.1" units="cm"/>
      <inkml:brushProperty name="height" value="0.1" units="cm"/>
    </inkml:brush>
  </inkml:definitions>
  <inkml:trace contextRef="#ctx0" brushRef="#br0">22 191 6721 0 0,'0'-7'2307'0'0,"36"3"-978"0"0,8 1-1298 0 0,-34 3-30 0 0,1-1 1 0 0,0 1 0 0 0,0-2 0 0 0,-1 0 0 0 0,1 0 0 0 0,-1-1 0 0 0,0 0 0 0 0,0 0-1 0 0,12-7 1 0 0,-20 9-2 0 0,-1 0 0 0 0,0 0 0 0 0,0 0 0 0 0,0 0 0 0 0,-1 0 0 0 0,1 0 0 0 0,0-1 0 0 0,0 1 0 0 0,-1 0 0 0 0,1 0 0 0 0,0-1 0 0 0,-1 1 0 0 0,1 0 0 0 0,-1-1 0 0 0,0 1-1 0 0,1 0 1 0 0,-1-1 0 0 0,0 1 0 0 0,0-1 0 0 0,0 1 0 0 0,0-1 0 0 0,0 1 0 0 0,0 0 0 0 0,0-1 0 0 0,-1 1 0 0 0,1-1 0 0 0,0 1 0 0 0,-1 0 0 0 0,1-1 0 0 0,-1 1 0 0 0,0 0 0 0 0,1 0 0 0 0,-1-1 0 0 0,-1 0 0 0 0,-2-6-4 0 0,-1 0 1 0 0,0 0 0 0 0,-12-13 0 0 0,10 14 0 0 0,0 0 0 0 0,0 0-1 0 0,-1 1 1 0 0,-15-10-1 0 0,19 13 4 0 0,0 1 0 0 0,0 0 0 0 0,0 0 0 0 0,0 1 0 0 0,0-1 0 0 0,0 1 1 0 0,0 0-1 0 0,-1 0 0 0 0,1 0 0 0 0,0 1 0 0 0,-1-1 0 0 0,1 1 0 0 0,-7 1 0 0 0,9-1 23 0 0,0 1 0 0 0,0 0 0 0 0,0 0 0 0 0,0 0-1 0 0,0 0 1 0 0,1 1 0 0 0,-1-1 0 0 0,0 0 0 0 0,1 1 0 0 0,-1-1 0 0 0,1 1 0 0 0,0-1 0 0 0,-1 1 0 0 0,1 0 0 0 0,0 0 0 0 0,-1 2 0 0 0,-15 32 381 0 0,10-16-218 0 0,1 0-1 0 0,1 0 1 0 0,0 0-1 0 0,2 1 0 0 0,1 0 1 0 0,0-1-1 0 0,2 23 0 0 0,0-36-196 0 0,0 0-1 0 0,1-1 0 0 0,0 0 0 0 0,1 1 0 0 0,-1-1 1 0 0,1 0-1 0 0,0 0 0 0 0,1 1 0 0 0,-1-2 0 0 0,1 1 1 0 0,1 0-1 0 0,-1-1 0 0 0,1 1 0 0 0,0-1 0 0 0,0 0 0 0 0,0 0 1 0 0,1 0-1 0 0,0-1 0 0 0,0 0 0 0 0,0 0 0 0 0,0 0 1 0 0,0 0-1 0 0,1-1 0 0 0,0 0 0 0 0,0 0 0 0 0,8 2 0 0 0,-2-1-428 0 0,0 0-1 0 0,0-1 0 0 0,0-1 1 0 0,1 0-1 0 0,-1-1 0 0 0,20 0 1 0 0,-4-2-777 0 0</inkml:trace>
</inkml:ink>
</file>

<file path=ppt/ink/ink4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6:02:34.814"/>
    </inkml:context>
    <inkml:brush xml:id="br0">
      <inkml:brushProperty name="width" value="0.1" units="cm"/>
      <inkml:brushProperty name="height" value="0.1" units="cm"/>
    </inkml:brush>
  </inkml:definitions>
  <inkml:trace contextRef="#ctx0" brushRef="#br0">257 372 7101 0 0,'-1'-3'159'0'0,"0"1"0"0"0,1-1 0 0 0,-1 0 0 0 0,1 1-1 0 0,-1-1 1 0 0,1 1 0 0 0,0-1 0 0 0,0 0 0 0 0,0-2 0 0 0,0-12 1068 0 0,-1 5-918 0 0,0 0 0 0 0,1 0 1 0 0,3-18-1 0 0,0-16-67 0 0,-3 46-241 0 0,0 0 0 0 0,0 0 1 0 0,0-1-1 0 0,0 1 0 0 0,0 0 1 0 0,0 0-1 0 0,0-1 0 0 0,0 1 1 0 0,0 0-1 0 0,-1-1 0 0 0,1 1 1 0 0,0 0-1 0 0,0 0 0 0 0,0 0 1 0 0,0-1-1 0 0,-1 1 0 0 0,1 0 1 0 0,0 0-1 0 0,0 0 0 0 0,0-1 1 0 0,-1 1-1 0 0,1 0 0 0 0,0 0 1 0 0,0 0-1 0 0,-1 0 0 0 0,1 0 1 0 0,0-1-1 0 0,0 1 0 0 0,-1 0 1 0 0,1 0-1 0 0,0 0 0 0 0,-1 0 1 0 0,1 0-1 0 0,0 0 0 0 0,0 0 0 0 0,-1 0 1 0 0,-16 2 26 0 0,-12 10 9 0 0,-4 6 170 0 0,-36 28 1 0 0,55-36-76 0 0,1 1 1 0 0,1 0-1 0 0,-1 1 1 0 0,2 0-1 0 0,-11 15 1 0 0,20-25-113 0 0,0 1 0 0 0,0 0 0 0 0,0 0 0 0 0,1 0 0 0 0,0 0 0 0 0,-1 0-1 0 0,1 0 1 0 0,0 0 0 0 0,0 1 0 0 0,1-1 0 0 0,-1 0 0 0 0,1 0 0 0 0,-1 7 0 0 0,2-8-14 0 0,-1 0 0 0 0,1 0 0 0 0,-1 0 0 0 0,1-1 0 0 0,-1 1 0 0 0,1 0 0 0 0,0-1 0 0 0,0 1 0 0 0,0 0 0 0 0,0-1 0 0 0,0 1 0 0 0,0-1 0 0 0,0 1-1 0 0,1-1 1 0 0,-1 0 0 0 0,0 0 0 0 0,1 1 0 0 0,-1-1 0 0 0,1 0 0 0 0,-1 0 0 0 0,1 0 0 0 0,0 0 0 0 0,-1-1 0 0 0,1 1 0 0 0,0 0 0 0 0,3 0 0 0 0,6 2-14 0 0,0-1 0 0 0,0 0 0 0 0,1 0 1 0 0,-1-1-1 0 0,1 0 0 0 0,-1-1 0 0 0,1-1 0 0 0,-1 0 0 0 0,1 0 0 0 0,-1-1 1 0 0,0-1-1 0 0,0 1 0 0 0,0-2 0 0 0,0 0 0 0 0,0 0 0 0 0,-1-1 1 0 0,1 0-1 0 0,-1-1 0 0 0,-1 0 0 0 0,1-1 0 0 0,-1 0 0 0 0,0 0 1 0 0,-1-1-1 0 0,1 0 0 0 0,-2 0 0 0 0,1-1 0 0 0,-1 0 0 0 0,0 0 1 0 0,-1-1-1 0 0,0 0 0 0 0,-1 0 0 0 0,6-16 0 0 0,-3 3-39 0 0,-2 1 0 0 0,-1-1 0 0 0,-1 0 0 0 0,-1 0 0 0 0,-1-1 1 0 0,-1 1-1 0 0,-1-1 0 0 0,-1 1 0 0 0,-5-32 0 0 0,6 52 35 0 0,-1 0 1 0 0,1 0 0 0 0,-1 0-1 0 0,0 0 1 0 0,0 0-1 0 0,0 0 1 0 0,-4-5-1 0 0,5 8 10 0 0,0 0 0 0 0,0-1 0 0 0,0 1 0 0 0,0 0 0 0 0,-1 0-1 0 0,1 0 1 0 0,0 0 0 0 0,0 0 0 0 0,0 0 0 0 0,0 0 0 0 0,-1-1 0 0 0,1 1-1 0 0,0 0 1 0 0,0 0 0 0 0,0 0 0 0 0,0 0 0 0 0,-1 0 0 0 0,1 0-1 0 0,0 0 1 0 0,0 0 0 0 0,0 0 0 0 0,-1 0 0 0 0,1 0 0 0 0,0 0-1 0 0,0 0 1 0 0,0 0 0 0 0,0 0 0 0 0,-1 0 0 0 0,1 0 0 0 0,0 0 0 0 0,0 0-1 0 0,0 1 1 0 0,-1-1 0 0 0,1 0 0 0 0,0 0 0 0 0,0 0 0 0 0,0 0-1 0 0,0 0 1 0 0,0 0 0 0 0,-1 0 0 0 0,1 1 0 0 0,0-1 0 0 0,-8 18-46 0 0,-1 14 90 0 0,2 0 1 0 0,-5 53 0 0 0,4 69 335 0 0,6-89-1274 0 0,-17 111 1 0 0,11-144-223 0 0</inkml:trace>
</inkml:ink>
</file>

<file path=ppt/ink/ink4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6:02:35.449"/>
    </inkml:context>
    <inkml:brush xml:id="br0">
      <inkml:brushProperty name="width" value="0.1" units="cm"/>
      <inkml:brushProperty name="height" value="0.1" units="cm"/>
    </inkml:brush>
  </inkml:definitions>
  <inkml:trace contextRef="#ctx0" brushRef="#br0">2933 375 5973 0 0,'-1'-6'46'0'0,"1"1"0"0"0,-1-1 1 0 0,0 1-1 0 0,0 0 0 0 0,0-1 0 0 0,-1 1 1 0 0,0 0-1 0 0,0 0 0 0 0,0 0 1 0 0,-1 0-1 0 0,1 0 0 0 0,-1 0 1 0 0,0 1-1 0 0,-1-1 0 0 0,1 1 1 0 0,-1 0-1 0 0,0 0 0 0 0,0 0 1 0 0,0 1-1 0 0,0-1 0 0 0,-6-2 1 0 0,-11-7 236 0 0,0 2 1 0 0,-1 1 0 0 0,-38-14-1 0 0,20 9 113 0 0,-40-18 370 0 0,-2 5-1 0 0,-1 2 1 0 0,-2 5 0 0 0,-103-14-1 0 0,6 18 353 0 0,-343 13-1 0 0,-179 85-568 0 0,422-23-448 0 0,220-41-45 0 0,0 3-1 0 0,-84 38 1 0 0,123-46-14 0 0,-1 0-1 0 0,2 1 0 0 0,-1 2 1 0 0,-37 31-1 0 0,53-39-21 0 0,1-1 0 0 0,-1 1 0 0 0,1 0 0 0 0,1 0 0 0 0,-1 1 0 0 0,1-1 0 0 0,0 1 0 0 0,1 0 0 0 0,0 1 0 0 0,0-1 0 0 0,1 1 0 0 0,0 0 0 0 0,0 0 0 0 0,1 0 0 0 0,0 0 0 0 0,1 0 0 0 0,0 11 0 0 0,1-6 4 0 0,2-1 1 0 0,0 0-1 0 0,1 0 1 0 0,0 0 0 0 0,1 0-1 0 0,0 0 1 0 0,1-1-1 0 0,0 0 1 0 0,1 0-1 0 0,1 0 1 0 0,0 0 0 0 0,0-1-1 0 0,1-1 1 0 0,0 1-1 0 0,13 11 1 0 0,8 6 23 0 0,1-1 1 0 0,1-1 0 0 0,61 38-1 0 0,-26-24-24 0 0,1-4 1 0 0,2-3-1 0 0,81 28 0 0 0,226 49-27 0 0,-211-73-64 0 0,2-8 0 0 0,1-7 0 0 0,1-7-1 0 0,294-12 1 0 0,-378-9-2 0 0,-1-3 0 0 0,-1-4 0 0 0,0-3 0 0 0,96-33 0 0 0,-137 35-26 0 0,-1-3 1 0 0,0-1-1 0 0,-1-2 1 0 0,-1-1-1 0 0,-1-3 1 0 0,-1 0-1 0 0,-1-3 0 0 0,-2-1 1 0 0,53-55-1 0 0,32-62-132 0 0,-104 124 207 0 0,-1-1 1 0 0,-1 0 0 0 0,-1-2 0 0 0,-1 1-1 0 0,9-28 1 0 0,-16 40 16 0 0,-2-1 0 0 0,1 1 0 0 0,-1 0 0 0 0,-1-1-1 0 0,0 1 1 0 0,-2-21 0 0 0,1 24 3 0 0,-1 1 0 0 0,-1 0 0 0 0,1-1 0 0 0,-1 1 0 0 0,-1 0 0 0 0,1 0 0 0 0,-1 0 0 0 0,0 0 0 0 0,-1 1-1 0 0,0-1 1 0 0,-6-7 0 0 0,-8-8 1 0 0,-2 2-1 0 0,-1 0 0 0 0,0 2 0 0 0,-1 0 0 0 0,-1 1 0 0 0,0 1 0 0 0,-1 2 1 0 0,-45-21-1 0 0,-4 5-49 0 0,-143-39 0 0 0,70 35-1307 0 0,-2 7 1 0 0,-216-13-1 0 0,251 32-57 0 0</inkml:trace>
</inkml:ink>
</file>

<file path=ppt/ink/ink4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6:02:38.161"/>
    </inkml:context>
    <inkml:brush xml:id="br0">
      <inkml:brushProperty name="width" value="0.1" units="cm"/>
      <inkml:brushProperty name="height" value="0.1" units="cm"/>
    </inkml:brush>
  </inkml:definitions>
  <inkml:trace contextRef="#ctx0" brushRef="#br0">11515 2196 5088 0 0,'0'0'580'0'0,"-9"1"-385"0"0,-66 3 1203 0 0,69-4 676 0 0,1 0-1718 0 0,-1 0-98 0 0,-1-2 1 0 0,1 1-1 0 0,0-1 0 0 0,-1 0 0 0 0,1 0 1 0 0,-9-5-1 0 0,9 3 215 0 0,-9-9-317 0 0,-46-40 2 0 0,46 40 639 0 0,-5-7-700 0 0,-63-59 28 0 0,62 59 450 0 0,-13-11-501 0 0,-149-135-35 0 0,-40-40-75 0 0,117 114-30 0 0,-137-105 18 0 0,109 93-12 0 0,106 85 44 0 0,-677-476-154 0 0,588 420 197 0 0,-145-68 0 0 0,153 86-36 0 0,-122-84 1 0 0,152 92 26 0 0,-2 4 0 0 0,-2 3 0 0 0,-93-33 1 0 0,150 65 88 0 0,-1 1 0 0 0,0 1 0 0 0,-39-6 0 0 0,52 12-79 0 0,0 0-1 0 0,-1 1 1 0 0,1 1-1 0 0,-1 1 1 0 0,1 0-1 0 0,-1 1 1 0 0,1 0-1 0 0,-19 6 1 0 0,-31 13-25 0 0,26-7 16 0 0,-1-3 0 0 0,-44 9 0 0 0,-8-9 393 0 0,-163-1 0 0 0,-92-25 228 0 0,255 9-372 0 0,-170-7-56 0 0,-699 40 71 0 0,701-12-199 0 0,-425 8-35 0 0,323-26-50 0 0,342 4 0 0 0,0 1 0 0 0,0 0 0 0 0,-19 6 0 0 0,20-4 16 0 0,18-4-14 0 0,0 0 0 0 0,-1 0 0 0 0,1 1 0 0 0,0-1 0 0 0,0 0 1 0 0,0 0-1 0 0,0 0 0 0 0,0 0 0 0 0,0 0 0 0 0,0 0 0 0 0,0 0 0 0 0,0 0 0 0 0,0 0 0 0 0,0 1 0 0 0,0-1 1 0 0,0 0-1 0 0,0 0 0 0 0,0 0 0 0 0,0 0 0 0 0,0 0 0 0 0,1 0 0 0 0,-1 0 0 0 0,0 0 0 0 0,0 0 1 0 0,0 0-1 0 0,0 0 0 0 0,0 1 0 0 0,0-1 0 0 0,0 0 0 0 0,0 0 0 0 0,0 0 0 0 0,0 0 0 0 0,0 0 1 0 0,0 0-1 0 0,0 0 0 0 0,0 0 0 0 0,1 0 0 0 0,-1 0 0 0 0,0 0 0 0 0,0 0 0 0 0,0 0 0 0 0,0 0 0 0 0,0 0 1 0 0,0 0-1 0 0,0 0 0 0 0,0 0 0 0 0,0 0 0 0 0,0 0 0 0 0,1 0 0 0 0,-1 0 0 0 0,0 0 0 0 0,0 0 1 0 0,0 0-1 0 0,0 0 0 0 0,-9 9 18 0 0,2-2-16 0 0,5-3 9 0 0,2-4-10 0 0,0 0 0 0 0,0 1 0 0 0,0-1 1 0 0,0 0-1 0 0,0 1 0 0 0,0-1 1 0 0,0 0-1 0 0,-1 1 0 0 0,1-1 1 0 0,0 0-1 0 0,0 1 0 0 0,0-1 1 0 0,1 0-1 0 0,-1 1 0 0 0,0-1 1 0 0,0 0-1 0 0,0 1 0 0 0,0-1 0 0 0,0 0 1 0 0,0 1-1 0 0,0-1 0 0 0,1 0 1 0 0,-1 0-1 0 0,0 1 0 0 0,0-1 1 0 0,0 0-1 0 0,1 1 0 0 0,0 3 6 0 0,1 0 0 0 0,-1 0 0 0 0,0 0 0 0 0,0 0-1 0 0,-1 0 1 0 0,1 0 0 0 0,-1 0 0 0 0,0 1 0 0 0,0-1 0 0 0,0 0 0 0 0,-1 0-1 0 0,-1 7 1 0 0,-15 53 21 0 0,12-49-30 0 0,-17 49 47 0 0,12-37-31 0 0,1 0 1 0 0,1 1 0 0 0,-4 29 0 0 0,-93 479 358 0 0,61-333-84 0 0,28-117-224 0 0,-36 111 1 0 0,-44 65 25 0 0,75-203-55 0 0,10-27-32 0 0,0-1 1 0 0,-3-1-1 0 0,-24 43 0 0 0,33-64-1 0 0,-1-1 1 0 0,0-1-1 0 0,-1 1 0 0 0,1-1 0 0 0,-2 0 0 0 0,1-1 0 0 0,-1 0 0 0 0,1 0 0 0 0,-2 0 0 0 0,1-1 0 0 0,-1-1 0 0 0,1 1 0 0 0,-1-1 1 0 0,-1-1-1 0 0,-13 5 0 0 0,-35 7 13 0 0,-1-2-1 0 0,-1-3 1 0 0,-67 3 0 0 0,-6-5 3 0 0,-157 5-67 0 0,-666-8 5 0 0,-790-6 118 0 0,1734 0-78 0 0,-1 1 1 0 0,1 1 0 0 0,-1 0-1 0 0,1 0 1 0 0,-1 1-1 0 0,1 1 1 0 0,0 0 0 0 0,0 1-1 0 0,0 0 1 0 0,0 1-1 0 0,-12 7 1 0 0,14-8 8 0 0,-1-1 1 0 0,1 1-1 0 0,0-2 0 0 0,-1 1 1 0 0,0-2-1 0 0,1 1 0 0 0,-15-1 0 0 0,24-1-6 0 0,-4 0 1 0 0,0 1 0 0 0,0-1 1 0 0,0-1-1 0 0,0 1 0 0 0,0-1 0 0 0,0 0 0 0 0,0 0 0 0 0,-6-2 0 0 0,10 2-5 0 0,-1 0 1 0 0,1 1-1 0 0,0-1 1 0 0,-1 0-1 0 0,1 0 0 0 0,0 0 1 0 0,0 0-1 0 0,0-1 1 0 0,0 1-1 0 0,0 0 0 0 0,0 0 1 0 0,0-1-1 0 0,0 1 1 0 0,1 0-1 0 0,-1-1 0 0 0,0 1 1 0 0,1-1-1 0 0,-1 1 1 0 0,0-3-1 0 0,-5 3-640 0 0,6 1 590 0 0,0 1 0 0 0,-1-1 0 0 0,1 0 0 0 0,-1 0 0 0 0,1 0-1 0 0,0 0 1 0 0,-1 0 0 0 0,1 0 0 0 0,-1 0 0 0 0,1 0 0 0 0,0 0 0 0 0,-1 0-1 0 0,1 0 1 0 0,-1 0 0 0 0,1 0 0 0 0,0 0 0 0 0,-1 0 0 0 0,1 0 0 0 0,-1 0-1 0 0,1-1 1 0 0,0 1 0 0 0,-1 0 0 0 0,1 0 0 0 0,0 0 0 0 0,-1-1 0 0 0,1 1-1 0 0,0 0 1 0 0,-1 0 0 0 0,1-1 0 0 0,0 1 0 0 0,0 0 0 0 0,-1-1 0 0 0,1 0-1 0 0</inkml:trace>
</inkml:ink>
</file>

<file path=ppt/ink/ink4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6:02:38.516"/>
    </inkml:context>
    <inkml:brush xml:id="br0">
      <inkml:brushProperty name="width" value="0.1" units="cm"/>
      <inkml:brushProperty name="height" value="0.1" units="cm"/>
    </inkml:brush>
  </inkml:definitions>
  <inkml:trace contextRef="#ctx0" brushRef="#br0">413 50 6189 0 0,'2'-2'269'0'0,"0"-1"1"0"0,-1 1-1 0 0,1 0 1 0 0,-1-1 0 0 0,1 1-1 0 0,-1-1 1 0 0,0 0-1 0 0,0 1 1 0 0,0-1 0 0 0,0 0-1 0 0,0 0 1 0 0,-1 0-1 0 0,1 1 1 0 0,-1-1-1 0 0,0 0 1 0 0,0-5 0 0 0,-20 22 570 0 0,-41 36-809 0 0,42-33-23 0 0,-1-1 0 0 0,-35 21 1 0 0,6-10 8 0 0,-58 36 394 0 0,94-55-302 0 0,1 1 0 0 0,1 1 0 0 0,-1 0 0 0 0,2 1 0 0 0,-1 0 0 0 0,-10 15 0 0 0,20-25-96 0 0,0 0 0 0 0,1 1 1 0 0,-1-1-1 0 0,0 1 0 0 0,0-1 1 0 0,0 0-1 0 0,1 1 0 0 0,-1 0 1 0 0,1-1-1 0 0,-1 1 1 0 0,1-1-1 0 0,0 1 0 0 0,0 0 1 0 0,-1-1-1 0 0,1 1 0 0 0,0-1 1 0 0,1 1-1 0 0,-1 0 0 0 0,0-1 1 0 0,0 1-1 0 0,1 0 1 0 0,-1-1-1 0 0,1 1 0 0 0,-1-1 1 0 0,1 1-1 0 0,-1-1 0 0 0,1 1 1 0 0,0-1-1 0 0,0 0 0 0 0,0 1 1 0 0,0-1-1 0 0,0 0 1 0 0,0 1-1 0 0,0-1 0 0 0,1 0 1 0 0,-1 0-1 0 0,0 0 0 0 0,0 0 1 0 0,1 0-1 0 0,-1-1 1 0 0,1 1-1 0 0,1 1 0 0 0,8 3 100 0 0,1 0-1 0 0,-1 0 1 0 0,1-1-1 0 0,17 4 1 0 0,-24-7-96 0 0,94 20 324 0 0,163 13 0 0 0,-73-12-257 0 0,-167-20-79 0 0,29 7-59 0 0,-52-8-76 0 0,1 0 0 0 0,-1-1 1 0 0,0 1-1 0 0,0 0 0 0 0,0 0 0 0 0,1-1 0 0 0,-1 1 1 0 0,0 0-1 0 0,0-1 0 0 0,0 1 0 0 0,0-1 1 0 0,0 1-1 0 0,0-1 0 0 0,-1 1 0 0 0,-9 4-1039 0 0,2 0-204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4:43:32.287"/>
    </inkml:context>
    <inkml:brush xml:id="br0">
      <inkml:brushProperty name="width" value="0.1" units="cm"/>
      <inkml:brushProperty name="height" value="0.1" units="cm"/>
    </inkml:brush>
  </inkml:definitions>
  <inkml:trace contextRef="#ctx0" brushRef="#br0">0 99 6033 0 0,'1'-9'396'0'0,"1"-1"1"0"0,0 1 0 0 0,0 0 0 0 0,0-1 0 0 0,1 1-1 0 0,7-13 1 0 0,-6 12 171 0 0,0 0 794 0 0,-4 13-114 0 0,-2 3-681 0 0,2-6-561 0 0,0 0 0 0 0,0 1 1 0 0,0-1-1 0 0,-1 0 0 0 0,1 0 1 0 0,0 0-1 0 0,0 0 0 0 0,0 0 1 0 0,0 1-1 0 0,0-1 0 0 0,0 0 1 0 0,0 0-1 0 0,0 0 0 0 0,0 0 1 0 0,0 0-1 0 0,0 1 0 0 0,0-1 1 0 0,0 0-1 0 0,0 0 0 0 0,0 0 1 0 0,0 0-1 0 0,0 1 1 0 0,0-1-1 0 0,0 0 0 0 0,0 0 1 0 0,0 0-1 0 0,0 0 0 0 0,0 0 1 0 0,0 1-1 0 0,0-1 0 0 0,0 0 1 0 0,0 0-1 0 0,1 0 0 0 0,-1 0 1 0 0,0 0-1 0 0,0 1 0 0 0,0-1 1 0 0,0 0-1 0 0,0 0 0 0 0,0 0 1 0 0,1 0-1 0 0,-1 0 0 0 0,0 0 1 0 0,0 0-1 0 0,0 0 0 0 0,0 0 1 0 0,1 0-1 0 0,2 35 419 0 0,11 84 740 0 0,-1 195-1 0 0,-4-169-1096 0 0,-9-144-40 0 0,2-5-9 0 0,-1 1-1 0 0,1 0 0 0 0,0 0 1 0 0,1 0-1 0 0,-1 0 0 0 0,0 0 1 0 0,1 0-1 0 0,-1 1 0 0 0,1-1 1 0 0,6-3-1 0 0,-3 1 7 0 0,55-53-53 0 0,72-87 0 0 0,-127 138 24 0 0,19-19-28 0 0,-23 24 24 0 0,0 1 0 0 0,0-1 0 0 0,0 1 0 0 0,0-1 1 0 0,0 1-1 0 0,0 0 0 0 0,1 0 0 0 0,-1 0 0 0 0,0 0 1 0 0,0 0-1 0 0,1 0 0 0 0,3 0 0 0 0,-5 1 4 0 0,0 1-1 0 0,-1-1 0 0 0,1 1 1 0 0,0-1-1 0 0,0 1 1 0 0,-1-1-1 0 0,1 1 0 0 0,-1-1 1 0 0,1 1-1 0 0,0 0 1 0 0,-1-1-1 0 0,1 1 1 0 0,-1 0-1 0 0,0 0 0 0 0,1-1 1 0 0,-1 1-1 0 0,0 0 1 0 0,1 0-1 0 0,-1 0 1 0 0,0-1-1 0 0,0 1 0 0 0,1 0 1 0 0,-1 0-1 0 0,0 1 1 0 0,4 28-33 0 0,-3-24 28 0 0,3 57 9 0 0,-3-43 13 0 0,0 1 0 0 0,6 29 0 0 0,-6-48-11 0 0,1 10 4 0 0,2 0 1 0 0,-1 0-1 0 0,9 18 1 0 0,-10-26-4 0 0,0-1 0 0 0,0 1 0 0 0,0-1 0 0 0,1 0 0 0 0,-1 0 0 0 0,1 0 1 0 0,0 0-1 0 0,0 0 0 0 0,0-1 0 0 0,0 1 0 0 0,0-1 0 0 0,0 0 0 0 0,1 0 0 0 0,-1 0 1 0 0,7 2-1 0 0,-5-2 5 0 0,0-1 0 0 0,0 0 0 0 0,0 0 0 0 0,0 0 0 0 0,0-1 0 0 0,0 1 0 0 0,0-1 0 0 0,0 0 0 0 0,0-1 0 0 0,0 1 0 0 0,0-1 0 0 0,6-2 0 0 0,-2 1 2 0 0,-1-1 0 0 0,1-1 1 0 0,-1 0-1 0 0,0 0 1 0 0,0 0-1 0 0,9-8 0 0 0,2-3-15 0 0,-1-1 0 0 0,0-1 1 0 0,-1 0-1 0 0,16-22 0 0 0,-33 38 4 0 0,0 1 0 0 0,0 0 0 0 0,0-1 0 0 0,0 1 0 0 0,0 0 0 0 0,1 0 0 0 0,-1-1 1 0 0,0 1-1 0 0,0 0 0 0 0,0 0 0 0 0,1-1 0 0 0,-1 1 0 0 0,0 0 0 0 0,0 0 0 0 0,1 0 0 0 0,-1 0 0 0 0,0-1 0 0 0,0 1 1 0 0,1 0-1 0 0,-1 0 0 0 0,0 0 0 0 0,1 0 0 0 0,-1 0 0 0 0,0 0 0 0 0,0 0 0 0 0,1 0 0 0 0,-1 0 0 0 0,0 0 1 0 0,1 0-1 0 0,-1 0 0 0 0,0 0 0 0 0,1 0 0 0 0,-1 0 0 0 0,0 0 0 0 0,1 0 0 0 0,3 12-69 0 0,-6 31-78 0 0,2-30 123 0 0,0 20 27 0 0,2 78 26 0 0,-1-96-24 0 0,1 0-1 0 0,1 0 1 0 0,0 0-1 0 0,1 0 1 0 0,7 16-1 0 0,4-2 20 0 0,-15-28-19 0 0,1 0 1 0 0,-1 0-1 0 0,1 0 0 0 0,-1 0 0 0 0,1 0 0 0 0,-1 0 1 0 0,1 0-1 0 0,0 0 0 0 0,0 0 0 0 0,0-1 1 0 0,-1 1-1 0 0,1 0 0 0 0,0 0 0 0 0,0-1 0 0 0,0 1 1 0 0,0-1-1 0 0,0 1 0 0 0,0-1 0 0 0,0 1 0 0 0,0-1 1 0 0,0 0-1 0 0,0 1 0 0 0,0-1 0 0 0,1 0 1 0 0,0 0-1 0 0,4-3 15 0 0,0 0 1 0 0,-1 0-1 0 0,1-1 1 0 0,-1 0-1 0 0,9-8 1 0 0,2 0 8 0 0,-3 1-23 0 0,-1 0 1 0 0,0 0-1 0 0,-1-1 0 0 0,11-17 0 0 0,-14 20-16 0 0,-8 9 7 0 0,0 0 0 0 0,0-1 0 0 0,0 1 0 0 0,0 0 0 0 0,0 0 0 0 0,0 0 0 0 0,1 0 0 0 0,-1-1 0 0 0,0 1 0 0 0,0 0 0 0 0,0 0 0 0 0,0 0 0 0 0,0 0 0 0 0,1 0 1 0 0,-1 0-1 0 0,0-1 0 0 0,0 1 0 0 0,0 0 0 0 0,0 0 0 0 0,1 0 0 0 0,-1 0 0 0 0,0 0 0 0 0,0 0 0 0 0,0 0 0 0 0,1 0 0 0 0,-1 0 0 0 0,0 0 0 0 0,0 0 0 0 0,0 0 0 0 0,1 0 0 0 0,-1 0 0 0 0,0 0 0 0 0,0 0 0 0 0,0 0 0 0 0,0 0 0 0 0,1 0 0 0 0,2 8-95 0 0,0 20 9 0 0,-3-17 80 0 0,5 21 16 0 0,7 37-10 0 0,-10-63 7 0 0,0 0 0 0 0,0 0 1 0 0,1 0-1 0 0,0 0 0 0 0,0 0 0 0 0,0 0 1 0 0,0-1-1 0 0,7 8 0 0 0,-9-12 4 0 0,0 1 0 0 0,1-1-1 0 0,-1 1 1 0 0,1-1 0 0 0,-1 0 0 0 0,1 1-1 0 0,0-1 1 0 0,0 0 0 0 0,-1 0 0 0 0,1 0 0 0 0,0-1-1 0 0,0 1 1 0 0,0 0 0 0 0,0-1 0 0 0,0 1-1 0 0,0-1 1 0 0,0 1 0 0 0,0-1 0 0 0,0 0-1 0 0,0 0 1 0 0,0 0 0 0 0,0 0 0 0 0,3-1 0 0 0,17 2 13 0 0,-20-1-26 0 0,0 1 1 0 0,-1 0 0 0 0,1-1-1 0 0,0 1 1 0 0,0 0-1 0 0,-1 0 1 0 0,1 0 0 0 0,0 1-1 0 0,-1-1 1 0 0,1 0-1 0 0,-1 1 1 0 0,0-1 0 0 0,1 1-1 0 0,-1-1 1 0 0,0 1-1 0 0,0-1 1 0 0,0 1 0 0 0,0 0-1 0 0,0 0 1 0 0,-1 0-1 0 0,2 3 1 0 0,12 47-6 0 0,-11-41 13 0 0,16 108 11 0 0,-18-107-9 0 0,0-6-103 0 0</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4:44:08.311"/>
    </inkml:context>
    <inkml:brush xml:id="br0">
      <inkml:brushProperty name="width" value="0.1" units="cm"/>
      <inkml:brushProperty name="height" value="0.1" units="cm"/>
    </inkml:brush>
  </inkml:definitions>
  <inkml:trace contextRef="#ctx0" brushRef="#br0">1084 5 5817 0 0,'-46'-2'285'0'0,"-7"0"-72"0"0,-56 4-1 0 0,31 4 130 0 0,-1 4 0 0 0,2 4 1 0 0,0 2-1 0 0,1 4 0 0 0,-137 56 1 0 0,189-64-186 0 0,-1 0 1 0 0,2 2-1 0 0,0 0 1 0 0,0 2 0 0 0,-30 28-1 0 0,43-35-59 0 0,0 1-1 0 0,1 0 1 0 0,1 0-1 0 0,-1 1 1 0 0,2 0-1 0 0,-1 1 1 0 0,2 0-1 0 0,0 0 1 0 0,0 0-1 0 0,1 1 1 0 0,0-1-1 0 0,-5 26 1 0 0,8-18 42 0 0,0-1 0 0 0,0 0 0 0 0,2 1 0 0 0,1-1 0 0 0,0 1 1 0 0,1-1-1 0 0,2 0 0 0 0,-1 0 0 0 0,9 23 0 0 0,-3-18-14 0 0,1 0 1 0 0,1 0-1 0 0,1-1 0 0 0,1-1 0 0 0,1 0 0 0 0,22 26 0 0 0,-5-14-40 0 0,1 0 0 0 0,1-3-1 0 0,2-1 1 0 0,1-1 0 0 0,1-2-1 0 0,2-1 1 0 0,60 29 0 0 0,-53-33-66 0 0,1-2 0 0 0,0-2 0 0 0,1-2 1 0 0,1-2-1 0 0,1-2 0 0 0,0-2 0 0 0,56 3 0 0 0,-84-13-52 0 0,0 0 0 0 0,0-2 0 0 0,0 0 0 0 0,-1-1-1 0 0,1-1 1 0 0,-1-1 0 0 0,0-1 0 0 0,0-1 0 0 0,-1-1-1 0 0,0-1 1 0 0,0-1 0 0 0,33-21 0 0 0,-31 16-98 0 0,-1-2 0 0 0,0 0 0 0 0,-1-1 0 0 0,-1-1 0 0 0,0-1 0 0 0,-2 0 0 0 0,0-2 1 0 0,-2 0-1 0 0,0 0 0 0 0,12-27 0 0 0,-18 27 52 0 0,0-1 0 0 0,-2 0 0 0 0,0-1 0 0 0,-2 0 0 0 0,0 0 0 0 0,-2 0 0 0 0,0 0 0 0 0,-2-32 0 0 0,-2 16 33 0 0,-2 1 0 0 0,-1-1-1 0 0,-3 1 1 0 0,-14-51 0 0 0,14 65 48 0 0,-1 1 0 0 0,-1-1 0 0 0,-2 2 0 0 0,0-1 0 0 0,-2 1 0 0 0,0 1 1 0 0,-21-27-1 0 0,24 38 3 0 0,1 1 0 0 0,-1 0 0 0 0,-1 0 0 0 0,0 1 0 0 0,0 0 1 0 0,-1 1-1 0 0,0 0 0 0 0,0 1 0 0 0,-1 0 0 0 0,0 1 0 0 0,0 0 1 0 0,0 1-1 0 0,-1 1 0 0 0,-26-5 0 0 0,-2 3-68 0 0,0 2 0 0 0,-1 1 0 0 0,0 3 1 0 0,1 1-1 0 0,-1 3 0 0 0,1 1 0 0 0,0 2 0 0 0,-79 23 0 0 0,109-25-85 0 0,1-1 1 0 0,-1 2-1 0 0,1-1 0 0 0,-1 2 0 0 0,-10 7 0 0 0,19-12 26 0 0,0 1 0 0 0,0-1 0 0 0,0 1 1 0 0,0-1-1 0 0,0 1 0 0 0,1 0 0 0 0,-1 0 0 0 0,1 0 0 0 0,0 1 1 0 0,0-1-1 0 0,0 0 0 0 0,0 1 0 0 0,0-1 0 0 0,1 1 0 0 0,0 0 1 0 0,0 0-1 0 0,0-1 0 0 0,0 1 0 0 0,0 0 0 0 0,0 6 0 0 0,5 9-773 0 0</inkml:trace>
</inkml:ink>
</file>

<file path=ppt/ink/ink5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6:02:40.445"/>
    </inkml:context>
    <inkml:brush xml:id="br0">
      <inkml:brushProperty name="width" value="0.1" units="cm"/>
      <inkml:brushProperty name="height" value="0.1" units="cm"/>
    </inkml:brush>
  </inkml:definitions>
  <inkml:trace contextRef="#ctx0" brushRef="#br0">1 66 5941 0 0,'15'-12'243'0'0,"-2"2"1245"0"0,0 0 0 0 0,22-23 0 0 0,-36 36-1185 0 0,0 0 1 0 0,0 0-1 0 0,0 0 1 0 0,0 0-1 0 0,0 1 1 0 0,1-1-1 0 0,0 0 1 0 0,0 1-1 0 0,0-1 1 0 0,0 0-1 0 0,0 0 1 0 0,1 4-1 0 0,10 50 925 0 0,-1-20-848 0 0,-2 2 0 0 0,-1-1 0 0 0,-2 1 1 0 0,-2 0-1 0 0,-2 0 0 0 0,-6 75 0 0 0,-4-35-97 0 0,1 153-1 0 0,8-209-239 0 0,2 0 1 0 0,1 0-1 0 0,1 0 0 0 0,1 0 1 0 0,0-1-1 0 0,2 0 0 0 0,1 0 0 0 0,1-1 1 0 0,0 1-1 0 0,2-2 0 0 0,17 27 0 0 0,-19-36-14 0 0,1-1 0 0 0,0 1-1 0 0,1-2 1 0 0,0 1-1 0 0,1-1 1 0 0,-1-1 0 0 0,2 0-1 0 0,-1-1 1 0 0,1 0-1 0 0,0-1 1 0 0,0-1 0 0 0,1 0-1 0 0,22 5 1 0 0,18 2-37 0 0,0-3 0 0 0,69 2 1 0 0,-86-8 12 0 0,856 22-99 0 0,-449-21 11 0 0,339 19 69 0 0,189 4-54 0 0,-2-39 190 0 0,-935 11-115 0 0,-2 0 9 0 0,0-1 0 0 0,49-10 0 0 0,-60 4 50 0 0,-24 4 19 0 0,-12 1-39 0 0,12 2-31 0 0,-1 1 1 0 0,1 0 0 0 0,0-1-1 0 0,0 1 1 0 0,0 0 0 0 0,-1 1-1 0 0,1-1 1 0 0,0 0 0 0 0,0 1-1 0 0,-4 0 1 0 0,5 0 14 0 0,0 0 1 0 0,0-1-1 0 0,0 1 1 0 0,0 0-1 0 0,0-1 0 0 0,0 1 1 0 0,0 0-1 0 0,0 0 0 0 0,0 0 1 0 0,1 0-1 0 0,-1-1 1 0 0,0 1-1 0 0,1 0 0 0 0,-1 0 1 0 0,1 1-1 0 0,-1-1 0 0 0,1 0 1 0 0,-1 0-1 0 0,1 0 1 0 0,-1 2-1 0 0,-2 20 109 0 0,1 0 1 0 0,0 0 0 0 0,4 43-1 0 0,0-13 27 0 0,-17 293 1278 0 0,11-249-1394 0 0,4-1 0 0 0,17 124 0 0 0,-16-211-45 0 0,2 34-14 0 0,1 7-288 0 0,-2-40-2790 0 0,2-23 1804 0 0,-1 0-1 0 0,0-1 0 0 0,-2 1 0 0 0,1-1 1 0 0,-2-25-1 0 0,0 29 975 0 0,-1 0-1 0 0,0-1 1 0 0,-1 2 0 0 0,0-1-1 0 0,-1 0 1 0 0,0 0 0 0 0,0 1-1 0 0,-8-16 1 0 0,8 21 410 0 0,-1 0-1 0 0,0 0 1 0 0,0 0-1 0 0,0 1 1 0 0,0-1-1 0 0,0 1 1 0 0,0 0-1 0 0,-1 0 0 0 0,0 0 1 0 0,0 1-1 0 0,1 0 1 0 0,-1 0-1 0 0,-1 0 1 0 0,1 0-1 0 0,0 1 1 0 0,0 0-1 0 0,-1 0 1 0 0,1 0-1 0 0,-7 1 1 0 0,11 0-49 0 0,0 0 0 0 0,1 0-1 0 0,-1 0 1 0 0,1 0 0 0 0,-1 0 0 0 0,0 0 0 0 0,1 1 0 0 0,-1-1 0 0 0,1 0 0 0 0,-1 0 0 0 0,0 1 0 0 0,1-1 0 0 0,-1 0 0 0 0,1 1-1 0 0,-1-1 1 0 0,1 0 0 0 0,-1 1 0 0 0,1-1 0 0 0,-1 1 0 0 0,1-1 0 0 0,0 1 0 0 0,-1-1 0 0 0,1 1 0 0 0,0-1 0 0 0,-1 1 0 0 0,1-1 0 0 0,0 1-1 0 0,0 0 1 0 0,-1-1 0 0 0,1 2 0 0 0,-1 0 123 0 0,1 1-1 0 0,0 0 1 0 0,-1 0-1 0 0,1 0 1 0 0,0 0-1 0 0,1 0 1 0 0,-1 4-1 0 0,3 5 327 0 0,-1 1 0 0 0,7 15 0 0 0,-1-6-280 0 0,13 25-1 0 0,-18-41-213 0 0,0 0 0 0 0,0-1-1 0 0,1 0 1 0 0,0 1 0 0 0,0-1-1 0 0,0-1 1 0 0,0 1 0 0 0,1-1-1 0 0,8 7 1 0 0,-12-10-6 0 0,-1-1-1 0 0,1 1 1 0 0,0-1 0 0 0,0 1-1 0 0,0-1 1 0 0,0 0-1 0 0,0 1 1 0 0,0-1 0 0 0,0 0-1 0 0,0 1 1 0 0,0-1-1 0 0,0 0 1 0 0,0 0 0 0 0,0 0-1 0 0,0 0 1 0 0,0 0-1 0 0,0 0 1 0 0,0 0-1 0 0,0 0 1 0 0,0-1 0 0 0,0 1-1 0 0,0 0 1 0 0,0-1-1 0 0,0 1 1 0 0,0 0 0 0 0,0-1-1 0 0,-1 1 1 0 0,1-1-1 0 0,2-1 1 0 0,0-1-1 0 0,0-1 1 0 0,0 0-1 0 0,0 0 0 0 0,0 0 1 0 0,3-6-1 0 0,12-15-5 0 0,135-122 1304 0 0,-130 133-736 0 0,-23 14-560 0 0,0-1 0 0 0,0 1 1 0 0,0 0-1 0 0,0 0 0 0 0,0 0 0 0 0,1 0 1 0 0,-1 0-1 0 0,0 0 0 0 0,0 0 0 0 0,0 0 1 0 0,0 0-1 0 0,0 0 0 0 0,0 0 0 0 0,1 0 1 0 0,-1 0-1 0 0,0 0 0 0 0,0 0 0 0 0,0 0 0 0 0,0 0 1 0 0,0 0-1 0 0,1 0 0 0 0,-1 0 0 0 0,0 0 1 0 0,0 0-1 0 0,0 0 0 0 0,0 0 0 0 0,0 0 1 0 0,0 0-1 0 0,0 1 0 0 0,1-1 0 0 0,-1 0 0 0 0,0 0 1 0 0,0 0-1 0 0,0 0 0 0 0,0 0 0 0 0,0 0 1 0 0,0 0-1 0 0,0 0 0 0 0,0 0 0 0 0,0 1 1 0 0,0-1-1 0 0,0 0 0 0 0,1 0 0 0 0,-1 0 1 0 0,-6 13-39 0 0,-7 7-1781 0 0,-2 0 0 0 0,-32 34 0 0 0,30-38 41 0 0</inkml:trace>
</inkml:ink>
</file>

<file path=ppt/ink/ink5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6:02:40.918"/>
    </inkml:context>
    <inkml:brush xml:id="br0">
      <inkml:brushProperty name="width" value="0.1" units="cm"/>
      <inkml:brushProperty name="height" value="0.1" units="cm"/>
    </inkml:brush>
  </inkml:definitions>
  <inkml:trace contextRef="#ctx0" brushRef="#br0">482 78 8229 0 0,'1'-2'48'0'0,"0"1"0"0"0,0 0 1 0 0,0-1-1 0 0,-1 1 0 0 0,1-1 0 0 0,0 0 1 0 0,-1 1-1 0 0,1-1 0 0 0,-1 1 0 0 0,0-1 1 0 0,1 0-1 0 0,-1 1 0 0 0,0-1 0 0 0,0 0 1 0 0,0 0-1 0 0,0 1 0 0 0,-1-1 0 0 0,1 0 1 0 0,0 1-1 0 0,-1-1 0 0 0,1 1 0 0 0,-1-1 1 0 0,1 0-1 0 0,-1 1 0 0 0,0-1 0 0 0,0 1 1 0 0,-1-3-1 0 0,1 2-26 0 0,0 0 1 0 0,0 0-1 0 0,-1 0 0 0 0,1 0 1 0 0,0 1-1 0 0,-1-1 0 0 0,0 0 0 0 0,1 1 1 0 0,-1-1-1 0 0,0 1 0 0 0,0-1 1 0 0,0 1-1 0 0,0 0 0 0 0,0 0 1 0 0,0-1-1 0 0,0 2 0 0 0,0-1 1 0 0,0 0-1 0 0,0 0 0 0 0,-1 1 1 0 0,-1-1-1 0 0,-16 3 150 0 0,1 0 1 0 0,0 1-1 0 0,1 2 0 0 0,-1 0 1 0 0,-23 9-1 0 0,-7 2 299 0 0,35-12-377 0 0,0 0 0 0 0,0 2 0 0 0,0-1-1 0 0,0 2 1 0 0,1 0 0 0 0,0 0-1 0 0,1 1 1 0 0,-1 1 0 0 0,2 0 0 0 0,-1 0-1 0 0,1 2 1 0 0,1-1 0 0 0,0 1-1 0 0,0 1 1 0 0,1-1 0 0 0,1 2 0 0 0,0-1-1 0 0,0 1 1 0 0,1 0 0 0 0,1 1-1 0 0,0 0 1 0 0,-7 28 0 0 0,12-36-66 0 0,-1 0 0 0 0,1 0 1 0 0,1 1-1 0 0,-1-1 0 0 0,1 1 1 0 0,0-1-1 0 0,1 1 0 0 0,-1-1 0 0 0,1 0 1 0 0,0 1-1 0 0,1-1 0 0 0,0 0 1 0 0,0 0-1 0 0,3 8 0 0 0,0-6-3 0 0,-1-1 0 0 0,1 0-1 0 0,0 0 1 0 0,1 0 0 0 0,0 0-1 0 0,0-1 1 0 0,0 0 0 0 0,0 0-1 0 0,12 7 1 0 0,0-2 0 0 0,1 0 0 0 0,0-2 0 0 0,1 0 0 0 0,-1-1 1 0 0,1-1-1 0 0,1-1 0 0 0,38 6 0 0 0,-29-8-26 0 0,0-1 0 0 0,1-2 1 0 0,0-1-1 0 0,-1-2 0 0 0,1-1 0 0 0,31-7 1 0 0,-25 2-3 0 0,0-2 1 0 0,0-2 0 0 0,-1-1 0 0 0,48-25-1 0 0,-71 32 3 0 0,-1-2 0 0 0,0 1 0 0 0,-1-1 0 0 0,0-1 0 0 0,0 0-1 0 0,-1-1 1 0 0,0 0 0 0 0,0 0 0 0 0,-1-1 0 0 0,12-20 0 0 0,-17 25-4 0 0,-1 1 0 0 0,0-1 1 0 0,-1 0-1 0 0,1 0 0 0 0,-1 0 0 0 0,0-1 1 0 0,-1 1-1 0 0,0 0 0 0 0,0-1 1 0 0,0 1-1 0 0,-1-1 0 0 0,1 1 1 0 0,-2-1-1 0 0,1 1 0 0 0,-1-1 1 0 0,0 1-1 0 0,0 0 0 0 0,-1-1 0 0 0,1 1 1 0 0,-2 0-1 0 0,1 0 0 0 0,-1 0 1 0 0,1 0-1 0 0,-8-10 0 0 0,5 10 2 0 0,0 0 0 0 0,0 0 0 0 0,-1 1 0 0 0,1 0 0 0 0,-1 0 0 0 0,0 0 0 0 0,0 1 0 0 0,-1 0 0 0 0,1 0 0 0 0,-1 1 0 0 0,0 0 0 0 0,-13-4 0 0 0,-3 0 5 0 0,-1 1 1 0 0,-37-5 0 0 0,-1 6 6 0 0,-120 5-1 0 0,153 2-202 0 0,0 1 0 0 0,0 1 0 0 0,1 2 1 0 0,-40 13-1 0 0,62-17-225 0 0,0 0 0 0 0,1 1 0 0 0,0 0 1 0 0,-1 0-1 0 0,1 0 0 0 0,0 1 0 0 0,1-1 1 0 0,-1 1-1 0 0,1 0 0 0 0,-1 1 1 0 0,1-1-1 0 0,-6 10 0 0 0,2-3-775 0 0</inkml:trace>
</inkml:ink>
</file>

<file path=ppt/ink/ink5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6:02:41.377"/>
    </inkml:context>
    <inkml:brush xml:id="br0">
      <inkml:brushProperty name="width" value="0.1" units="cm"/>
      <inkml:brushProperty name="height" value="0.1" units="cm"/>
    </inkml:brush>
  </inkml:definitions>
  <inkml:trace contextRef="#ctx0" brushRef="#br0">146 2 5541 0 0,'-12'-1'31'0'0,"3"1"1704"0"0,10 14-339 0 0,5 11-536 0 0,-2 0-1 0 0,0 0 0 0 0,-2 1 0 0 0,-2 49 0 0 0,-19 105 38 0 0,10-108-505 0 0,-37 238 302 0 0,1-106-148 0 0,41-189-485 0 0,-1 2-15 0 0,1-1 0 0 0,1 1 0 0 0,0 0 1 0 0,1 1-1 0 0,0-1 0 0 0,2 23 0 0 0,0-39-44 0 0,0-1 0 0 0,0 1-1 0 0,0-1 1 0 0,1 0 0 0 0,-1 1 0 0 0,0-1-1 0 0,0 0 1 0 0,0 1 0 0 0,0-1-1 0 0,1 0 1 0 0,-1 1 0 0 0,0-1 0 0 0,0 0-1 0 0,0 1 1 0 0,1-1 0 0 0,-1 0 0 0 0,0 0-1 0 0,1 1 1 0 0,-1-1 0 0 0,0 0 0 0 0,1 0-1 0 0,-1 0 1 0 0,0 1 0 0 0,1-1-1 0 0,-1 0 1 0 0,0 0 0 0 0,1 0 0 0 0,-1 0-1 0 0,1 0 1 0 0,0 0 0 0 0,16-2 14 0 0,20-15-7 0 0,-31 14 5 0 0,78-37 0 0 0,2 4 0 0 0,1 4-1 0 0,2 3 1 0 0,1 4-1 0 0,113-15 1 0 0,-20 13-66 0 0,-129 12 112 0 0,-50 13-579 0 0,1 1-1 0 0,-1-2 0 0 0,0 1 0 0 0,0 0 0 0 0,0-1 0 0 0,0 0 0 0 0,0 0 0 0 0,0 0 1 0 0,-1-1-1 0 0,0 1 0 0 0,1-1 0 0 0,-1 1 0 0 0,0-1 0 0 0,-1 0 0 0 0,3-5 0 0 0,1-4-916 0 0</inkml:trace>
</inkml:ink>
</file>

<file path=ppt/ink/ink5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6:02:41.691"/>
    </inkml:context>
    <inkml:brush xml:id="br0">
      <inkml:brushProperty name="width" value="0.1" units="cm"/>
      <inkml:brushProperty name="height" value="0.1" units="cm"/>
    </inkml:brush>
  </inkml:definitions>
  <inkml:trace contextRef="#ctx0" brushRef="#br0">132 210 6437 0 0,'0'-56'203'0'0,"0"33"100"0"0,-3-31 0 0 0,0 35 759 0 0,-10-31 0 0 0,13 49-1016 0 0,0 1 0 0 0,0 0 0 0 0,0-1 1 0 0,0 1-1 0 0,0 0 0 0 0,0-1 0 0 0,0 1 1 0 0,0 0-1 0 0,-1-1 0 0 0,1 1 1 0 0,0 0-1 0 0,0 0 0 0 0,0-1 0 0 0,-1 1 1 0 0,1 0-1 0 0,0-1 0 0 0,0 1 0 0 0,-1 0 1 0 0,1 0-1 0 0,0 0 0 0 0,0-1 1 0 0,-1 1-1 0 0,1 0 0 0 0,0 0 0 0 0,-1 0 1 0 0,1 0-1 0 0,0-1 0 0 0,-1 1 0 0 0,1 0 1 0 0,0 0-1 0 0,-1 0 0 0 0,1 0 1 0 0,-1 0-1 0 0,1 0 0 0 0,0 0 0 0 0,-1 0 1 0 0,1 0-1 0 0,0 0 0 0 0,-1 0 0 0 0,0 1 1 0 0,-14 11 1125 0 0,-10 23 103 0 0,15-18-824 0 0,2 1 0 0 0,0-1 0 0 0,1 2 1 0 0,1-1-1 0 0,1 0 0 0 0,0 1 0 0 0,-3 38 0 0 0,4 5 511 0 0,4 70 0 0 0,1-113-832 0 0,3 34 179 0 0,16 81 0 0 0,0-12-340 0 0,-19-113-44 0 0,-1 0 0 0 0,0 1 0 0 0,-2 16 0 0 0,2-23-43 0 0,0-3 32 0 0,0 1 0 0 0,0-1 0 0 0,0 0 0 0 0,0 0 0 0 0,0 1 0 0 0,0-1 0 0 0,0 0 0 0 0,0 0 1 0 0,0 0-1 0 0,0 1 0 0 0,0-1 0 0 0,0 0 0 0 0,0 0 0 0 0,-1 1 0 0 0,1-1 0 0 0,0 0 0 0 0,-4 2-1546 0 0,4-2 1547 0 0,0 0-1 0 0,0 0 0 0 0,-1 0 0 0 0,1 0 0 0 0,0 0 0 0 0,0 0 0 0 0,0 0 0 0 0,-1 0 0 0 0,1 0 0 0 0,0 0 1 0 0,0 0-1 0 0,-1 0 0 0 0,1 0 0 0 0,0 0 0 0 0,0-1 0 0 0,0 1 0 0 0,-1 0 0 0 0,-4-3-1897 0 0,-3 1-276 0 0</inkml:trace>
</inkml:ink>
</file>

<file path=ppt/ink/ink5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6:02:46.188"/>
    </inkml:context>
    <inkml:brush xml:id="br0">
      <inkml:brushProperty name="width" value="0.1" units="cm"/>
      <inkml:brushProperty name="height" value="0.1" units="cm"/>
    </inkml:brush>
  </inkml:definitions>
  <inkml:trace contextRef="#ctx0" brushRef="#br0">0 7 8165 0 0,'3'-2'19'0'0,"1"1"0"0"0,-1 0 0 0 0,0 0 0 0 0,1 1 0 0 0,-1-1 0 0 0,1 0 0 0 0,-1 1-1 0 0,6 0 1 0 0,468 63 472 0 0,-84-8-1348 0 0,-337-48 341 0 0</inkml:trace>
</inkml:ink>
</file>

<file path=ppt/ink/ink50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1612.54919" units="1/cm"/>
          <inkml:channelProperty channel="Y" name="resolution" value="1612.54919" units="1/cm"/>
          <inkml:channelProperty channel="F" name="resolution" value="1023.875" units="1/in"/>
          <inkml:channelProperty channel="T" name="resolution" value="1" units="1/dev"/>
        </inkml:channelProperties>
      </inkml:inkSource>
      <inkml:timestamp xml:id="ts0" timeString="2024-06-21T06:03:01.175"/>
    </inkml:context>
    <inkml:brush xml:id="br0">
      <inkml:brushProperty name="width" value="0.05292" units="cm"/>
      <inkml:brushProperty name="height" value="0.05292" units="cm"/>
      <inkml:brushProperty name="color" value="#FF0000"/>
    </inkml:brush>
  </inkml:definitions>
  <inkml:trace contextRef="#ctx0" brushRef="#br0">14684 2933 838 0,'-11'0'-5'0,"2"-4"8"0,-4 1-4 0,3 1-6 0</inkml:trace>
  <inkml:trace contextRef="#ctx0" brushRef="#br0" timeOffset="982.72">13216 2896 1196 0,'3'0'11'0,"6"0"5"16,-8 1 16-16,10 1 13 0,-5-2 17 0,-6 0-27 0,10 2 52 16,-7-4-25-16,11 2-7 0,-6 0 10 0,10-2-6 15,-4-1-7-15,9 0-13 0,2 2 34 0,0 1-44 0,5-1 39 16,-2 1 1-16,4-3-5 0,-1 1 1 0,4 2 8 16,0-2 10-16,3 2 6 0,1-2-2 0,1 2-3 15,1 0 9-15,0 2-4 0,0-2-4 0,2 0-12 0,-4 4-15 16,1-4-10-16,-2 0-8 0,1 0-7 0,-5 0-14 15,2 3-4-15,-6-6-3 0,0 3-3 0,-5 0 1 0,-1-2 1 0,-5 0 0 16,2 2-6-16,-10 0-3 0,0-3 3 16,0 3-3-16,-2-2-1 0,-4 2-2 0,2-2-2 15,-6 4-2-15,-1-2 5 0,-3 0 1 0,1 2-4 0,-6-1-10 16,-1 1 1-16,-2 2 6 0,-3 1-3 0,-4 1 1 16,-4 1 1-16,-5 2-3 0,-3-1 4 0,0-1 6 0,-2 2 2 15,-2-1-7-15,-6-1 5 0,7 1 0 0,3-1-3 16,2-2 1-16,4 2 0 0,3-2 2 0,2 1 1 15,7-3-1-15,3 1-1 0,5-3-1 0,-1 0 5 0,8 1-7 16,-1-4-3-16,2 2 0 0,0 0-3 0,4 0 9 0,3 0-1 16,5-1-1-16,2 1-6 0,3-1 11 15,6-3 3-15,6 4-5 0,1-3 5 0,2-1-2 0,2-2-2 16,-5 3 1-16,3-4-1 0,-2 5-8 0,0-3 5 16,0 1 3-16,0-3-5 0,1 3-2 0,3-2 2 15,-3 2-1-15,0-1-1 0,-2 1 4 0,-2 1 0 0,-2 3-2 16,-6-3 1-16,-3-1-2 0,-5 3 0 0,-3 0 2 15,-3 1 1-15,-5 0-4 0,-2-1-7 0,-4 1-5 0,-2 0 2 16,1 1 4-16,-7 0-3 0,1 0 0 0,-5 3 6 16,-6-1 1-16,0 0 7 0,-3 1 8 0,-6 0-5 15,-3 1-1-15,2 0 1 0,-1 0 3 0,2-2-4 16,1 2 12-16,2-1-14 0,4 0 0 0,3 0 6 0,7-1-7 16,2 1 1-16,2-3-2 0,4 3-5 0,4-2-10 15,0 0 6-15,0 0 3 0,0-1-4 0,0-1-1 16,0 0-1-16,0 2-3 0,0-2 10 0,1 0 4 0,6 0-2 15,0 0-2-15,3-2 4 0,-1 2 2 0,5-1 3 16,-1-1 7-16,3 1-5 0,-3 0-6 0,1-1 8 0,-5-2-4 16,1 3 0-16,-2-1-3 0,-1 0 1 0,-3-1-8 15,-1 1-2-15,-3 0-3 0,2-1-11 0,-4 2-7 16,0 1 0-16,1-1-2 0,-4 1-15 0,3 0-4 0,-4 0-6 16,3 1-11-16,-2-1-8 0,2 0 1 0,-2-1-24 15,4-1-7-15,1 2-14 0,-4-1 24 0,4 1-37 16,-1 0-13-16,-1 0-26 0</inkml:trace>
  <inkml:trace contextRef="#ctx0" brushRef="#br0" timeOffset="2772.26">877 2975 1594 0,'-6'4'0'0,"3"-3"24"0,-7-2-19 0,-1 2 45 0,8 2-37 0,0-2-4 16,1 2 34-16,2-2-32 0,0 4-3 0,0 0 15 0,2 3-15 0,6 1-43 16,-2 2 40-16,3 4 8 0,1 1-25 0,4 1 50 0,-1 3 7 15,10-2-19-15,-2 0 49 0,5 2 6 0,0-1 11 0,4 0 3 16,7-4-2-16,2 2-5 0,1-5 9 0,-1 3-10 0,12-6-9 16,-2-1 6-16,8 0 1 0,3-4-3 0,0 0-3 0,0-4-5 15,7-4-11-15,4-4-4 0,0-1 0 0,-2-6-11 16,4-2-10-16,3-5 1 0,0-4-2 0,6-3-10 0,-4-2 2 15,2-4-6-15,-3-2-4 0,0-4-5 0,-9-4-4 0,-5 1-7 16,-3 2 0-16,-5-4-2 0,-7 1-6 0,-1-6 3 16,-7 2-3-16,-7-3-3 0,-1-2-11 0,-5-6-2 0,-10-6-9 15,-4 2-1-15,-10-3 0 0,-5-2-7 0,-9-4 7 0,-6 3-2 16,-8 0 10-16,-5 2 3 0,0-4 5 0,-7 3 2 16,-4 4 2-16,-8 2 3 0,-7 4-5 0,-4 6 5 0,-11 5-4 15,-1 8 4-15,-17 9-2 0,-4 6 3 0,-4 8 1 0,-4 12-2 16,-3 6 0-16,-2 8 6 0,3 5-1 0,-3 5 3 0,8 9-3 15,1 2-5-15,9 5 0 0,7 2 0 0,7 7 2 0,9 1-6 16,3 3 8-16,10 5-9 0,1 1 11 0,8 6 0 0,1-1-2 16,4 1 8-16,5 1 0 0,1 0 2 0,7-1-7 0,2-2 6 15,8-2-3-15,3-2 3 0,7-1 4 0,3-4-4 0,9 0-4 0,2-2 8 16,2-1 1-16,5-7-2 0,5 1 1 0,2-4 3 16,2 0-3-16,1-1-1 0,3-2 2 0,-1-3-6 0,4-2 3 0,-2 5 0 15,1-5-1-15,-1-3-3 0,2-1 2 0,1-3 1 0,3-2-2 16,-3 0-5-16,2-3 1 0,3 1 0 0,-3-4 1 15,3 0-1-15,0 0-2 0,0-3 1 0,-2 2 0 0,1-3 5 16,-1-3-5-16,-3 1 3 0,1 0-2 0,-6-3 4 16,-1 0-1-16,-2-1-4 0,-1 0 7 0,-5-2-6 0,-2 1 3 15,-1-2-2-15,-2-2 5 0,-4 1 0 0,2-2 4 0,-4 0 11 16,-1 0-2-16,-4 0 10 0,3 1 2 0,-4-3 4 0,2 1-2 16,-2-1 1-16,-2 2-6 0,0-2-5 0,3 1-3 15,-3-3-4-15,-3 4-4 0,3-2-4 0,0 1-3 0,0 2-2 16,0-4 6-16,0 4 0 0,0-3-5 0,0 4-1 0,0-2 6 15,0 2-2-15,0-2 5 0,0 2-8 0,0 0 4 16,0 0-9-16,0-1 9 0,3 0-2 0,-3 2-2 0,0 0 1 16,-3 0 2-16,3-2 9 0,0 2-10 0,0 2 8 0,0-2-5 15,0 0 1-15,0 0-2 0,0 0 0 0,0 0 2 0,0 0 0 16,0 0 2-16,0 0-5 0,3 0 3 0,-3 0 0 16,0 0 3-16,0 0-5 0,0 0-4 0,0 0 0 0,0 0-3 0,0 0 1 15,0-2 0-15,0 2-3 0,0-1-3 0,0-1 4 16,0 2-3-16,3-4-21 0,-3 1-12 0,5 0-35 15,0-4-41-15,-2 3-53 0,0-2-55 0,-3 2-84 0,6-2-57 16</inkml:trace>
  <inkml:trace contextRef="#ctx0" brushRef="#br0" timeOffset="4641.07">1604 3745 1115 0,'7'0'5'0,"-1"-2"6"0,1 2 13 16,-4 0 0-16,1 0 9 0,-1 0 3 0,-1 0 13 15,0 0 10-15,-2 0-1 0,-2 0-6 0,0 2-5 0,-8 1-30 0,8-3 46 16,2 0 2-16,0 0-18 0,0 0-28 15,0 0 23-15,0 0-60 0,-25 7 54 0,25-7 1 16,0 0 10-16,0 0-12 0,0 0 3 16,0 0 10-16,30 1 0 0,22-1-9 0,-30-1-4 0,3-1 1 15,1 0 0-15,6-1 2 0,3-2-3 0,2 5-7 0,4-6-4 16,6 4 1-16,8-3-3 0,0 3-11 0,6-2-2 16,1 2 3-16,3 1-4 0,1-2 1 0,5 2-1 0,1-1-3 15,-6 1 5-15,7 1 1 0,1 0 3 0,-1 1-7 0,6 1 3 16,-3-1-4-16,1 2-2 0,1 0 1 0,4-3-6 15,-3 2 0-15,2 0 0 0,-5-1-1 0,1 2 2 0,-4-1 4 16,3-1 3-16,-5 1-7 0,2-2 6 0,1 2 0 16,-4 0-1-16,-4-2 0 0,-1 2-7 0,0-2 1 0,3 2 1 15,-1 1 3-15,0-3-6 0,-1 3 0 0,1-1-7 16,4 0 10-16,-2-1 0 0,1 0-3 0,-3 3 0 0,-1-4-2 16,-3 1 2-16,-1 1 5 0,-5-2 3 0,0 1-9 15,-8-1 6-15,-2 1-3 0,-2-1 1 0,-6 0 2 0,-6 0 2 16,-4 0-8-16,-7 0 2 0,-5 0 6 0,-4-1-5 15,-2 1 4-15,-11 0 13 16,0 0 4-16,0 0-9 16,0 0-2-1,0 0 11 17,0 0 1-17,38-1-1 1,-38 1-1-16,82-5-13 15,-72 5 1-15,1 0-5 0,1-2 4 0,1 2 0 0,0 0 0 16,4-1-3-16,0 1 12 0,-1 0-7 0,-3 0-1 16,0-1 8-16,-4 1-7 0,-1-2-3 0,5 2 1 15,-7 0 0-15,2-1-9 0,0 1 5 0,0-1 0 0,0 1-6 16,1-3 6-16,0 3 8 0,-2 0-2 0,1 0-2 16,0 0 5-16,-1 0 0 0,0 0 3 0,-2 0 4 15,1-2-2-15,-3 4-3 0,2-4 5 0,-2 4 6 0,2-4-1 16,-2 4-2-16,2-2 4 0,1 0 0 0,-1 0 0 15,6 0-7-15,-5 0 4 0,5 0-8 0,2 0-1 16,-2 0 1-16,2 0 0 0,2 3-8 0,0-2 0 0,2 0 7 16,3 1-3-16,-2 0 5 0,1-2-1 0,0 4 6 15,0-4-3-15,-2 1 4 0,-4 1-4 0,-2-1-3 16,-2-1-3-16,-1 0-4 0,-3 0-4 0,-3 1-3 0,-1-1 0 16,1 0 2-16,-2 0 3 0,0-1 1 0,0 2-3 15,-2-1-2-15,2 0 4 0,-1 0-4 0,-1 0-4 16,2 0-3-16,-3 0-6 0,1-1-9 0,1 0-5 0,-1-4-32 15,-3 2-44-15,-2 2-49 0,-3-2-48 0,4-6-14 16,-4 1-77-16</inkml:trace>
  <inkml:trace contextRef="#ctx0" brushRef="#br0" timeOffset="4890.18">5816 3528 1727 0,'-8'3'42'0,"-2"-1"29"0,7-6 21 0,6 8 2 16,-3-4-1-16,-3 0-4 0,3 0 6 0,0 0 1 15,0-2-43-15,6 4-24 0,-1-2-17 0,3 1 8 0,1 4 15 16,4-2 7-16,4 2-1 0,4 0 0 0,1 3 0 16,5 0 0-16,-2 3-3 0,5 0-6 0,-5 1-10 0,0 3-3 15,-3 1-2-15,-2 3 1 0,-4 2-1 0,-5 1-2 16,0 0 4-16,-6 2-10 0,-7-1-2 0,-3 1-9 15,-7 0-14-15,-6 0-41 0,-7 3-38 0,-11-3-66 0,-1 1-65 16,-7-3-33-16</inkml:trace>
  <inkml:trace contextRef="#ctx0" brushRef="#br0" timeOffset="6578.37">4487 3435 1085 0,'3'-2'22'0,"1"0"18"0,-1 2 28 0,-5-2 17 0,4 1-32 16,1 1 60-16,0-2-28 0,0 0 8 0,1 0-2 0,-1-3-17 15,1 5-13-15,-4-3-8 0,3-2 42 0,-6 1-54 16,6-3 31-16,-1 3 1 0,1-3-13 0,-1 2 0 16,-2 0-14-16,3-1-13 0,-3 1-5 0,0 3-10 0,-3-2-4 15,0 0-11-15,-4 4-9 0,0-4-4 0,-3 3 0 16,-3 1 6-16,-1 0-3 0,-2 1-1 0,-1 3 6 0,-3 0-2 15,2 0 1-15,-1 2 1 0,6-1 4 0,-1 2-6 16,1-1 2-16,7 0 1 0,0-2 2 0,1 5 3 0,4-2 0 16,2 0 3-16,4 1 1 0,1 1 6 0,2 1 0 15,3 1 5-15,3 1-4 0,4-1-4 0,4 1 6 0,1 0-6 16,4-3-3-16,0 5-4 0,3-2-1 0,-4-1-5 16,4 1 4-16,-5-2-4 0,0-2-1 0,-6 3 3 15,-1-5-3-15,-4 1-1 0,-5 0 1 0,-1-3 1 0,-3 1-3 16,-3 1 3-16,-2-3-1 0,-3 4-1 0,-4-4-1 0,-1 5 5 15,-6-3 0-15,0 1-4 0,-8 2-3 0,-2-3-4 16,-3 1-4-16,-6-1-6 0,4 1 4 0,-5-2-9 16,2 0-9-16,-1-3 1 0,5 1-10 0,0-2-2 0,6 0-3 15,2 0-12-15,7-2-14 0,2-2-7 0,5-7 39 16,6 6-73-16,0-6 24 0,3 2-9 0,4-1-17 0,0 1 2 16,3-1-14-16,4 1-10 0</inkml:trace>
  <inkml:trace contextRef="#ctx0" brushRef="#br0" timeOffset="7555.1">4802 3514 1340 0,'11'-1'23'0,"-3"-4"15"15,-5 3 14-15,3-3-35 0,-1 0 57 0,-5 0-28 16,3 1 2-16,1-1 2 0,-3-2-20 0,1 3-17 16,-4-5-15-16,2 3 36 0,-3-2-57 0,1 0 29 0,-1-1-3 15,-2 0-1-15,-2 2 1 0,2-1 4 0,-1 5 3 16,-1-1-7-16,1 2 3 0,-2 2-1 0,0 2-2 0,0 5 1 15,-4-1-5-15,2 3-1 0,-1 0-3 0,0 4 8 16,0 1-4-16,1 1 0 0,0 1 8 0,1 1 0 0,1 1 3 16,2 0-5-16,1 0 7 0,1-3 1 0,2 0 6 15,2-2 0-15,0 1 2 0,3-1 0 0,2-3-3 0,0-3 7 16,-1 1-7-16,0-3 1 0,2-1-9 0,-1 1 1 16,1-2-6-16,2-2-1 0,-3-1-2 0,1 0-2 15,1-1 0-15,2 1-2 0,-3-3 6 0,2-2-7 0,-1 1 6 16,0-1-6-16,1-1 6 0,0-2 1 0,0 2-4 0,-2-4 3 15,2 2-6-15,-3-3 6 0,1 1-3 0,-1-1 1 16,-2 0-3-16,5-1-3 0,-5 0 5 0,4 3 0 0,-1-1 1 16,-1 2-3-16,2 0 1 0,-2 6 2 0,3 0-1 15,0 2 3-15,-1 2-2 0,0 0-2 0,0 6-3 0,-1 0 7 16,-1 1-4-16,1 0-2 0,0 2 3 0,-4 0-2 16,1 2 5-16,0-3-7 0,-1 2 9 0,1-3-7 15,0-2 1-15,1 2 0 0,-1 0-21 0,1-2-14 0,-1-4-7 16,0-1-25-16,4 1 30 0,-4-6-35 0,0 5 27 15,-1-8 0-15,1 6 22 0,-3-7 10 0,2 7 5 0,-2-6 34 16,0 4-72-16,3-1 69 0,-3 1-24 0,4-4 6 16,-1 4-40-16,1-3 38 0,-1 1 2 0,3-1 4 15,-4-3 4-15,3 1 15 0,-2-2-52 0,1-2 51 0,1 2-11 16,0-1 19-16,1-1-43 0,1-1 34 0,0 3 1 0,0 3-48 16,-1-2 85-16,-1 8-91 0,1-4 86 0,-4 8-87 15,4-4 48-15,-3 9-42 0,-1-3 32 0,1 4 0 16,-1 0-31-16,-1 1 37 0,1 3-42 0,1-1 32 0,0 1-3 15,2-1-2-15,-2-2 1 0,0 2 4 0,2-3-7 0,0-1 1 16,-2-1 8-16,2 2 1 0,1-4-2 0,-3-1 6 16,5 0 2-16,-3-2 1 0,0-2 5 0,-1 3 2 15,0-5 1-15,-1 1 4 0,3-4-3 0,-2 1-5 0,1-1-3 16,-1-2-2-16,2 2-1 0,-1-5-5 0,2 3-8 16,1-3-3-16,-1-1 5 0,-1 0-2 0,1-2 1 0,-1 1-4 15,-2-1 1-15,-2-3 0 0,3 0 1 0,-4 0 0 16,-1-2 0-16,0 0 0 0,-1 0 3 0,1 1-1 0,-2 2-1 15,2 2 1-15,-3 1 7 0,6 3-9 0,-3 4-3 16,0 1 2-16,0 3-6 0,0 0 3 0,0 0-2 0,2 3 2 16,-1 1-7-16,1 1 6 0,1 1 2 0,-1 0-4 15,1 0 8-15,3 2 2 0,-1 0-2 0,-2-1-5 16,2 1 7-16,-2 0 3 0,0-2 1 0,2-1 1 0,-2 2 1 16,3-2-6-16,-1 0 5 0,-2 0 0 0,0 0-4 0,2-4-4 15,0 2-7-15,-2-1-14 0,2-1-14 0,-2-1-16 16,0-1 13-16,0-4-54 0,0 4 9 0,1-1-16 15,-4 2-1-15,1-2-8 0,-1 2-1 0,0 0 3 0,2 0-18 16,-2 4 46-16,0-4-11 0,0 0 7 0,0 0 2 0,0 0 23 16,0 0 9-16,0 0 19 0,0 0 3 0,0 0 10 15,0 0 54 1,0 0-10-16,0 0 12 0,0 0 7 0,0 0 12 0,0 0 4 16,0 0 1-16,0 0 3 0,0 0 7 0,0 0 1 15,0 0-5-15,0 0-8 0,0 0-17 0,0 0-4 16,0 0-15-16,0 0-9 0,0 0-7 0,0 0 10 31,0 0-39-15,0 0-5-16,0 0-19 0,0 0-43 0,3-13-30 15</inkml:trace>
  <inkml:trace contextRef="#ctx0" brushRef="#br0" timeOffset="8860.95">6564 4253 1011 0,'0'0'21'15,"0"0"19"-15,0 0 19 0,0 0 2 0,-16 15 11 16,16-15 9-16,0 0 12 0,0 0-36 0,0 0 28 0,0 0-50 16,0 0 19-16,0 0-36 0,0 0 38 0,0 0-18 15,0 0-7-15,0 0-53 0,0 0 5 16,0 0 33-16,0 0-44 0,0 0 60 0,0 0 11 15,0 0-10-15,90 42 4 16,-65-39-13-16,7 3-5 0,4 0-11 0,4-2-5 0,4 1 7 16,2 3 3-16,4-2-8 0,10-1 5 0,4 3 12 15,7-2 3-15,2 2 7 0,7-2 3 0,4 3 0 16,11-4-2-16,5 3 1 0,-1-1-7 0,6 1-5 0,4 0-4 16,3 0-7-16,-6-1-3 0,0 2-4 0,0 0-4 15,-2-2 5-15,2 1-5 0,0 0-6 0,-6-3 4 16,1 3-2-16,2-2-1 0,5-1 0 0,-3 0 0 0,-2-2-2 15,-3 2 5-15,1-1 1 0,-2 1-3 0,-5-3 3 16,-8 2-5-16,0 1 5 0,-7-1 1 0,-3 0 0 0,0-2-5 16,-5 2 4-16,-6-1-1 0,68 1-4 15,-70-1 4-15,-3-1-1 0,-3 0-2 0,-5-2 3 16,-4 0 0-16,-1 1-1 0,-5-1 6 0,-6 2-4 0,-4-2-1 16,-4 0 3-16,0 0-3 0,-6-2 4 0,-4 2 0 15,-2 0-2-15,-3 0 0 0,-3 0-1 0,-2-1 3 16,-3 1-2-16,-2 0 4 0,1 0-2 0,-3 0-3 15,-1 0 7-15,0 0-4 0,0 0 2 0,0 0-3 0,-1-2 4 16,1 4 2-16,-2-2-3 0,0 0 1 0,2 0-4 0,0 0 4 16,0 0-1-16,-3 1-4 0,3-1-1 0,3 0-1 15,-3 0 1-15,4 0-2 0,-4 0-15 16,0 0-8-16,0 0-18 16,0 0-25-16,40 7-8 0,-40-7 21 0,0 0-63 15,0 0 24-15,90-1-26 0,-80-3 2 0,3 1-8 16,-1-1 13-16,-4-2-15 0,2 2-30 0,-4-1 47 15</inkml:trace>
  <inkml:trace contextRef="#ctx0" brushRef="#br0" timeOffset="9147.78">11018 4455 611 0,'0'0'29'0,"0"0"-1"0,0 0 2 0,0 0 4 15,0 0 1-15,-33-56-2 0,33 56 13 0,0 0 0 16,0 0-4-16,0 0-3 0,0 0 0 0,0 0 0 15,0 0 2-15,0 0 12 0,0 0-12 0,0 0-2 0,0 0-3 16,0 0 9-16,0 0 4 0,0 0 3 0,0 0-1 16,0 0 4-16,0 0 9 0,0 0-22 15,0 0-58-15,0 0 46 0,0 0-56 0,68 0 42 16,52-1-3-16,-93 1-9 0,1-3 2 16,-1 3-5-16,-3-2 6 0,0-1-9 0,-7 1-3 0,-17 2-15 31,57-16-19-31,-57 16 55 0,0 0-63 15,0 0-43-15,0 0 52 0,0 0-63 16,0 0 37-16,27-28-54 0</inkml:trace>
  <inkml:trace contextRef="#ctx0" brushRef="#br0" timeOffset="9469.57">11146 4148 1516 0,'-6'-2'11'16,"0"2"37"-16,2-1-38 0,-2 1 53 0,0-1-46 15,3 2 67-15,0-1-59 0,-1-1 12 0,3 2 0 16,-1-1-31-16,1 1 41 0,1 1-48 0,-2-2 54 0,4 0-55 16,-1 0 70-16,1 0-4 0,-1 0-7 0,3 0 4 15,-1 0 8-15,2 2-3 0,-1 1-2 0,7 0 0 16,-4 3-5-16,4 1-7 0,4 0-5 0,0 3-5 0,5 2-11 16,1 0-1-16,-2 3-7 0,3 0-7 0,0 2-7 15,-3 2 1-15,2 2 0 0,-1 0-4 0,1 2 11 16,-1-2 0-16,-2 5 3 0,2-2-1 0,1-2 1 0,-4-1 2 15,-1-2 3-15,-6-3 3 0,-1 0-7 0,-1-3 6 16,-5-2-5-16,-3 2 3 0,-5-3 2 0,-1 0 2 16,-5-3 5-16,-2 2-1 0,-6-3-3 0,-1 3-3 0,1-4 3 15,0 0-2-15,1 0-9 0,1 0-4 0,4-1-10 16,-1-1-3-16,5 1-5 0,2-3-15 0,2 2-10 16,-1-4-32-16,0 2-15 0,3-2-34 0,-4-1-62 0,7 1-44 15,2-3-12-15,0-1-66 0</inkml:trace>
  <inkml:trace contextRef="#ctx0" brushRef="#br0" timeOffset="10514.49">12965 2186 632 0,'21'-28'18'0,"4"1"11"0,-8 0 16 0,-7 1 15 0,-1 0 9 0,-7 0 7 0,2 2 4 15,-8 0 5-15,1-1-17 0,-7 2-14 0,0 1-7 16,-5-1-14-16,-4 5 0 0,-3 0 7 0,-12 3 5 0,4 6 18 16,-9 4-36-16,-7 5 45 0,-6 8-35 0,-4 3 41 15,-7 9-47-15,-3 4-7 0,-5 8 10 0,-4 2-17 16,1 4 34-16,1 1-37 0,5 2 23 0,5 1-37 0,4 4 36 16,3-6-2-16,5 1-7 0,8-2-2 0,4 2 8 15,2-2 2-15,10-4 18 0,-1 1 7 0,9-4 14 16,3 8 10-16,7-10-1 0,7 9 3 0,4-1-8 0,10-3 9 15,1 1-1-15,11 2-8 0,3 0-13 0,7 0-13 16,8 1-7-16,7-6-6 0,4-4-2 0,7 6-17 16,2-6-15-16,6-1 0 0,5-5 0 0,1-4-5 0,5-4 4 15,-3-6-8-15,-2-4 1 0,1-7 3 0,-3-5-1 16,-2-3 1-16,-3-8-1 0,-7-1-3 0,-7-7-4 16,0-4 7-16,-3-3 0 0,-7-1-7 0,-1-3 4 0,-7-3-20 15,-5-7-9-15,-3 0-1 0,-4-3-2 0,-5 1-1 16,-8-5 3-16,-2-4 6 0,-7 1-1 0,-8 0 11 15,-3 1 10-15,-7 1 7 0,-2 4 2 0,-10 2 4 0,-1 3-4 16,-5 3-5-16,-3 5 2 0,-4 6 1 0,-1 5 4 16,-1 2-8-16,-2 6 4 0,1 6-4 0,5 6 4 0,6 4-1 15,8 1 4-15,6 4-1 0,3 1-2 0,4 4 8 16,10 1-6-16,-1 3 0 0,2-2-2 0,0 2 5 16,2-1-2-16,0 2-2 0,0-1-2 0,2-1 4 0,2 1-3 15,0-2 7-15,-3 1-2 0,2-3 0 0,-1 1-1 16,3-1 6-16,-2-2 0 0,3 2-2 0,2-6 3 15,-2 5-9-15,-1-5 6 0,0 0-3 0,2 0 3 16,-6 1 2-16,1-2-1 0,-1 0 6 0,2 0 6 0,-3 0 1 16,0 0 2-16,0-2 2 0,0 2-4 0,0 0 0 15,-3 0 3-15,3 0-10 0,0 0-8 0,0 0 6 16,0 0-6-16,0 0-2 0,-1 0 3 0,1 0-5 0,1 2-1 16,-1-2 3-16,0 0-3 0,0 0 0 0,0 0-1 15,0 0 0-15,3 0-3 0,-1 0-2 0,-1-2 4 0,-1 2-4 16,3 0 6-16,-3 0-1 0,4-1-12 0,-3 0-25 15,1 0-44-15,-7 1-44 0,5 1-63 0,2-2-22 16,-4 2-108-16</inkml:trace>
  <inkml:trace contextRef="#ctx0" brushRef="#br0" timeOffset="11968.05">12873 5181 1137 0,'-2'0'7'0,"6"0"1"0,-8-2 3 16,11 2-4-16,-7-2-2 0,5 2 6 0,-5-2 1 15,1 2 7-15,-1 0 4 0,4 2 4 0,-3-2-4 0,2 0 12 0,2 2 10 16,-4-2-3-16,2 0 0 0,2 0-5 0,2 0-1 16,-7 1-36-16,9 0 56 0,-5 1-58 0,11 1 51 0,-8-3-48 15,19 4 42-15,-10 0-35 0,17-1 31 0,-1-1-12 16,12 2-4-16,4-2 3 0,3 3-53 0,7-2 44 0,8 1-43 15,10-3 30-15,3 4-36 0,11-2 50 0,1 1-48 16,8-2 59-16,-2 1-12 0,-2-1 0 0,6 2 4 0,-2 0 4 0,7-1 1 16,2 2-7-16,3 1-1 0,2-1-11 0,7 1 8 15,13-1 2-15,-3 0-3 0,7 2 0 0,-8-1-6 0,-1-1 1 16,-2 2 0-16,3-2-3 0,-3 1 4 0,-1 1-8 16,2 0 6-16,-6 0 0 0,7 0-1 0,3 1 0 0,-7-3 2 15,-1 1-6-15,-12-1-1 0,-5 1 4 0,-5-4-6 0,-5 1 1 16,-9-1 0-16,-4-1-1 0,-6-1-4 0,-9-1 2 15,0 0 7-15,-1-3 12 0,-12 0 9 0,-3 1 7 0,-9-3 9 16,-7 3 19-16,-6-5 13 0,-6 5 28 0,-8-4-1 16,-5 6-6-16,-8-1 3 0,0 0-2 0,-6 2-2 0,1-2-18 15,-2 4-14-15,0-4-24 0,-2 4-11 0,-2-4-3 16,2 1-15-16,0 1-5 0,-1-1-9 0,-2 1 3 16,3-2 3-16,-1 2-6 0,2 0 8 0,2 2-4 0,0-2 4 15,3 0-2-15,0 0 1 0,0 1-4 0,1-1 3 16,1 1 5-16,-2-1-9 0,3 0 5 0,1 0-1 15,-4 0 0-15,1 0-1 0,2 0-1 0,-1 0-6 0,0-1-8 16,-1 0-10-16,-1 2-6 0,0-4-21 0,3 3-18 16,-3 0-27-16,-3 0-31 0,11 2-8 0,-5-5-17 15,7 4 7-15,-1-6-25 0,18-6-120 0,-7 6 182 16,-3-2 28-16,1-3 5 0,1 5 17 0,-3-3 0 16,-3 7 19-16,1 1-46 0,-3-4 42 0,2 7-45 15,-4-9-13-15</inkml:trace>
  <inkml:trace contextRef="#ctx0" brushRef="#br0" timeOffset="12248.43">17728 5028 1355 0,'-13'3'25'0,"2"0"10"0,8-9 1 0,0 9 2 15,0-3 3-15,3 3-24 0,0 0 61 0,3 4-34 0,0 2-19 16,2-2 11-16,4 5 15 0,2-2 4 0,7 1 13 15,-1-1 41-15,8 3-53 0,7-3 47 0,5-1-7 16,3 2-17-16,2-1-12 0,-1 2-3 0,1-1-16 16,1 2-12-16,-8 0-7 0,0 3-12 0,-7 0 7 0,-3 1 0 15,-6 1-2-15,-1 3 1 0,-7-3 5 0,-2 1-5 16,-5 0 0-16,-8-1 2 0,-1-1-6 0,-4-1-1 0,-3 1-6 16,-9-1-2-16,-1-2-7 0,-4-4 4 0,-4 1-8 0,-5-4-1 15,-2 2-19-15,1-6-22 0,-3-2-13 16,0 0-29-16,2-1-21 0,1 0-41 0,5 0-39 0,2-1-16 15,5 1-44-15</inkml:trace>
  <inkml:trace contextRef="#ctx0" brushRef="#br0" timeOffset="13435.64">19934 1443 731 0,'2'-15'17'0,"-7"0"14"0,0 2-2 0,-5 1 9 16,-2-1 8-16,-3 2 8 0,-5-3 7 0,1-3 7 16,-10 2-7-16,-1-4-8 0,-3 5 12 0,-4-5 6 0,-5 8-4 15,-2-4-2-15,-3 8-35 0,-4-4 32 0,2 5-49 16,-6 3 54-16,1 1-47 0,-3 0 37 0,-2 4-45 0,-1 5 0 15,-2-3 39-15,-1 10-26 0,-2-3 47 0,2 7-57 16,-4-5 45-16,2 7-37 0,1-2 53 0,1-3-1 0,-2 6-2 16,0 0 0-16,0 6-9 0,-4 0 4 0,5 8-7 15,-3 1 0-15,4 7-4 0,4 6-2 0,3 2-8 16,9 3-13-16,9 3 7 0,11 0 1 0,7 1-2 16,9 0-2-16,7 1 0 0,11 1 5 0,7 0 3 0,7 4 3 15,6-4-8-15,7 1-6 0,6-2 1 0,6 0-14 16,7-3-1-16,4 2-10 0,2-4-8 0,-2-8 0 15,8-1 1-15,1-4-1 0,2 0-2 0,2-5 4 0,-4-3-4 16,8-2-1-16,2-6 6 0,6 4-1 0,2-5 1 16,2-5-3-16,1-4 4 0,3-5-3 0,0-1-7 0,1-8 8 15,1-2-2-15,-3-6 0 0,-4-2-3 0,-3-6 2 0,-2-1 0 16,-5-7-4-16,0-4 4 0,-7-1-3 16,-2 3-5-16,-9-7-2 0,5-4 3 0,-7-3-5 0,-3-3 1 15,-7-5 5-15,-4-3-2 0,-5-8-2 0,-4-7 0 16,-6-4 1-16,-5 1-1 0,-3-7 0 0,-6 0-9 15,-7-3-9-15,-1 0-4 0,-8-1-1 0,-4 3 1 16,-5 1-1-16,-4 4 0 0,-2 7 1 0,-8 6 9 0,-3 6 6 16,-3 8 4-16,-4 8 4 0,-5 9 0 0,-1 3 7 15,-4 8-4-15,-2-1 4 0,-3 6-3 0,-4-1 2 0,9 7 0 16,-1-1 0-16,4-2 2 0,3 3-2 0,1 4 4 16,10 1-6-16,2 1 5 0,9 1-2 0,-2 0 2 0,7-1 0 15,0 3-2-15,6-4 0 0,3 1-5 0,-1 2 8 16,3-1-6-16,3-2 5 0,0 0-1 0,-2 1 8 0,2-1 7 15,0 0 4-15,0 1 10 0,2 0-1 0,-2-1 3 0,0 1-1 16,0-1 1-16,2 4-4 0,-2-6-10 0,0 4-5 16,1-4-2-16,-1 2-4 0,0 0 2 0,3 0-4 15,-3 0 2-15,65 2-1 0,-64-2-3 0,-1 1 6 0,-1-1-5 16,1 2 2-16,-2 0 1 0,0-1 1 0,2-1 0 16,-67 2-4-16,62-2 7 0,5 0-9 0,0 0 0 15,0 0 8-15,2 0-9 0,-2 0 6 0,0-2-6 0,0 4 1 16,0-2 2-16,1 0-1 0,-1 0 5 0,0 0-5 15,0-2 1-15,0 2-8 0,0 0 6 0,0 0-1 16,2 0-7-16,-2 0 8 0,0 0-7 0,2 0-3 0,-1 0-4 16,2-1-4-16,-2-1-36 0,1-1-26 0,0 3-28 15,-2 1-48-15,0 3-39 0,-2-1-64 0,0-1-19 16,-2 7-68-16</inkml:trace>
  <inkml:trace contextRef="#ctx0" brushRef="#br0" timeOffset="17484.39">24493 2602 1447 0,'-10'-4'27'0,"2"4"2"0,-2 2-27 16,3-4 46-16,-7 4-44 0,8 0 56 0,-12-1-56 16,15 1 59-16,-13-2-71 0,16 2 59 0,-1-2-13 0,2 5-39 15,4-4 66-15,3 1-47 0,8-1 70 0,-2 1-47 0,17 2 55 16,-3-1-50-16,12 5 49 0,5-7-6 0,13 7-17 16,6-3-7-16,7 4-14 0,8 1-12 0,3 0-7 15,5 0-10-15,3 4-6 0,4-1 1 0,-3-5-3 0,1 4 3 16,-4-5-1-16,-7 0 0 0,-3-2 0 0,-7 0 0 15,0-2-2-15,-8 0-4 0,-5 1-3 0,-8 0-2 16,-1 0-2-16,-10-1 1 0,-2 1-2 0,-9-2 0 0,-8-2 8 16,-3 0 9-16,-8 0 2 0,-4 0-8 0,-5-2 3 15,-5-3 1-15,-8 0-5 0,-3 1 0 0,-4 1-7 0,-7-1-10 16,-6 0 0-16,-8-4 6 0,-8 5-3 16,4-5-4-16,-7 3 5 0,-3-2-2 0,-1 1 3 0,-4-5-4 15,-1 4 0-15,-3 2 0 0,3-1 2 0,-12 1 2 16,2 2 1-16,0-2-6 0,-3 3 0 0,1-3 5 0,3 2 0 15,-2-1-1-15,3 3 1 0,3-1 1 0,1 1 0 16,2-1 3-16,3 0-2 0,1 2 1 0,4 2-3 16,4-2 7-16,2 0-6 0,8 0 0 0,5 2 0 15,9-1 2-15,3 1-2 0,11-1-1 0,-1-1 5 0,11 2-10 16,2-1 8-16,1-1-1 0,0 1-6 0,1-1 7 16,6 1-3-16,3-1 1 0,6 2-1 0,5 1 6 0,7-1-4 15,7-2 0-15,8 0 5 0,6 0-6 0,2 0 4 16,4 0-5-16,3 0-2 0,4-3-2 0,1 1 3 15,4 0 0-15,1 0-1 0,4 1-1 0,0-4 2 0,-4 4 4 16,0-3-1-16,-1 4-2 0,-2-2 3 0,-5 1-2 16,-6-1 3-16,-5 0 0 0,-9 2-4 0,-7-2 0 15,-4 2 0-15,-12-1 4 0,-6-1-10 0,-8 0-1 0,-3 2 3 16,-9-2-1-16,-12 1 1 0,-6-1-3 0,-6-1-8 16,-10 2 0-16,-6-2 1 0,-11 2 4 0,-6-3-6 15,-4 4 2-15,-4 0 2 0,-2 0 2 0,2-3 8 0,-2 6 1 16,3-3 1-16,2 0 3 0,-2 2 4 0,8 0-6 15,2-2 1-15,3 3 3 0,6-1 1 0,5 1 0 16,6 0-4-16,12-3 0 0,4 4 4 0,10 1-1 0,9-1 3 16,6 1 0-16,7 0 3 0,8 1 2 0,9 1 0 15,8 1-1-15,6-1 3 0,11 2-1 0,4-4-2 0,9 0-2 16,8 2 0-16,2-3-3 0,3-1 0 0,4 0-2 16,-3-3-4-16,3 1-1 0,0-1 0 0,-8-1-18 15,-5 0-39-15,-4-1-44 0,-8-2-42 0,-11 1-43 0,-5-5-11 16,-12 3-61-16</inkml:trace>
  <inkml:trace contextRef="#ctx0" brushRef="#br0" timeOffset="18314.33">24303 2188 1823 0,'-1'-5'-22'0,"1"-5"77"0,0 5-53 0,0 3 12 0,-4-1 8 16,4 3 3-16,0 0 0 0,0 3 4 0,-1-3 18 15,1 4-77-15,0-4 55 0,0 0-8 0,1 3-8 16,-1 0-5-16,0 0 9 0,0 4 2 0,2 0 11 0,-2 2 0 16,2 3 9-16,-1 2 0 0,-1 1 4 0,3 1 0 15,-3 4-6-15,5-2 2 0,-2 2-9 0,3-1 6 16,-3 1-10-16,1 1-5 0,1-1-2 0,-1-1 1 16,0-2-4-16,-1-2-4 0,0 0-1 0,1-2-7 0,-4-2 2 15,0 0 0-15,4-4-2 0,-4-3-2 0,0 1 7 16,-4-1-5-16,4-2 0 0,-2-1 5 0,2-1 5 0,-2 0 2 15,2-1 8-15,-2-1 5 0,1 0-5 0,-2-5 0 16,-1 3 4-16,-2-3-3 0,3-2-7 0,-4-3-3 16,1 1-5-16,2-3-3 0,0 0-2 0,1-1 2 0,2-2-1 15,1-1-4-15,0-2 2 0,0 0 3 0,0-2-6 16,0 0 4-16,0-1 1 0,0 1-4 0,0-3-2 16,0 2 2-16,0 0 2 0,0 1-1 0,0 0 2 0,1 0-1 15,2 6 5-15,2 1 2 0,4 3-1 0,-2 0 3 16,6 6 0-16,-3 3-4 0,6-2 3 0,2 5-2 15,1 0-1-15,3 5 0 0,1-2 3 0,2 3-2 0,0 4-6 16,0-2 2-16,0 2 0 0,0 2-2 0,-4 1 0 16,0-1-3-16,-3 2 2 0,-1-2-4 0,-5 0 2 0,-6 0 0 15,2-1-3-15,-6 1 5 0,-4-3-2 0,-2 1 3 16,-3 0 2-16,-7-1 0 0,0 1 5 0,-7-1-3 16,-1-1 5-16,-3-1-7 0,-4 2 2 0,1-4 3 15,-1 1-10-15,2 0 6 0,1 0-3 0,1-4 7 0,4 3-6 16,3 0 8-16,2-3-7 0,2-1-2 0,5 1 3 15,2 0-4-15,7 0 4 0,-1-2-4 0,2 2 3 16,6 2-6-16,6-3 8 0,1 5-2 0,2-1 8 0,4 0 0 16,4 1-8-16,1-1 0 0,2 1 4 0,2-2 2 15,-1 1-4-15,0 0 3 0,-1 1-4 0,2 0 2 16,-6 1 3-16,-2-1 1 0,3 1-4 0,-7 0 0 0,-3-2 0 16,-1 3-1-16,0-2 0 0,-9 0 8 0,1-2 6 15,-5 4-1-15,0-2 7 0,-5-1 2 0,-3 1 2 0,-2 0 4 16,-3-2-5-16,-4 2-6 0,-3-1-9 0,-2-2 4 15,0 2-4-15,-2-3-10 0,1 2-1 0,-3-3-2 16,1 0-7-16,3-1-21 0,3 2-1 0,0-5-13 0,3 2-23 16,2-3-17-16,-2 2-23 0,4 1-30 0,0-3-20 15,8 1-4-15,0-4 8 0,4-1-74 0,-1 1 20 16,7 2-18-16</inkml:trace>
  <inkml:trace contextRef="#ctx0" brushRef="#br0" timeOffset="18546.95">24857 2248 1680 0,'4'-9'-14'0,"-2"-1"85"0,1-2-32 0,0 5 5 0,-1-1 26 0,-2-1 20 15,3 2 14-15,-1 0 11 0,-4 4 22 0,6-2-66 16,-2 4 37-16,0-3-2 0,-1 4-25 0,-1 0-20 16,4 0-15-16,-4 2-10 0,3 0 12 0,0 6 0 0,0-1-2 15,2 3-7-15,0 2 3 0,2 3 1 0,0 2 5 16,-1 6 0-16,-1-2-17 0,0 0-21 0,1 1-2 15,-6 0 7-15,1-2-7 0,1 2-8 0,-2-2 5 0,0 0-3 16,0-3-7-16,0-1-4 0,0-2-15 0,2-4-30 16,-2 1-32-16,0-2-27 0,-2 0-47 0,2-2-36 15,0-3-51-15,2-3-5 0,-6 1-38 0</inkml:trace>
  <inkml:trace contextRef="#ctx0" brushRef="#br0" timeOffset="19171.81">25119 2197 1664 0,'8'-4'38'16,"1"1"-28"-16,-2-1 22 0,-2 4 17 0,-4 0 0 15,-1 1 2-15,0 0 16 0,0 4 9 0,0-3-31 0,-1 4 36 16,-1 0-6-16,4 1-9 0,-2 5 10 0,0-2 21 16,1 6-10-16,-1-1-8 0,0 2 2 0,0 2 5 15,0-1-12-15,-1-2-6 0,-1 2-8 0,2-1-25 16,-2-1-2-16,1 1-1 0,1-3-9 0,-2 1-15 0,2-2-6 15,0 0-2-15,-1-3-1 0,1 1 8 0,0-2-7 16,0-1 0-16,0 0 1 0,0-5 0 0,0 2 0 16,0-2 2-16,1-2 0 0,-1 1-4 0,0-2 2 0,2-2 0 15,-4 2 2-15,2-1 0 0,0 0 2 0,2-3-1 16,-2-1-3-16,0-3 1 0,1 0-1 0,1-4 0 0,1-1 1 16,1-3-2-16,-3-2-1 0,5-1 1 0,0-3 0 15,-1-1 2-15,3 0-4 0,1 1 1 0,3-2 0 0,-3 0 2 16,5 1-1-16,-2 1-2 0,-1 3 1 0,3 3 0 15,-5 3 3-15,-1 1 4 0,2 5-9 0,-6 4 1 16,1 1 5-16,-2 2 2 0,-3 1-2 0,4 5-4 16,-4 0 2-16,0 5-5 0,1 0 7 0,-1 5 2 0,0 1-3 15,0 3-1-15,2 0-1 0,-4 0 4 0,2 2 0 16,-1-2 0-16,1 0-3 0,1-3-3 0,1 2 4 16,1-4 0-16,-1 2 2 0,4-5-3 0,-5-1-1 0,4 0 0 15,-2-3 1-15,0-3-1 0,1 2-5 0,-4-5 3 16,1 2 3-16,1-4-1 0,0 1-2 0,-2-1 10 15,0 0 0-15,1 2 6 0,-1-5-4 0,2-1 0 0,4-1-6 16,-2-2 5-16,3-3-1 0,1-2-12 0,3 0 2 16,2-5 1-16,-2-1-2 0,3 1-1 0,-1-2 4 15,1 1-3-15,-2-2 3 0,6 2 1 0,-6 0 1 0,1 1-9 16,0 2 7-16,0 5 2 0,-1 1-6 0,-3 1 6 16,1 7-7-16,-1 1 5 0,-1 0-5 0,-1 7 4 15,-2 1-1-15,-4 4-4 0,2 2 1 0,-3 1-2 0,0 3 7 16,0 1-4-16,0 2 7 0,-3-1 0 0,0-1-3 15,0-2 2-15,3 1 1 0,-3-1-1 0,3-4-5 0,0 0 2 16,0-2-8-16,3-3-30 0,2 0-13 0,-1-3-33 16,1 1-25-16,-1-2-39 0,1 0-35 0,2-4-51 15,-2-4 1-15,3 6-41 0</inkml:trace>
  <inkml:trace contextRef="#ctx0" brushRef="#br0" timeOffset="19576.62">25741 2286 1920 0,'0'-9'-16'0,"0"-4"33"0,0 4 30 0,0 2 14 0,0-2 15 16,0 7 6-16,0 1 2 0,0-1 4 0,0 1 17 16,0 2-30-16,0-2-25 0,0 4 1 0,0 0-3 0,0 4-2 15,0 3 15-15,0 0 6 0,0 3 1 0,1 2 2 16,-1 2-5-16,0 0-16 0,2 3-12 0,1-4 0 0,-2 3-21 16,2-1-9-16,-3-1-4 0,0 1-1 0,4 0 0 15,-4-2-1-15,1-2 1 0,-1 0-5 0,2 1 6 16,0-3-1-16,-2-4-4 0,0 3 1 0,0-4-2 0,0 1-2 15,-2-4-4-15,2 0-14 0,-2-4-12 0,-3 1-4 16,5-2 1-16,-3-1 3 0,2 0-2 0,2-2-3 16,-2-3 3-16,-4 2 15 0,5-5 6 0,0 1 8 15,0-3 1-15,0-5-3 0,0 1 2 0,0-4 5 0,5-4-1 16,-1 1 2-16,0-3 4 0,2-1-5 0,1-4 3 16,3 1-1-16,0-2-1 0,1-1-1 0,1 2 3 0,0-1 2 15,-3 4 1-15,4 4 4 0,-2 2 1 0,-1 5 3 16,-3 5 1-16,1 3-4 0,-3 6 3 0,-2 2 0 15,2 3-3-15,0 2-5 0,2 7 3 0,0 0-2 0,3 5 1 16,-2 2 9-16,2 3-4 0,-2 4 2 0,0-1-2 16,-3 0 10-16,-5 1-1 0,0-4 3 0,-6 0 2 0,-1-5 1 15,-6 1-1-15,0-3-3 0,-4-1 2 0,-3-4-19 16,-4-4-36-16,-1 3-54 0,3-3-61 0,-7-1-69 16,1-6-52-16</inkml:trace>
  <inkml:trace contextRef="#ctx0" brushRef="#br0" timeOffset="22445.06">24213 4851 924 0,'-5'-9'10'0,"0"6"0"0,2-4 1 0,-2 0 12 0,-1 0 16 0,2-2 19 0,-1 3 0 15,-2-3 10-15,-1 2-2 0,-1-4 22 0,1 4-46 0,-3-2 35 16,-1 2-52-16,-1-2 30 0,-4 2-49 0,-1-1 48 16,-4 2-56-16,-2-1 41 0,-1 1-6 0,-5 1 9 15,-2-2-2-15,-1 1-45 0,-3 3 62 0,-1-3-41 0,-2 3 57 16,-2 2-55-16,0-2 68 0,-1 3-45 0,2 0 44 16,0 0 12-16,0 4-13 0,2-1-9 0,2 5-6 15,-2 0-5-15,3 2-8 0,4-1-7 0,1 5-3 0,1-1-11 16,2 2 3-16,2 1-4 0,3-1-1 0,-2 1-2 15,4 2-7-15,0-3-6 0,3 4-6 0,3-2-3 0,-2-2-3 16,5 4-1-16,3-1-2 0,-1 0 16 0,2 0 13 16,2 4 7-16,2-1 5 0,3 5 1 0,-1-3 5 15,2 4 7-15,1 0-3 0,4 0-13 0,1 1-10 16,3-3-2-16,0 1-2 0,6 1 0 0,-2-3-5 0,6 0-7 16,-2-1 4-16,4 2-6 0,2-3-3 0,-2 1-4 15,3-4 1-15,2 1-1 0,0-1 0 0,2-5-2 0,1 1-3 16,1-3-1-16,-1-1 1 0,2-3 4 0,1 1-5 15,0-2 2-15,2 2-3 0,0 0 3 0,2 0 1 16,0 1 3-16,-1-2-3 0,4 2 1 0,0-5-2 16,2 2 2-16,0-2 2 0,0-2-4 0,2 1-1 0,-1-3 3 15,1-1 2-15,-1-1-2 0,-2-3 0 0,-5 1-1 16,-1-5-3-16,-2 1 4 0,1-3-2 0,-4-2-5 0,1-2 2 16,1 5-4-16,1-2 5 0,4 2 4 0,-1-5-2 15,1 2-8-15,-1-1 8 0,0 3-1 0,-3-7-1 0,4 2 5 16,-7-7-6-16,1 2-7 0,1 1 7 0,-4 0 6 15,1 1-4-15,-2 1-1 0,-5 1 1 0,0-2-3 16,-1 5 5-16,-7-1 3 0,2 1-8 0,-7-3 0 16,-1 3-3-16,-3-1 5 0,-1 1-5 0,-8-3 1 0,3 2 0 15,-6-3-2-15,-1-1 3 0,-3 1 1 0,-5-2-1 16,0-1-3-16,-4 1 4 0,-4-1-3 0,-1 0 3 16,1 2-3-16,-5-2 2 0,-1 2-2 0,-1 0 4 0,-3 0 1 15,-5-1-4-15,3 2 5 0,-4 1-4 0,-4 0 4 16,1 2-2-16,0-1 1 0,4 3-3 0,0 0 0 15,1 1 2-15,-1 2-5 0,0-2 0 0,1 3-4 0,3-1-16 16,-3-1-9-16,-6 2-1 0,-2-1-1 0,3 2 4 16,-37-6-40-16,43 8 2 0,6 3-10 0,4 2-35 15,0 2-56-15,11 3-49 0,-1 1-33 0,1 2-61 16</inkml:trace>
  <inkml:trace contextRef="#ctx0" brushRef="#br0" timeOffset="25524.07">25378 5356 1355 0,'0'0'21'0,"0"0"24"0,0 0-29 16,0 0 68-16,0 0-32 0,-12-19 22 0,12 19 13 15,0 0 19-15,0 0-6 0,0 0-13 0,0 0 33 16,0 0-55-16,0 0 37 0,0-22-15 0,0 22-1 0,0 0-12 16,0 0-17-16,0 0-7 0,0 0-1 0,0 0-12 15,0 0-10-15,0 0-6 0,0 0-4 16,0 0-1-16,0 0 2 16,0 0 8-16,0 0-10 15,36 45 6 1,-14-21-36-1,-3-8 27 17,-19-16 18-17,0 0-12-15,0 0 5 0,0 0 2 16,0 0-2-16,0 0 6 0,0 0-2 0,0 0-5 0,0 0 1 16,59-46-4-1,-59 46 4-15,0 0-1 16,63-47-10-16,-41 38-9 31,16 45 1 0,-36-29-5-31,-1 1-6 0,2-1 6 0,-3-2 2 16,4 1-4-16,-3-1-1 0,2-1-1 0,-1 1 8 16,0-2-7-16,-1 0 2 0,2-2 2 0,-3 2-2 15,4-3 2-15,-4 0 0 0,0 0-3 0,0 0 3 0,0 2 1 16,1-4-1-16,-1 2-1 0,3-1-1 0,-1-2 3 15,-1 0 3-15,2-1-5 0,1-2 1 0,0-1 1 16,1 0 0-16,2-1-3 0,0-2 2 0,1 2-3 0,0-1 1 16,0-1 5-16,1 2-2 0,-4-1-5 0,2 4 4 15,-2-2-1-15,-2 1-2 0,0 5 1 0,0-3-1 0,1 3-2 16,0 1 0-16,-1 1 4 0,0 3 0 0,4 1 1 16,-6 2 1-16,4 1-2 0,1 3 1 0,-5 0 3 15,3 3-4-15,-3 0-2 0,3-1 0 0,-1 1 2 0,-2 0 0 16,1-1 4-16,0-2-9 0,1-3-26 0,-2-1-40 15,1 1-53-15,-4 0-73 0,6-4-31 0,-6 1-107 16</inkml:trace>
  <inkml:trace contextRef="#ctx0" brushRef="#br0" timeOffset="26177.38">25304 5492 1370 0,'5'-3'13'0,"1"-2"26"0,-3 3-33 0,0-4 62 16,-1 5-47-16,0-5 59 0,1 5-40 0,-2 1 5 15,1 1-11-15,-2 5-28 0,0-6 30 0,-2 5-55 0,2-5 47 16,-1 4-57-16,1-1 41 0,-2-2-2 0,2 0 7 16,-1-1 14-16,1 3 10 0,1-1-7 0,-1-1 1 15,2 0 3-15,-2 5 2 0,3-5 6 0,-1 1-4 0,1 3-7 16,0 0-7-16,-3-5 8 0,0 0 0 0,0 0 0 16,0 0-5-16,0 0-3 0,0 0-1 0,0 0-8 15,0 0 0-15,39 43-1 0,-39-43 11 0,0 0-7 16,0 0-1-16,30 15-1 15,-30-15 0-15,0 0-3 16,30-9-16 0,7-12 0-16,-34 15 1 0,0 0-7 0,0 2 6 15,-3-1-3-15,0 5 19 16,0 0-11 0,0 0 15-1,0 0 0 1,0 0-5-16,0 0 2 0,30 23 4 15,-26-19 2-15,2 3-2 0,2 0 2 0,-5-2-4 0,3 2-1 16,1-2-2-16,-1 0-4 0,2 0 1 0,-2-2-5 16,1 2 6-16,-3-3-14 0,4-2 3 0,-3 2 2 15,-1-2-3-15,1-2-1 0,2 2-3 0,-2-2 4 0,-1 1-4 16,0-3 4-16,3 2 1 0,0-4-2 0,-1 3-2 16,0-3-1-16,4 1 4 0,-2-1-7 0,0 0 3 0,0 2 4 15,2-2-3-15,-3 2 2 0,-1-1 1 0,2 3 2 16,0 1-4-16,-3 0 11 0,-1-1-7 0,0 1 1 15,-3 1 3-15,3 0-6 0,-3 0-1 0,1 1-4 16,-2-1 6-16,0 3-8 0,0-2 4 0,0 4-7 0,0-3-33 16,0 6-46-16,-3-3-54 0,3 0-65 0,-4-2-37 15</inkml:trace>
  <inkml:trace contextRef="#ctx0" brushRef="#br0" timeOffset="26881.55">25347 5746 1617 0,'-2'-1'32'0,"4"-3"-21"0,-1 1 7 0,1 3 5 0,-1 0 12 15,-1 0 14-15,2-2 7 0,0 2 3 0,-1 0-22 16,1 4 36-16,-1-3 1 0,3 0 7 0,-3 2 0 0,4 0-12 16,4 2 1-16,-4-1 10 0,2 1-1 0,-1 1-10 15,5 1-7-15,-5-1-12 0,2 2-8 0,-1-1-2 0,3 3-1 16,-3-3-20-16,2 1-8 0,-1-1-2 0,2 0-6 15,-2 0 1-15,-2-1-1 0,2 0 2 0,0-3-7 16,-4 1 6-16,1 1-2 0,-2-3-5 0,1 1 9 0,-3-2-1 16,1-1-4-16,0 2-3 0,-2-2-1 0,0 0-5 15,0-2 3-15,0 2 6 0,0-3-3 0,1 2 1 0,-1-1 2 16,3-3-3-16,-3 1 4 0,6-3 3 0,-3 0-3 16,2-1 1-16,2-1-3 0,-1-2-1 0,3 2-6 15,-1-1 12-15,-1 1-7 0,-1 0 4 0,3-1-2 0,-2 4-2 16,-2 1 4-16,-1-1 0 0,1 1 2 0,-2 4-10 15,1-2 4-15,-2 3 3 0,0 0 2 0,0 0 1 16,-2 0-4-16,1 2 0 0,1 0-2 0,-2 2 4 16,1-1-2-16,-1 1-2 0,4 0 0 0,-4 3 2 0,3-2-1 15,0 2-2-15,0-1 4 0,0-3-3 0,1 3 0 16,0 0 2-16,1-1 5 0,-4-1-4 0,4 1-3 16,0 0 2-16,-2-2 0 0,0-2 3 0,1 1 5 0,-3 0-5 15,2-1-6-15,0-1 4 0,0 0 1 0,1 0 4 16,-1-1 3-16,2 1 1 0,0-2-5 0,-1 0 3 15,2 1 1-15,-3 1 2 0,1 0 6 0,-1-2 1 0,0 2-1 16,0-1 0-16,-3 2 8 0,0-1-5 0,4 0 2 0,-4 2-6 16,1-2 1-16,-1 3-9 0,2-1-1 15,-2 1 1-15,0-1-6 0,0 0 3 0,0 0-4 0,0-1-1 16,0 1 1-16,0-2 0 0,0 0 2 0,0 0-6 16,0 1 1-16,0-1-1 0,0-1 0 0,0 1 3 0,0 0-6 15,0-2-24-15,0 2-12 0,0 0-32 0,0 2-27 16,0-2-37-16,0 0-36 0,0 0-43 0,0 0 2 15,0 1-28-15</inkml:trace>
  <inkml:trace contextRef="#ctx0" brushRef="#br0" timeOffset="33329.39">25350 6433 667 0,'-2'4'7'0,"1"-4"3"0,-1 1 0 0,-1-1 9 15,0 1 8-15,0-2 8 0,1 1 4 0,1-1 1 16,-1 1 5-16,-1-2 13 0,1 0 6 0,1 2-6 0,-1-2 0 0,0 2-7 16,2-1 0-16,-1 1 8 0,1-2-2 15,-2 4-4-15,1-6 1 0,-3 6-35 0,0-4 41 16,1 4-39-16,-4-2 60 0,3 2-42 0,-4 1-5 0,0-1 0 16,-2 1 9-16,2-3 37 0,4 3-39 0,-7-3 50 15,4 1-56-15,1-1 43 0,3-3 0 0,-1 3-7 16,1-4-7-16,2 4 4 0,-1-4-2 0,4 4 3 0,-2-1-1 15,1 1-9-15,2 0-2 0,4 0-4 0,-1 0-13 16,8 1-5-16,-1 1-6 0,3-2-18 0,5 2-5 16,1 0 0-16,4 0-5 0,3-2 0 0,1 2 2 0,2-2-1 15,1 1 0-15,2-1 0 0,-1 2 0 0,0-2-5 16,2 1 5-16,-6-1-3 0,-1 1 1 0,1-1-4 16,-7 0 8-16,2 2-3 0,-5-2-2 0,0 0 4 0,-7 0-2 15,4 0 1-15,-4 0 1 0,-2 0 0 0,-3 0-7 16,-2 0 5-16,-4 0 1 0,-1-2 3 0,-1 2 2 0,-1 0 0 15,-1 0 3-15,1 0 2 0,-4 0-2 0,-3 0-1 16,-1 0 3-16,-4-1-5 0,0 1-4 0,-3-1 3 16,2 1-2-16,-8-2-6 0,2 1 3 0,-4 1-6 15,1-2 3-15,0 1-3 0,-2 1 1 0,-4-1-5 0,-2 1 1 16,1-2 3-16,-2 0-4 0,2 2 4 0,1-2-3 16,-1 2 2-16,5-1 2 0,-4 1 4 0,7 0-4 0,-1 0-1 15,5 0 6-15,1 0-1 0,2 0-1 0,6 0-1 0,3 0-3 16,-1 1 0-16,6-1 1 0,1 0 3 15,3 2-1-15,2 0 4 0,1-2 1 0,3 2 1 16,4-1 9-16,4 0-4 0,3 2 3 0,2-1 2 0,4-1-3 16,4 0-2-16,4 1 5 0,1-2-3 0,3 0-7 15,-3 0 8-15,4 0-1 0,-4 0-1 0,-4 0-4 0,2-2 1 16,1 1-6-16,-3 0 5 0,1-1 4 0,0 2-3 16,-2 0-5-16,0-1 1 0,0-1 5 0,-4 1 1 15,-1 1 1-15,-7-1-3 0,-1 1 1 0,-7-2 1 0,-3 0 4 16,-3 2-2-16,-4 0 3 0,-1-2 0 0,-2 1-7 15,-5-1 4-15,-5 0-2 0,0-1-7 0,-4 0-1 0,-5 1 0 16,-5-1-2-16,-3 2-2 0,0-2 3 0,1 3 1 16,-1-1-5-16,0 1 7 0,0-1-3 0,4 1 0 15,-1 0 1-15,3 0 1 0,-3 0 3 0,-3 1-4 16,1 0 3-16,2-1-7 0,6 0 3 0,1 3-2 0,5-1-2 16,3 0-1-16,4-1-5 0,6 2 2 0,2 1 5 15,6 0 2-15,-3-1-2 0,6 3 5 0,3-1 0 16,3-1 1-16,1 1 4 0,8-1 1 0,3 0-9 0,3-1 5 15,-3-1-1-15,3-1-3 0,-7-1 0 0,7 2-3 16,-1-4-1-16,-5 1 2 0,3 0 4 0,-4-2-5 0,1-1 0 16,3 3 3-16,-5-3-2 0,0 1 5 0,-5 1 0 15,-1-1-4-15,-4 2 2 0,-3-1-2 0,-6 1 3 16,-1-1 4-16,-4 1-5 0,-1-2-5 0,-5 1 4 0,0 0 1 16,-5 1-2-16,-2-3 4 0,-5 3-2 0,-2-2-5 15,-3 1 4-15,-3 0 5 0,7 2-6 0,-3-2 2 16,4 2 2-16,-2 2-2 0,6-2-3 0,-1 0 0 0,5 1 2 15,0 0 2-15,-2 1-2 0,-1-1 0 0,4 1-4 16,2-1 0-16,2 1 1 0,3 0-8 0,2-2-11 0,2 1-7 16,2 1 8-16,2 2 0 0,4-2-1 0,4 3 1 15,2-3 3-15,-2 2 9 0,2-1 10 0,3 1 2 16,1 1 2-16,4-2-4 0,-2-1 1 0,-2 0-1 16,2 0-2-16,2-1-2 0,-4-1 4 0,2 0-3 0,-3 0-4 15,-1 0 8-15,-4-1 3 0,0 1 1 0,-8-2 7 16,2 2 6-16,-3-2 2 0,-3 2-5 0,-3-1 3 15,-4-1-7-15,0 0-3 0,-6-3 2 0,-2 3-9 0,-3-1-2 16,-5-1-3-16,-1 0 6 0,-3-1-6 0,-1 3 1 16,-1-2 0-16,1 1-4 0,2 3 5 0,3-2-2 15,1 2-2-15,0-2-2 0,2 2 3 0,3 0 0 0,4 2-1 16,4 0-9-16,1-2-10 0,3 0-6 0,4 0 1 0,2 0 3 16,4 1 2-16,4 3 0 0,3-2 0 15,0 0 11-15,6 1 10 0,-2 0 3 0,7 0-2 0,-2-1 1 16,-1 1-4-16,-1-1 0 0,2 0 4 0,-2-2-1 15,-2 0 3-15,0 0-4 0,-4 0 3 0,2 0-1 0,-1 0 5 16,-5 0-2-16,2 0-1 0,-6 0 8 0,-2 0 8 16,-5 0 8-16,1 0 0 0,-1-2-3 0,-4 0-2 15,-2 1 1-15,2-3-2 0,-2 4-3 0,-5-3-12 0,2 0-1 16,1 2-5-16,-2-1 5 0,4 0-2 0,-2 2 1 16,7-2 4-16,-4 2-5 0,7 0-2 0,0 0 0 15,0 0-1-15,0 2 2 0,0-2 1 0,0 0-3 0,0 0-2 16,0 1 4-16,0-1 4 0,0 0-1 0,0 1-3 15,0-1 1-15,0 0 0 0,0 0-1 0,0 0 8 16,0 0-8-16,0 0 1 0,0 0 6 0,0 0 0 0,0 0-1 16,0 0 3-16,0 0-2 0,0 0-3 0,0 0 6 15,0 0-5-15,0 0 1 0,0 0 3 0,0 0-5 0,0 0 1 16,0 0 2-16,0 0 0 0,0-1-3 0,0 2 3 16,0-2-6-16,0 1-1 0,0 0 5 0,0 0-1 15,0 0-4-15,0 1-1 0,0-1-1 0,0 0 2 0,0 0 0 16,0 0 2-16,0 0-3 0,0 0-5 0,0 2 7 15,0-2-1-15,0 0 5 0,0 0-8 0,0 0 5 16,0 0-1-16,0 0 0 0,0 0 1 0,0 0 1 16,0 0-2-16,0-2-3 0,0 4 5 0,0-4-5 0,0 4 1 15,0-2-2-15,0-2 6 0,0 2-7 0,0 0 2 16,0 2 1-16,0-4 0 0,0 4 2 0,0-2-2 0,0 0 1 16,0 0-5-16,0 0 2 0,0 1 4 0,0-1 5 15,0 2-6-15,0-2-2 0,0 0 6 0,0 0-1 16,0 0 0-16,0 0-2 0,0 0 5 0,0-2-12 0,0 2 6 15,0 0 5-15,0 0-2 0,0 0-2 0,0 0 6 16,0 0 2-16,0 2-9 0,0-2 10 0,0 0 1 0,0 0-5 16,0 0 1-16,0 1 4 0,0-1-1 0,0 0-1 15,0 0 4-15,0 0-1 0,0 1-2 0,0-2 2 16,0 1-4-16,0 0-1 0,0 0 1 0,0 0 2 16,0 0-4-16,0-1 0 0,0 1-1 0,0 0 1 15,0 0 0-15,0 1 2 0,0-1-5 0,0 0 3 0,0 0 0 0,0-1 2 16,0 2 2-16,0-1-4 0,0 0 2 15,0 1 1-15,0-1 0 0,0 0-3 0,0 0 4 0,0 2 0 16,0-2-6-16,0 0 5 0,0 0-2 0,0 0-1 16,0 0-2-16,0 0 5 0,0 0-6 0,0 0-2 15,0 0 2-15,0-2 1 0,0 4-3 0,-2-4-1 0,2 2 3 16,0-1-3-16,0 1-2 0,0 0 4 0,0 0 1 16,0 0-1-16,0-1 0 0,2 1-3 0,-2 0 1 0,0 0-4 15,0 0 10-15,0 0-7 0,0 0-2 0,0 0-1 16,0 1 0-16,0-1 6 0,0 0 0 0,0 0-1 15,0 0-2-15,0 0 2 0,0 0 0 0,0 0 3 0,0 0-2 16,0 0-3-16,0 1 3 0,0-1 2 0,0 0-4 16,0 0-5-16,0 0 5 0,0 0 1 0,0-1-7 15,0 1-17-15,0-3-21 0,0 3-43 0,0-4-34 16,0 4-29-16,0 0-46 0,0 0-45 0,0-5-43 0,0 3 4 16,0 2-44-16</inkml:trace>
  <inkml:trace contextRef="#ctx0" brushRef="#br0" timeOffset="35999.3">25166 6087 555 0,'0'0'21'16,"0"0"-4"-16,0 0 4 0,0 0 3 16,-4-25-4-16,4 25 3 0,0 0 1 0,0 0-1 15,0 0 4-15,0 0-1 0,0 0 4 0,0 0-2 0,0 0 7 16,0 0-4-16,0 0-4 0,0 0-5 0,0 0-3 15,0 0 9-15,0 0-8 0,0 0 3 0,0 0 4 16,0 0 8-16,0 0 4 0,0 0 5 0,0 0 3 16,0 0-8-16,0 0 2 0,0 0-3 0,0 0 8 15,0 0-3-15,0 0 0 0,0 0-10 0,0 0-4 0,0 0 7 16,0 0-52-16,-9-14 45 0,9 14-58 0,0 0 0 16,0 0-1-16,-17-11 29 15,17 11 39 1,0 0-3-16,-26-8-36 15,26 8 38-15,0 0-80 0,-94-8 41 16,85 6 45 0,-2 2-40-16,1-1-47 0,-1 1 87 0,0 0-89 15,-2-1 45-15,-2 1 5 0,-1-2-42 0,0 1 37 16,0-1 0-16,-1 0 2 0,-1 1-1 0,0-2 4 0,1 0-1 16,4-1-39-16,-7 1 81 0,6-1-78 0,-2-1 33 15,-1 3 7-15,0-2-1 0,1-1-1 0,-1 1-4 16,1 0 0-16,-2 0 0 0,1-1 1 0,-2 1-4 15,1-1 45-15,-1 2-84 0,1-2 86 0,-2 2-80 0,-2 0 76 16,0-1-74-16,1 2 72 0,1-3-69 0,-2 2 32 0,0-2 0 16,0 2-3-16,0-1 2 0,2-2 2 15,6 3-6-15,-6-2 5 0,2 2-4 0,0 0-3 0,1-2 2 0,0 0 4 16,1 2-4-16,-7 1-10 0,1-2 47 16,1 1-82-16,-4 1 84 0,3-4-82 0,-7 1 83 0,2 0-84 15,-1-2 87-15,-2 4-80 0,0-3 40 0,1 1-4 16,-1-1 2-16,1 3 5 0,-1-2-2 0,4 0-3 15,-4 1-3-15,3 1 43 0,-2-1-44 0,1-1 53 0,-1 0-89 16,-1 0 78-16,2 1-42 0,0-3 46 0,-1 2-40 16,-1 1 3-16,4-1 0 0,0-1-2 0,-1-1-1 15,2 3 4-15,-4-2-40 0,2 1 40 0,3 0-43 0,-3 0 47 16,1 1-45-16,0 0 36 0,1-2 5 0,2 1-1 16,-3 2-1-16,1-1-2 0,-1 1 8 0,3 1-8 0,-2-1 1 15,2 0 1-15,0 2 3 0,-1-2 2 0,0 2-1 16,3 1-1-16,-1 1-2 0,-3-1-2 0,8 0 2 15,-4 0 3-15,4 3-3 0,-4-1-3 0,2-2-3 16,-4 2 3-16,-1-2-4 0,-2 0 6 0,-7-2 0 0,0 2-6 16,-5 0 0-16,2 0 4 0,-2 2-2 0,0-4 4 0,0 1-2 15,0 0-2-15,-1 1 2 0,0-3-6 16,1 2 8-16,-1-3-5 0,1 2 3 0,0 0-5 0,2-1 6 16,-1 1-3-16,1 0 4 0,1-1 1 0,2 2-1 15,0 0 1-15,0-2-1 0,3 0-3 0,-4 3 4 16,4-1-4-16,-3 2-3 0,5-1 11 0,-4-1-9 0,4 1 4 15,-4 0 0-15,2 1 9 0,2-2-8 0,-4 1 7 16,2-1 0-16,0 3-7 0,-2 1 0 0,2-3 1 16,0 0 1-16,8 0-4 0,-2 1-2 0,4-1 1 0,0 0-6 0,0 0 1 15,1-1-11-15,2-2 0 0,-1 3-6 16,1 0 4-16,-7-1 38 0,2 1-46 0,0-1 47 0,1 1-42 16,1 1 56-16,-4-1-47 0,3 0 47 0,-1 0-46 15,0 0 6-15,1 0 2 0,3 0-3 0,-6 0 1 16,3 0-2-16,-1 0 0 0,2 0 5 0,-4 1-2 0,5 2-1 15,-5-3-2-15,2 3 1 0,1-2 4 0,-1 0-1 16,0 2 0-16,0-2-2 0,0 2 2 0,2-3-4 16,0 2-3-16,-2-1 5 0,4 0-9 0,0 2 3 15,-1-1 0-15,3-2 1 0,-1 0-9 0,0 2 9 0,1-2 2 16,-2 0-3-16,6 1 0 0,-6-1 8 0,5 0-3 16,-4 3-1-16,4-2 6 0,-4 0 3 0,4 2-4 15,-4-1 5-15,1 0 1 0,-3 0-12 0,2 1 9 0,0-1-2 16,0-1 3-16,0 3-9 0,0 0 8 0,-1-1 0 15,0 1-4-15,-2 0 8 0,2 1-4 0,-2-2 3 16,-2 3-4-16,0-1 4 0,-1-1-3 0,0 2-4 0,0-1 10 16,1-1-4-16,-4 0 0 0,4 0-3 0,-5-1 7 15,4 2-4-15,2-1 2 0,5-1 2 0,1 1-10 0,-2-1 3 16,4 1-6-16,-2-1 7 0,2 2-4 0,-1-3-1 16,-2 3 1-16,-3-3 0 0,1 3 5 0,-2-3-9 15,2 3 5-15,-3-2-2 0,2 0-1 0,0 2 5 16,0-1-3-16,0-1 0 0,-1 1-4 0,4-1 9 0,-5 2 2 15,7-5-3-15,-7 4-1 0,5-1-4 0,-3 0 0 16,-1-2 0-16,6 2 0 0,-7-1 0 0,3 0-2 0,-2 1 5 16,3-2 3-16,-2 2-7 0,0-1 2 0,1 0 0 15,-1 2-5-15,-1-3 8 0,2 2 0 0,0 0 0 16,1 0-4-16,0-2 5 0,1 1 1 0,-3 1 0 0,4-1 4 16,-1 0-5-16,-1-1 5 0,1 1-8 0,0 0 1 15,2 0 1-15,-4-2 2 0,2 1-3 0,2 0 3 16,-2-1-7-16,2 0 2 0,2 2 0 0,-1-2 5 0,-3 0 5 15,6 0-4-15,-2 0 0 0,2 0-2 0,2 1 6 16,0 1-6-16,1-2-3 0,0 0-2 0,3 3-1 0,-1-2 6 16,0 0-4-16,3 0 4 0,-2 1-5 0,4-2 0 15,-2 1 10-15,2 1 0 0,-1-2-6 0,1 2-7 16,1-2 9-16,-1 0-1 0,0 0-2 0,0 0 5 16,2 0-9-16,-2 0 6 0,0 0 5 0,4 2-5 0,-4-2 2 15,0 0 1-15,2 0-3 0,-2 0-2 0,2 0 4 16,-2 0-9-16,0 0-3 0,0 0-11 0,0 0-31 15,0 0-9-15,0 0-15 0,1 0-34 0</inkml:trace>
  <inkml:trace contextRef="#ctx0" brushRef="#br0" timeOffset="36329.44">19158 5764 946 0,'-5'4'-1'0,"3"0"6"0,2-8 1 0,0 9-4 16,-1-1-3-16,-3 1 5 0,4 0 2 0,-3 3-1 15,3-2 0-15,-5 3-7 0,4-1-4 0,-4 0 9 16,2 1 4-16,0-1-4 0,0-1 5 0,0 0 8 0,-1 2 3 16,1-3 1-16,1 1 13 0,-1 1-9 0,-3-1-3 15,3 0 4-15,-2 2-11 0,0-2-5 0,1 2-3 0,-3-1 3 16,1 0-10-16,-2-2-1 0,3 1 6 0,2-3-4 15,0 1 8-15,0-2 5 0,0-2 6 0,3 2 11 16,1-2 14-16,-1 1 18 0,5 0 14 0,-3 1-34 16,2 1 55-16,3 0-34 0,-1 0-1 0,5 1 8 15,-3 2-5-15,3 0-13 0,3-2-11 0,7 4 39 0,-7-3-62 16,6 2 30-16,-2 2-7 0,4-2-21 0,0 0-14 16,-2 0-24-16,1 0-61 0,-2-1-48 0,-3-2-90 0</inkml:trace>
  <inkml:trace contextRef="#ctx0" brushRef="#br0" timeOffset="38595.89">23988 6029 731 0,'7'-4'12'0,"-2"3"18"0,-2-2 7 0,0 0-5 16,1-1 18-16,0-1 10 0,-1-1 3 0,0 2 15 16,-1 1-5-16,-1-1-4 0,-1 2 13 0,2-1-31 0,-2 0 26 15,0 2-47-15,0-1 47 0,-2 2-64 0,2-2 36 16,-3 1-56-16,0-1 21 0,0 0-4 0,-2 0-8 0,-3 1-3 15,0-3-9-15,-1 2 6 0,-2 0-2 0,-2 0 6 16,-3 0-4-16,0 0 8 0,-1 2 16 0,-2-2-4 16,2 1 13-16,-7 1 9 0,3-2-33 0,-1 0 33 0,-1 1-33 15,0 1 49-15,-4-1-43 0,0 0 53 0,1-1-54 16,-1 1 28-16,0-1 6 0,0-1 1 0,3 2 10 16,-1-1-13-16,1 2-3 0,2-2-2 0,3 2 0 0,-1 2 8 15,4-2-8-15,-2 5 2 0,5-1-10 0,0 0 2 16,0 4 0-16,-1 0 2 0,4 3 8 0,-3 0 3 0,4 3 7 15,-1-1 2-15,2 2-1 0,1-1 0 16,2 3-7-16,0-2-4 0,0 1-10 0,1 0-4 0,0-1-8 16,1-1 1-16,3 3-1 0,-4-3-4 0,2-1 3 15,1 1 2-15,1-3 5 0,-4 2 4 0,4-2-2 0,0 1 2 16,0-3-3-16,4 5-3 0,-4-4-2 0,3 2-4 16,1-2-3-16,-1 3-4 0,2-2 1 0,3 1-1 15,-3-1-5-15,4 3 6 0,1-2 0 0,1 2 1 0,1-2 2 16,1 2-5-16,0-3 1 0,4 2-3 0,0-1 6 15,1 0-5-15,3 0 3 0,1 1-5 0,3-2 0 16,4 0 1-16,-1 2-2 0,5-3 3 0,1 0-2 0,1-1 3 16,4 0-5-16,-1 0 4 0,-2 2-4 0,6-5 6 15,-2 1-3-15,2 0-5 0,-3-2 2 0,2 1 3 0,-1-4 1 16,-2 4 1-16,-2-6 5 0,2 1-5 0,-3 0 5 16,-4-1 0-16,-4-1 2 0,0 0-5 0,-1-3-3 15,-3 2 0-15,2-1-4 0,1-3 4 0,-6-1-7 0,6 3 1 16,0-3 1-16,0-1 5 0,-3-1-4 0,1 0 8 15,-2 0-3-15,-1 0 1 0,-2-2 0 0,-2-2 4 16,-1 3-2-16,5-5-6 0,-6 0 4 0,1 0-10 16,0-1 6-16,-2-1-7 0,2 1 3 0,-2-4-4 0,-2 3-1 15,2-2 3-15,-5 3-1 0,-1-1-1 0,1 1-2 16,-4 1 7-16,0 0-3 0,-2 2 2 0,-3 0-6 16,0-1-3-16,-5 3-3 0,1-1 9 0,-3-1-7 0,-4 0-3 15,-1 0-2-15,-9 0-1 0,3-2 8 0,-7 0 3 16,2-1 2-16,-11 1-4 0,1-3 5 0,-3 2-4 15,-3 0 9-15,-4-2-3 0,5 2-2 0,-2-2 0 0,-2 3 3 16,-1-1-3-16,-3 0-3 0,2 1 7 0,2 1-8 16,-2-3 0-16,-3 5 2 0,-1-2 1 0,6 5 0 0,2-2 1 15,2 4-2-15,7 2 1 0,1 2 1 0,5 2 2 16,0 1-5-16,7 0 1 0,0 1-1 0,2 2 2 16,1 2 6-16,4-1-5 0,-1 2 1 0,-2 0-1 0,5 0-1 15,1-1 7-15,-1 2-5 0,-1 0 2 0,0 0-2 16,4-1-1-16,-3 1 4 0,2-1-1 0,2 2 5 15,-3-1-12-15,2 0 6 0,3-1 0 0,-2-2-1 16,2 2 1-16,0-2-3 0,1 0 3 0,-1-2-2 0,3 1 4 16,0 0 1-16,0-2-3 0,0 1 1 0,0 0 0 15,0 0 2-15,0-2-7 0,0 1 0 0,0 1 5 0,0-2 0 16,0 0-3-16,0 2-2 0,0-2 0 0,3-2-13 16,-3 2-25-16,2-2-26 0,-2 1-44 0,3 1-55 15,-3 1-68-15,0 3-52 0,2-3-42 0,-1 2-58 0</inkml:trace>
  <inkml:trace contextRef="#ctx0" brushRef="#br0" timeOffset="40419.87">23992 6616 773 0,'3'-2'23'0,"-2"-4"10"0,1 8 9 0,0-4 10 15,-1-1 11-15,1-2 7 0,-2-3 14 0,1 4 9 16,-1-3-11-16,2 4-6 0,1-6-5 0,-3 6-38 0,0-3 34 15,1 1-45-15,-1 1 45 0,0-1-59 0,0 0 42 16,-1 1-40-16,1 4-5 0,-5-7 35 16,1 7-49-16,-1-4 40 0,0 3-52 0,-3-4 54 0,0 5-50 0,-3-3 49 15,0-2 5-15,-1 1 1 0,-3 0 2 0,-4 3 2 16,2-3 0-16,-7 4 4 0,0 0-3 0,-1 0-4 16,-2 0 0-16,2 4-4 0,-4-4 3 0,-1 5-3 0,0-4 1 15,0 3-10-15,0 0 4 0,0 1-2 0,2 0-2 16,-1 3 1-16,4-2 1 0,3-1 0 0,0 3-8 0,3 0 6 15,3-1 3-15,0 2 2 0,5-1 0 0,0 1 7 16,2 1-2-16,2 0-1 0,1 0 7 0,-1 0-3 16,1 3-10-16,3 0-6 0,-2-1-5 0,5 1-10 15,-1 0-3-15,-1 0 0 0,2 0-3 0,0-1 0 0,2 1 3 16,-1 0-3-16,3-2 5 0,-3 0 5 0,4 0 3 16,-1 0 6-16,3 1 3 0,-2-2 0 0,-1-1 6 15,6-1-4-15,1-1 1 0,-2-2-4 0,3 0-3 0,2-3-6 16,0 4-5-16,5-4-1 0,0 4-1 0,-2-1-4 15,5 3-6-15,2 0 3 0,0 1 2 0,3 0-3 0,1 2 3 16,2-2 1-16,3 2-8 0,-1-2 11 0,5 2-2 16,0-1 0-16,0 0 3 0,2 0-3 0,1-2 0 15,1 3-7-15,-2-3 9 0,1 1-7 0,1-2 5 0,3 2-7 16,-2-3-3-16,-4 1 4 0,2 0-2 0,2-2 7 16,3 3-3-16,-2-1 0 0,2 1-4 0,2-3 5 15,-1 2 3-15,4 1-3 0,-2-1-1 0,-2-3 0 0,-7 1-6 16,4 0 9-16,-7-3-2 0,-1 1 0 0,-2-2-2 15,-1-1 2-15,0 1 0 0,-2-1-2 0,0 0 1 16,0 2-4-16,0-2 3 0,0 0-5 0,-2-2 5 0,-1 1 1 16,0-3 0-16,-1 2 3 0,-3-6-1 0,-3 1 1 15,1 0-1-15,-2-3 8 0,2 0-8 0,-5 0 3 0,2-2-6 16,-1 0 0-16,0 0 3 0,-1-2-1 0,-1 1-2 16,0-1-4-16,0-1 4 0,-3 1 1 0,0-1 4 15,-1-1-2-15,-3 2 0 0,1 0-2 0,-1 0 4 16,-3 3-1-16,-2 0-1 0,1 0-5 0,-4 0 2 15,0-1 0-15,-4 2 1 0,-2-3-5 0,-4 2 3 0,-4-4 1 16,-2-1 1-16,-2 2-2 0,-8-2 4 0,3-1-1 16,-5 1-7-16,-3-1 10 0,-4 3-6 0,1-2-1 0,-4-1-1 15,-4 2 4-15,-2-1-4 0,-2 1 0 0,-3 0 3 16,-2 1-1-16,-2 0 1 0,-2 1-1 0,-2 3 2 16,4 2 2-16,0-1-1 0,-3 3-1 0,4 2-1 0,1 0 5 15,3 4-1-15,5 0 3 0,3 0-5 0,-2 2-5 16,5 2 3-16,1-2 3 0,2-1 3 0,0 2-8 0,0 1 1 15,-2-3-2-15,2 1 6 0,2 0 2 0,4 0-3 16,2-2-3-16,1 0 1 0,3 3 2 0,3-3 1 16,3 0 2-16,2 1-4 0,3-1 0 0,-1 0 1 0,5-1 3 15,0 1-2-15,2 1-2 0,5-1 1 0,-3 0-3 16,3 0 7-16,0 0 3 0,0 0 2 0,0 1 1 16,3-1-1-16,-3 0 7 0,0 0 0 0,0 3 2 0,0-1-6 15,0-2-3-15,0 1 1 0,0-1-3 0,0 0 5 16,0 2-8-16,0-2-2 0,0 0 2 0,0 0-1 15,0 0-2-15,0 0-1 0,0 0 0 0,0 0-5 16,0 0 5-16,0 0 1 0,0 0-3 0,0 0 1 0,0 0 3 0,0 0-4 16,0 0 1-16,0 0 4 0,0 0-4 15,0 0-1-15,4 0 2 0,-4 0 2 0,0 0-11 0,0 0 7 16,0 0-3-16,1 1 2 0,1-1-3 0,-2-1 0 16,2 1-1-16,-1 0 3 0,-1 0 6 0,2 0-3 15,-2 0-2-15,0 0-3 0,0 0 8 0,0 0-4 0,0-2-1 0,0 4-2 16,0-2 4-16,0 0-3 0,0 0 5 15,0 0 6 17,0 0 3-17,0 0-27 17,0 0 30-1,0 0-21-16,0 0 18 17,0 0 8-1,0 0-11-31,0 0 10 16,0 0 2-16,0 0-10 15,0 0 14-15,0 0-7 16,0 0 1-16,0 0-15 31,0 0-39-15,0 0-4-16,0 0-52 0,0 0-76 15,0 0-91-15,0 0-46 0</inkml:trace>
  <inkml:trace contextRef="#ctx0" brushRef="#br0" timeOffset="41547.62">18868 6121 745 0,'0'0'32'15,"0"0"-12"-15,0 0 3 16,0 0 7-16,0 0 0 0,0 0 1 0,0 0-11 0,-20 3 19 16,20-3-9-16,0 0 4 0,0 0 3 15,0 0 7-15,0 0 5 0,0 0 14 0,0 0 9 16,0 0-5-16,0 0-2 0,0 0 2 0,0 0-43 16,0 0 46-16,0 0-49 0,0 0 51 0,0 0-52 0,0 0-11 15,0 0 34-15,0 0-59 16,0 0 42-16,0 0-63 0,0 0 44 0,0 0-40 31,0 0-1-31,0 0-30 16,0 0-24-16,0 0-27 0,0 0-23 0,0 0-19 15</inkml:trace>
  <inkml:trace contextRef="#ctx0" brushRef="#br0" timeOffset="42390.93">19048 5915 639 0,'0'0'20'16,"0"0"5"-16,0 0 10 0,5-21 6 0,-5 21 1 15,0 0 8-15,0 0 15 0,0 0 0 0,0 0-4 0,0 0-11 16,0 0-2-16,-67-51 1 0,57 49 2 0,0-1-2 16,-1 0-12-16,-1 1 5 0,0 0-7 0,-2 0 11 0,1 1-5 15,-3-1-6-15,2 0 3 0,-3 2-46 0,0 0 41 16,-2 0-43-16,1 2 39 0,-1 0-45 0,3-1 55 16,-6 3-49-16,4-2 50 0,-2 1 1 0,1 0-40 0,0 3 39 15,0-3-46-15,1 4 40 0,-2-3-55 0,5 6 54 16,-1-2-40-16,3 3 51 0,2 0-4 0,3 2 4 15,1-1 6-15,-2 4 7 0,3-1-1 0,-2 0-2 0,1 0-11 16,-3-1-8-16,3 2 6 0,-2-3 10 0,0 5 3 16,1-2-4-16,1 0-1 0,1 1 1 0,-2 1-3 15,2-2-4-15,-1 2 2 0,-1 0-11 0,3-3-8 16,-2 1 2-16,2 0-2 0,4-1 5 0,-3 1-4 0,3 0-3 16,1-2-2-16,1 0-6 0,3 1 3 0,-4-1-1 15,4 0-5-15,5 0 3 0,-2 0 2 0,1 0 3 0,0-1-1 16,3-1 2-16,0 0-1 0,0 0 0 0,2 0 4 15,-4-1-8-15,3 0 0 0,-5-1-3 0,1 0-2 16,0 3 2-16,3-4-2 0,-2 0-4 0,3 0 0 0,2-1-5 16,2-1 2-16,3 0-4 0,1-1-1 0,2 0 0 15,4-3-3-15,-3 2 3 0,0 0-5 0,4-3 6 16,-4 1-3-16,4 0 3 0,0 0-2 0,0-2-3 16,-1-1 4-16,2 2-3 0,-3-2 1 0,2-2-1 0,1 1 1 15,-3-2 0-15,-1 0 1 0,0 2-2 0,-4-3 1 0,4-1 3 16,-5 0-2-16,-1-3 0 0,-1 3 1 15,-3 1 0-15,1-3 1 0,-1-1 0 0,-2-1 0 0,-1-1-3 16,0-1 3-16,-1 0-2 0,2-4 2 0,-4 1-4 16,1-1 0-16,1-3 5 0,-3-2-2 0,-1 0 2 0,1-2-2 15,-3 0-3-15,2 0 0 0,-4-2-1 0,-1 2 2 16,-1-2-4-16,0 3 2 0,-1-1 0 0,-1 2 1 16,-2 2-1-16,1 0 1 0,0 1 4 0,-4 0-2 0,-1 0-4 15,3 4 4-15,-5-2-4 0,0 1 0 0,-1 1 2 16,-2 2 0-16,0-2-1 0,-4 2 0 0,4 0 2 15,-4 2-1-15,1-2 0 0,1 2 4 0,0 0 3 0,-2-1-8 16,2 2 3-16,0 0-2 0,2 2 2 0,-1-1-4 16,1 2 7-16,4-2-7 0,-2 2 0 0,1 2 7 15,4 1 1-15,-1-1 0 0,1 0-1 0,2 1 6 0,0 2-2 16,1 0 3-16,2 0-3 0,1-1-1 0,-2 1-2 16,2 1 2-16,0-2 2 0,0 2-5 0,0-2-3 0,0 1 1 15,0 0 1-15,2 1 0 0,-2-1-1 0,0 0 1 16,0 0-2-16,0 0 0 0,1 2 3 0,-1-2-7 15,0 0-12-15,0-2-12 0,0 2-29 0,0 2-37 16,0 1-42-16,-1-2-56 0,2-1-22 0,-2 4-56 0</inkml:trace>
  <inkml:trace contextRef="#ctx0" brushRef="#br0" timeOffset="44235.34">18754 6164 716 0,'4'3'21'0,"-3"-3"7"0,2 1 6 0,-6-2 4 15,6 1 14-15,-4 0 9 0,5-3 9 0,-2 3 8 0,-1-2-16 16,2 2 5-16,-1-2 5 0,1 2 6 0,-1-4-7 16,1 2-57-16,0 1 34 0,1 1 1 0,-4-2-40 0,3 0 37 15,-2 2-57-15,2 0 45 0,-3 0-55 0,0 0 107 16,0 0-101-16,-3 0 49 0,2 2-16 0,1-2 6 15,-2 2-4-15,2-2-6 0,-1 0 4 0,-3 0-16 0,4 0 19 16,-3 0-59-16,0 0 48 0,-4 0-50 0,3 0 48 16,-5-2-44-16,1 2 45 0,-4-2-45 0,2 2 43 15,-3 0 7-15,1-1-1 0,-3-2-7 0,2 3 2 0,-3 0 2 16,2 0 0-16,-5-3-1 0,3 3-4 0,-1-1-5 16,4 0 4-16,-6-1 1 0,2 0-3 0,-2 0-2 15,-6 0-1-15,4-1 0 0,-5 1-3 0,1-1 1 0,-5 0 3 16,0 1-4-16,0-2 3 0,2 2-1 0,-1 1 4 15,1 0-3-15,-2-3 3 0,0 4-5 0,0-2-1 16,-2-1 6-16,1 1 1 0,-4-1-6 0,2-1-2 0,-4 2 9 16,1-2 0-16,-4 0 4 0,2-1 2 0,0-1 0 15,0 2 1-15,1 0 7 0,0 0-1 0,-1-2-1 0,0 1 1 16,0 1-5-16,-1-3 0 0,-2 5 2 0,2-4-3 16,-3 1-2-16,2 1-1 0,-1-2-3 0,0 1 0 15,0-2 1-15,1 3-2 0,2-1 0 0,1-2-4 16,2 3-1-16,-1-1 3 0,1 1-7 0,0-2 3 0,2 2 6 15,-2-1-8-15,-2 1-1 0,-3-2 3 0,0 2 0 16,3-2 0-16,-1 3 6 0,2-1-7 0,2 0-1 16,-1-1 2-16,1 2-4 0,4 0 5 0,2 1-3 0,1-1-2 15,0 2 6-15,5 0 0 0,-2-1-1 0,2 2 3 16,1 0 1-16,-2 0-2 0,-1 0 3 0,2 0 1 0,-2 2-9 16,-3-2 4-16,0 0 0 0,2 0-2 0,-3 0 4 15,-1 0-5-15,1 0 4 0,-2 0 0 0,2 0 3 16,-2-2-3-16,-1 2 0 0,2 0 2 0,-1 0-3 15,-4-2 2-15,3-1-3 0,-3 3 1 0,-1-4 3 0,-1 3 1 16,-1-2 1-16,4 1-2 0,0-3-1 0,-2 2 1 16,-1-2-3-16,-2 2-3 0,3 0 1 0,-3 0 0 0,0-2-5 15,-7 0 3-15,-2 1-1 0,0 1 0 0,1-1 3 16,-3-1 0-16,0 2-7 0,0-1-2 0,2 1-1 16,6 1 4-16,-2-2 0 0,2 1 8 0,-2 0-1 0,5 3 1 15,0-5 2-15,-3 2 3 0,2 2 6 0,-1 0-7 16,-4-2 1-16,4-1-7 0,2 2 0 0,0-3 3 15,-1 5 5-15,6-4-3 0,1 3-2 0,0-2 3 0,1 1 0 16,2 0 1-16,3 2 1 0,-4 2 1 0,2-2-4 16,1 0 0-16,5 0 2 0,-3 2-2 0,2-1-1 15,-2-1-1-15,0 2 3 0,2-2-7 0,-1 1-1 0,3-1 3 16,-4 1-2-16,3 2 2 0,0-1 5 0,1 1-4 16,2-1-4-16,-1 0 4 0,-1 0 2 0,-1 2 1 0,-1 0-3 15,2-1 2-15,-5-1-5 0,1 1 2 0,-2 0 2 16,2 2 1-16,-1-2-4 0,-2 0-5 0,1-1 6 15,-3 1 0-15,0 0 2 0,-2 1 2 0,-1-1-5 0,0 2-3 16,1-1 8-16,-1 0 1 0,-3-1 2 0,3 1-8 16,0 0 2-16,1 0 3 0,0-2-1 0,-1 0 4 15,0 1-10-15,1-2 4 0,-3 1-3 0,2-2 4 0,-3 1-1 16,2-1-4-16,-3 0 2 0,7 0 0 0,-2-1 6 16,2 1-1-16,4-2-3 0,0 2 1 0,1-1-6 15,-1-1 5-15,9 2 4 0,-1-3-7 0,1 2 2 0,1 0-2 16,3-2 5-16,-1 0-2 0,3 3 3 0,2-2-6 15,-1-1 1-15,-1 3 6 0,2-1-7 0,1 1 2 16,3 0-3-16,0 0 3 0,2 0 4 0,1 0-1 0,2 0-2 16,0 1-2-16,0-1 8 0,0 0-5 0,2-1 2 15,-2 1-1-15,0 0-2 0,0 0 1 0,0 0 0 16,3-2 0-16,-3 2-1 0,0 0 2 0,0 2-4 16,0-4 0-16,0 4 3 0,0-2-2 0,0-2-1 0,0 2-7 15,0 0-32-15,0 2-17 0,-3-2 15 0,3 0-37 16,0 0-46-16,0 0-44 0</inkml:trace>
  <inkml:trace contextRef="#ctx0" brushRef="#br0" timeOffset="44547.62">12811 5677 1855 0,'0'0'19'0,"0"0"16"0,0 0 10 0,13-11 4 0,-13 11-3 15,0 0 0-15,0 0-5 0,0 0 0 0,0 0-20 16,0 0-59-16,0 0 13 0,0 0-2 16,0 0 3-16,0 0 0 0,0 0 3 0,0 0 4 15,0 0 1-15,-65 95 20 16,53-83-6 0,-4 2 1-16,1-2 2 0,-2-1-5 0,3-3 0 15,0-2 3-15,4 3 1 0,2-4 3 0,8-5 15 16,0 0 3-16,0 0 12 0,0 0 2 15,0 0 13-15,0 0 10 0,0 0-1 0,21 47 4 0,-21-47-1 16,0 0-4-16,0 0-8 0,0 0-4 0,0 0-13 16,0 0-11-16,85 99-12 0,-85-99-62 15,0 0-66-15,73 94-47 0,-73-94-81 0</inkml:trace>
  <inkml:trace contextRef="#ctx0" brushRef="#br0" timeOffset="47672.1">25681 5621 802 0,'0'0'28'0,"30"-34"0"0,-30 34 1 15,0 0 1-15,0 0 5 0,0 0 6 0,0 0 7 0,0 0-16 16,0 0-4-16,14-28-15 0,0-7 16 16,-14 33-14-16,0-5-12 0,0 3-2 0,0 3-5 15,0-4-2-15,0 3 6 0,0 2 4 0,0 0-1 0,0-1-10 16,0 2 7-16,0-1-2 0,0-1 8 0,2 1-2 16,-2-4 2-16,0 4 2 0,0 0-6 0,0 0 12 15,0-2-3-15,0 2-3 0,0-1-7 0,0 1 7 0,1 0-3 16,-1 0-3-16,2 0-5 0,-2-1-2 0,3 1 5 15,-3-2 6-15,3 2-5 0,-2-3-6 0,3 3 1 16,-3-2-6-16,4 2 9 0,-2-3-11 0,1 3-16 0,4 0-9 16,-3 0-12-16,5 0 0 0,-3 0-16 0,8 0-21 15</inkml:trace>
  <inkml:trace contextRef="#ctx0" brushRef="#br0" timeOffset="48267.52">26310 5498 618 0,'1'0'8'0,"4"-2"2"0,0 2 1 0,0 0 3 0,-4 0 1 15,3 0 15-15,-1-1 7 0,3 0 3 0,-5-1 0 0,4 2-3 16,0-4 3-16,-2 3-2 0,2-6-7 0,1 3-3 15,0-1-4-15,1-1 2 0,-1-2-8 0,1 0 6 16,2 0 0-16,-3-2 1 0,2 2 17 0,2-2-10 0,1 0-4 16,-2 1 12-16,1 2 1 0,2-1 11 0,0 1 3 15,-4-2 6-15,2 5-44 0,-2-6 65 0,0 6-44 16,-3-1 48-16,3 2-48 0,-7 5-3 0,1-6 4 0,0 8 2 16,-4-4 34-16,0 2-68 0,1-2 45 0,-4 4-67 15,2-2 54-15,-2 0-10 0,1 3-6 0,-5 0 1 16,0 3 13-16,0 1 21 0,-3 5 13 0,-1-1 17 15,0 6 4-15,-4-4 2 0,2 2 0 0,-2 0-9 0,2 3-16 16,-2 3-6-16,3-1 4 0,-2 1-8 0,2 0-8 0,-2 5-7 0,2 0 2 16,1 0 11-16,-3 3 13 0,3-2-10 15,-4 0-9-15,4 0-4 0,-1-3 1 0,2 2 4 16,-1-2-3-16,5 0-9 0,-1-5-11 0,0 0 0 16,0-1-10-16,5-1 3 0,-1-3-6 0,1-2-4 0,1-3 0 15,0-1-4-15,0-2-1 0,3-1-5 0,-3-1 5 16,2-3-3-16,1 0-2 0,0-1 3 0,0-1-6 0,0-1-17 15,1-1-19-15,2-4-44 0,2 4-65 0,-4-6-69 16,-1 3-53-16,7-8-27 0,-6 2-59 0</inkml:trace>
  <inkml:trace contextRef="#ctx0" brushRef="#br0" timeOffset="48655.98">26052 5880 1735 0,'-3'3'-27'0,"-2"-1"88"0,4-8-55 0,1 7 19 0,-4-2 12 16,1 1 3-16,2 0 8 0,1 0 16 0,-5 0 31 15,5 0-79-15,-3 0 61 0,-2 0-18 0,5 1-7 0,0-2-4 16,0 2-5-16,-1-1-10 0,1 3-2 0,0-1-1 16,1 3-4-16,-1-1-1 0,0 1-4 0,0 0 4 15,0 3-3-15,0 0-3 0,0 0-9 0,-3 0-2 0,1-2-1 16,1 2-2-16,-1-1-3 0,1 0 3 0,1 0-2 15,0-7 16 1,-4 16-16 0,4-16 15-16,0 0 10 15,0 0-5-15,0 0-6 16,0 0 2-16,42 0 2 16,-42 0 3-16,74-16-11 15,-66 12 5-15,1 0-5 0,0 0 5 0,-9 4 1 16,0 0 17-16,0 0-9 15,0 0-10-15,25-10-29 16,-25 10-39-16,0 0-43 0,0 0-68 0,0 0-82 0,0 0-34 16</inkml:trace>
  <inkml:trace contextRef="#ctx0" brushRef="#br0" timeOffset="49929.67">25434 6402 1431 0,'-3'-1'28'0,"3"-3"27"0,0 4-24 0,0 2 10 0,0-2 29 0,3 0 10 16,0 0 26-16,-3 0 14 0,1-2-15 0,1 2-22 0,1-1 28 15,4-3-2-15,1 3-26 0,6-6 3 0,-2 6-17 16,10-3-9-16,4 4-11 0,-1-2-1 0,10 2-5 15,-6 0-9-15,2 2 1 0,-1-1-14 0,6-1-8 0,-4 3-3 16,-1-2-1-16,3 2-6 0,-4-2 2 0,-2 0 2 16,2 1-2-16,0-2 4 0,-4 1 12 0,-2 2 4 15,-1-3 9-15,-2 2 2 0,-5 0-6 0,1 1 9 0,-4-3 6 16,-4 1 1-16,-1-1 1 0,-2 3-3 0,-6-3 0 16,3 3 3-16,-3-3 10 0,-3 0 6 0,2 0-6 15,-3-3 0-15,-1 6-8 0,5-6 5 0,-4 1-4 0,3 1-1 16,-1 0-2-16,1 0-9 0,1 1-1 0,1-2 1 15,-1 0-9-15,2 1-6 0,-1 1-11 0,-1 0 5 16,0 0 6-16,0 0-2 16,0 0-2-16,0 0-17 31,0 0-2 0,0 0-9-15,14-16 13 15,-14 16-5 0,0 0-5 1,0 0-11-32,0 0 19 15,0 0 6 16,16-11-13 1,-16 11 4-17,27-12-18 17,-27 12 0-17,33-5 2 1,-33 5-5-1,41 0 8 1,-41 0-2 0,33 0 5-16,-16-2 10 31,-17 2 3 0,0 0-14 0,0 0-7-31,0 0 3 0,0 0-3 16,0 0 12-16,0 0-11 31,0 0 17-31,0 0 20 32,0 0-14-1,0 0-27-16,0 0-6-15,0 0-9 0,0 0-9 16,0 0-25-16,0 0-17 0,0 0-35 0,0 0-31 0,0 0-38 16,0 0-58-16,0 0-30 0,0 0-16 0,0 0-61 15</inkml:trace>
  <inkml:trace contextRef="#ctx0" brushRef="#br0" timeOffset="51517.48">19093 6592 1056 0,'6'0'12'0,"5"0"9"0,-1 0 5 0,2 3 10 0,-1-3 0 0,5 2 6 0,-2-2 6 0,5 0-1 16,0 0-4-16,3 0-6 0,2 0-3 0,3 2-9 0,5-2 2 16,3 0-4-16,4 0-1 0,2 3 3 0,9-3-6 0,0 3-4 15,7 0 3-15,-1-3-50 0,9 3 51 0,-5 4-54 16,9-4 39-16,6 1 5 0,0 3-54 0,7-2 42 0,0 4-4 16,8-1 51-16,4 3-51 0,11-1 55 0,1 1-96 0,1 1 52 15,5 0 0-15,-2 0 14 0,0 0-57 0,-7-1 52 16,-3 2-53-16,-2-3 52 0,-7-1-8 0,0 1-6 0,-7-4-3 15,2 2-5-15,-6-6 5 0,1 4-4 0,-1-4-1 0,-7 1-2 16,-2-3 7-16,-4 0-1 0,-7 0 7 0,-8 0 1 16,-5 0 4-16,-7 0 9 0,-10 0 15 0,-6-3 18 0,-6 6 17 15,-8-6-48-15,-3 3 48 0,-6-2-50 0,-1 0 59 0,-1-2-47 16,-1 0 38-16,-1 2-64 0,0-2 39 0,-1 2-7 0,-1-2 0 16,1 2-2-16,-1 0-8 0,2 2-11 0,-2-3-9 15,1 3-2-15,0 0-5 0,4 0 4 0,-3 0 3 0,0-1-3 16,3 1-2-16,0 0 1 0,0 0 3 0,3-2-14 0,-3 1-15 15,0 1-7-15,3 1-11 0,-3-1-26 0,0-3 35 0,4 5-61 16,-3-4 11-16,6 2-31 0</inkml:trace>
  <inkml:trace contextRef="#ctx0" brushRef="#br0" timeOffset="52921.78">31548 6161 961 0,'10'-5'10'0,"-3"0"0"0,2-1 19 0,-1 2 12 0,1-1 6 0,-5 0 15 15,2-1 11-15,-3 0 21 0,-4 0-51 0,2 0 48 0,-9-1-58 16,7 0 50-16,-9 1-67 0,7-1 58 0,-11-2-75 0,7 0 48 16,-1 3-24-16,-1-5 17 0,3 3-19 0,-5 0-2 0,-3-2-3 15,-1 3-17-15,4-2 14 0,-11 2-13 0,2 1 15 0,-9 0-64 16,-3-2 63-16,-6 4-57 0,-1 0 68 0,-12 1-56 0,-2 1 66 16,-6 2-43-16,-2-2 55 0,-3 4 1 0,-1 0-3 0,-1 1-5 0,1 5 2 15,0 1 4-15,3 2-9 0,2 3-7 0,4 3-4 0,0 1 4 0,9 5 3 16,-2 1 4-16,6 5-3 0,-3 1-6 0,8 2-5 15,0 0 1-15,2 6 9 0,3-1 2 0,-1 4-3 0,6-1-2 0,-1 0-1 16,9 4-3-16,-2 0 3 0,4 2-3 0,1 1 12 0,4 2-1 16,2-2 0-16,0-1 5 0,5 0 15 0,4 4 19 15,2-1-4-15,7 1 1 0,3-2-23 0,3 2-2 0,0 0-5 16,6 3-2-16,5-2-12 0,1 1-19 0,5-5 4 0,-1-1 5 16,2-6-3-16,12 3 5 0,-4-6 4 0,9-2-1 0,-1-5-1 15,7 1 7-15,0-6-7 0,6-1-6 0,3-4 0 0,3-5-5 0,6 1-1 16,-1-7-3-16,6 0 1 0,1-5-2 0,2-2 4 0,1-4-6 15,-3-2 3-15,-9-5-5 0,-2-2-1 0,0-5 2 16,-9-3-5-16,0-6-17 0,-4-4-15 0,-1-6 3 16,-3-2-7-16,3-6 0 0,3-4-1 0,-7-6 1 15,1-3 1-15,-7-3 13 0,1-1 17 0,-7-1-4 0,-4 5 6 16,-6-1 2-16,0 3 0 0,-11 5 0 0,1 3-2 16,-11 5 3-16,1 4-3 0,-7 3 2 0,-7 0-1 0,1 1-2 0,-10 3-4 0,-1 1 4 15,-4 2 1-15,-6 0-4 0,5 3-6 0,-11 0 4 16,-2 1-4-16,-1 1 5 0,-1 2 3 0,-1 2-2 0,2 2-1 15,-5 1 1-15,5 5 7 0,-2 0-5 0,4 1-9 16,3 2-8-16,1 0-4 0,4 4-7 0,5 0-12 0,4-1-14 0,-1 2-20 16,6 1-18-16,-3 1-16 0,7 1-31 0,-2-1-26 0,4 0 29 15,-2 0-92-15</inkml:trace>
  <inkml:trace contextRef="#ctx0" brushRef="#br0" timeOffset="54204.65">32691 1572 1085 0,'-12'-17'2'0,"6"4"8"0,-6-3 9 0,4-2 2 0,-5 0 7 0,0 1 5 15,1-1 7-15,-2 0 10 0,-2 5 11 0,-2 0 1 16,4 2-19-16,-6-1 10 0,2 5-36 0,-6-1 37 0,1 2-41 0,-4 1 47 16,-3-2-50-16,-3-1-2 0,-1 2 12 0,-5 0-11 15,-1 0 32-15,-7-1-41 0,2 0 38 0,-4 0-46 0,1 0 47 16,-3 2-4-16,-5-2 3 0,3 0 0 0,-1 1-1 16,-2 1 1-16,-2-1 6 0,3 1-8 0,0 1-4 0,2 0-2 0,-2 0-3 15,0 3 6-15,-5-6 4 0,-2 5 1 0,-1 0-2 0,-2 2 3 0,-7 0-5 0,2 2 6 16,0 0 0-16,2 1-4 0,1 2 18 0,4 3 0 0,3 0-4 15,5 3-5-15,3-1-3 0,2 7-3 0,5 1-6 0,0-3-1 16,4 5-23-16,3 3-4 0,0 7-2 0,7-1-2 16,-2 10 1-16,6 2 1 0,0 5 2 0,4 8-2 0,5 1 2 15,-1 2-3-15,4 1-2 0,1 2 4 0,6-3-2 16,0 1 0-16,3-4-2 0,5 1 1 0,-3-4-2 0,6 0 0 16,2-3 4-16,2-2-6 0,2-2 5 0,4 0-3 0,3-3 3 15,3 0-3-15,3 1 3 0,4-3 3 0,2 3-1 16,3-2 1-16,8-1-3 0,1-2 2 0,5 2-4 0,0-3 4 15,7 3-1-15,2-3-4 0,3 0 3 0,3-2 1 0,4 2 2 16,1-3-3-16,3 1 3 0,2 0-1 0,5-4 6 16,2-2 0-16,-1-2-5 0,3-2-1 0,-1-2-4 0,1-4 1 15,0-2-2-15,1-3 1 0,0-2-8 0,-1 0 3 0,3-4 0 16,-1-2 4-16,2-2 1 0,-2-3 0 0,0-4-2 16,-1-3-2-16,0-5 0 0,-7-2-4 0,0-5-1 0,-1-4-5 0,-2-3-5 15,0-3-2-15,-11-5-7 0,-7-4-7 0,0-2-3 16,-6-6 0-16,-3 1 2 0,-5 2 0 0,-8-7 5 0,-3 3 0 15,-1-5 13-15,-2 0 5 0,-3 0 8 0,-2 2-2 0,-6-2-2 0,-3-4 8 16,-5 3 0-16,-3 0-2 0,-5 3-1 0,-5-1 3 16,-3 4-1-16,-2 0 2 0,-6 1 4 0,-4 1-2 0,-3 1-3 0,1 0 4 15,-4 0 0-15,-2-1-3 0,-4 5 0 0,-6-5-2 16,-2 6-2-16,-3 1 0 0,-1 1-1 0,-4 4 1 0,2 3-1 16,-3 2 5-16,5 3-7 0,4 3 5 0,5 4 4 0,3 3-3 15,3 1 0-15,6 4 0 0,4 3 2 0,2 1-5 0,5 4 6 16,3-1-2-16,0 3-4 0,4 0-1 0,0 1 7 15,3 3-2-15,-1-1-4 0,1 0 4 0,2 1-1 0,0 3 2 16,0-5-2-16,1 4-2 0,1-3 0 0,-1 2 0 0,0-1 1 16,2 1 1-16,2-1-3 0,-2 1 1 0,0-3-1 0,2 1 6 15,-1 0-2-15,1-1 0 0,-1 1 2 0,1-3-5 16,0 4-8-16,-1-2-15 0,-1-2-18 0,2 2-22 0,-2 1-29 16,1 0-44-16,-1-2-6 0,2 0-44 0,1 2-50 0</inkml:trace>
  <inkml:trace contextRef="#ctx0" brushRef="#br0" timeOffset="56921.35">30791 7357 852 0,'0'-1'20'0,"0"0"8"0,-1 2 6 15,-2-2 3-15,1 1 8 0,-1 0 2 0,3-2 5 0,-3 2 13 16,3-1-22-16,-2-1 0 0,0 1-4 0,2 1 1 0,-2-2-4 15,2 2 7-15,-2-1 0 0,0 0-8 0,1 1 4 16,1-3-57-16,-3 2 47 0,3-1-46 0,-5 2 42 0,-2-2-39 16,-1 1 49-16,-2 1-60 0,-3 0 51 0,-4-2 4 15,0 2 2-15,-5 0-15 0,1 0 26 0,0 0-27 0,-5-1 2 16,3 1 1-16,1 0 7 0,-2 0-5 0,-2 1-49 16,0-2 64-16,-3 2-73 0,-1-2 61 0,-1 1-55 0,-3-3 50 15,-2 3-55-15,-1-2 52 0,-2 0 5 0,1-1-5 16,5 1 7-16,0-2-4 0,-1 1-4 0,-2-1 2 0,-1 1-4 15,-5-1 0-15,4 0-9 0,-6-1-5 0,-7-1-2 16,-2 3-1-16,-1-5 7 0,1 5 9 0,0-3 8 0,-2-1-2 16,-1 2 5-16,-1-2 1 0,-2 1-2 0,-1 0-2 15,0-2-1-15,-1 0-9 0,-3 0-6 0,1-3 0 0,-3 4-5 16,1-4 6-16,-3 0-6 0,5 0 4 0,3 2 1 16,0-2-2-16,-2 1 0 0,3-2-1 0,-4 0-1 0,3 2-1 15,-3-2 3-15,-3 2-3 0,-2 0 1 0,-4 1 2 16,4-4-2-16,-4 4 2 0,5 0 8 0,-2-1-8 15,2 1 6-15,0 1 5 0,3 0-4 0,-4 1 2 0,2-1 4 16,1-1-2-16,-2 4-1 0,2-1 3 0,5 1-4 16,0-1-1-16,-6 2 2 0,-1-2 0 0,-1 1-7 15,-4 1 4-15,-3 0-5 0,-2 0 1 0,-7 2 3 0,-1 0-5 16,-1-1-2-16,4 1-2 0,0-1 6 0,0 1-4 16,2 1 2-16,1-2-1 0,3 2 2 0,1-3 1 15,3 2-3-15,11 1-4 0,2-1 2 0,1-1 1 0,4 1-5 16,2 1-1-16,-2 0 1 0,0 2 0 0,-1-1 0 15,-9 1 2-15,-6-1-1 0,-2 2-3 0,3 1 7 16,-5-3-4-16,1 0-1 0,0 0 1 0,2 1 5 16,1 0 0-16,5 0 0 0,-1 1 0 0,4 2 1 0,0-1 4 15,2 2 1-15,0-1 0 0,7-1-5 0,3 1 2 0,2 1-6 16,1 0 2-16,0-2-4 0,4 2-1 0,-4 0-5 16,9-1 2-16,-6 0 1 0,-4 0-3 0,4 0 4 15,-3 1 3-15,2-2 2 0,0 1 0 0,2 0 1 0,-4 2-3 16,4-1 3-16,-4-3 0 0,0 3 2 0,0-3-2 15,3 1 1-15,-3 0-1 0,0 0 1 0,0 1 4 16,4-1-3-16,-3-1 1 0,-1 2-1 0,1-1-2 0,-3-3 2 16,0 2 4-16,2-1-1 0,-4-1-2 0,5 3 1 15,-4-3 1-15,-4-3-1 0,-2 3-1 0,-5 0-4 0,-3-1 0 16,-6-1 1-16,-3 2-2 0,-8-2 1 0,2 1 1 16,-2 1 0-16,0-2 2 0,1 0 0 0,1 2-1 15,5-2 0-15,-1 2 4 0,3-2-1 0,2 1-1 16,2 1 0-16,3-4-1 0,7 4 3 0,4-1-1 15,0 0-4-15,8 0-3 0,-1 0 2 0,4-1-2 0,2-1-4 16,4 2 6-16,-3 0-2 0,-3-1-2 0,3-1 2 16,3 1 1-16,-3 2-4 0,3 0 2 0,3-2 4 0,-1 0-6 15,-2 1 2-15,6-1-1 0,-4 1-1 0,2-1 4 16,1 0 2-16,2 0-2 0,0 1 2 0,5-1 1 16,-2 0-3-16,2 2 5 0,-1 0-3 0,4 0-4 0,1-1-1 15,1 1 2-15,1 0 0 0,0-2 1 0,0 4 2 16,3-4-1-16,1 2 1 0,2 0 1 0,-1 0-2 0,1 0 2 15,3-2-5-15,-2 2-5 0,2 0-9 0,1 0-6 16,-2 2 0-16,1 0 0 0,2-2 3 0,-4 1-2 16,2 3-2-16,2-3 9 0,-4 2 5 0,4 1 6 15,-2 1 0-15,1-1-2 0,-1 1 2 0,-1 0-2 0,2 0 6 16,-1 0-2-16,-1 0 2 0,-1 0-2 0,-1 0 2 16,2-1 1-16,-3-1-2 0,-1 2 3 0,1-1-3 0,1-1-2 15,0-1 3-15,0 0 2 0,1 1 0 0,0-1-1 0,-1-2 2 16,-1 2 0-16,1-1 1 0,4-1 1 15,-5 1-5-15,1-1 0 0,-3 0 1 0,7 0 0 16,-3 0 1-16,3 0-2 0,1 0 1 0,3 0-4 0,-1 0-1 16,4 0 7-16,-5 4-6 0,2-4 1 0,-1 0-2 0,-4 3 2 15,-1 0-2-15,2-2 5 0,-6 4 2 0,0-2-8 16,-2-1 5-16,0 1-2 0,-1 0 0 0,-2 0 1 16,1 0 0-16,0 0 0 0,0-1 0 0,1-2 1 15,-2 4 0-15,3-1-1 0,4-2-4 0,-1-1 1 0,1 1 5 16,4 2-6-16,-2-3 4 0,5 1-2 0,-1 1-2 15,1-2 9-15,2 2-3 0,-3-2 2 0,2 0-6 0,0 0 4 16,-1 0-4-16,1 2 5 0,-1-2 2 0,0 1-8 16,-1 1 3-16,1-1-1 0,0 0 2 0,-4 2 2 15,2-2 0-15,0 0-4 0,-1-1 4 0,0 0-1 16,2 0 2-16,-3 0-3 0,0 2-2 0,3-4 1 0,-2 2 0 16,1 0 4-16,-3 2-7 0,1-2 1 0,2 0 3 15,-4 0 3-15,2-2 1 0,1 2-3 0,-4 0 2 0,4 0-4 16,-1 0 6-16,-2 0-5 0,4 0 2 0,-2 0-2 15,-1 0-5-15,3 2 4 0,-2-2 0 0,1 1 2 16,1 1-2-16,2-1 3 0,-1 0-6 0,-2 0 3 0,1 1 4 16,2 0 0-16,-1-1-3 0,-2 0-1 0,1 0-3 15,0 1 5-15,0 1 1 0,1-2-6 0,-1 0 9 16,1-1-6-16,2 3-3 0,-1-1 6 0,-2-2 0 0,5 3 4 16,-2-2-4-16,1 1 0 0,0-1-5 0,1 1 4 15,3-2 3-15,-2 1-5 0,1 1 0 0,1-2-7 16,0 0 7-16,1 0 0 0,-1-2-3 0,0 2-1 0,2 0 3 15,-2 0 3-15,0-1-1 0,0 2 2 0,3-2 1 16,-3 1 4-16,0 1-8 0,0-1-10 0,0 0-35 16,0-1-36-16,4-2-11 0,-4-1-37 0,0-3-49 0,3 2-29 15</inkml:trace>
  <inkml:trace contextRef="#ctx0" brushRef="#br0" timeOffset="57273.59">19263 6942 1287 0,'3'-7'21'0,"1"0"26"0,-1-1 22 0,0 2-22 15,0 1 72-15,1-1-44 0,0 3 18 0,2 1 5 0,-3-1-11 16,-1 3-11-16,1 0-12 0,-1 0 33 0,-2 0-68 16,1 0 51-16,-1 0-15 0,-1 0-4 0,-1 0-12 15,-1 0-13-15,-2 0-10 0,1 5-11 0,-2 2-7 0,-4 2-2 16,-6 4-2-16,0 4-2 0,-6 1 6 0,1 2 2 15,-7 2 5-15,-1-3 1 0,-2 2 0 0,1-1-4 0,0-2 3 16,1 0-4-16,3-2 0 0,-1-1-1 0,6-1-9 16,2 0 0-16,4-2 1 0,3-1 2 0,3-2-6 15,1 0 6-15,5-3-7 0,1 1 13 0,2-1 11 0,5 3 1 16,3 0 3-16,3 1 4 0,6-1 7 0,4 3 11 16,7 1 3-16,7-1-10 0,8 2-8 0,3-1-1 15,7-2-2-15,1 2-7 0,3-2-9 0,2 0-9 0,-2 0-2 16,-2 0-15-16,-5-1-16 0,-4 0-32 0,-6-1-35 15,-2 1-43-15,-9-1-69 0,-6-6-50 0,-6 2-90 16</inkml:trace>
  <inkml:trace contextRef="#ctx0" brushRef="#br0" timeOffset="59249.65">18999 6688 486 0,'0'0'1'0,"2"2"2"0,-4-2 0 0,4 4 5 0,-2-4 12 15,0 2 1-15,0-2 2 0,0 2 6 0,-2-2 0 16,4 1-4-16,-4-2 3 0,2 2-7 0,-1-2-4 0,1 1 2 15,-2 0 5-15,2 0-3 0,0 0-2 0,0 0 5 16,-1-2-3-16,-1 2 6 0,0 0-13 0,2 0-1 16,-1-1-8-16,-1 0-6 0,0 1 0 0,1-2 3 0,-1 0-1 15,-2 0-3-15,2 0 2 0,-2-1-5 0,-1 1 0 16,2 0 5-16,-4 1-1 0,1-1-4 0,-3 2 6 16,2 0-6-16,-1-1 2 0,2 1 6 0,-3 0 1 0,0 1-3 15,3-1 0-15,0 0-1 0,-3 0-4 0,2 0 3 16,1 0-3-16,-2 2-3 0,3-1-9 0,-4-2 0 15,2 3-6-15,-1-2-18 0,3 1-9 0</inkml:trace>
  <inkml:trace contextRef="#ctx0" brushRef="#br0" timeOffset="59703.79">18541 6716 479 0,'0'2'-2'0,"0"-2"8"16,0 3 2-16,0-2-3 0,-2 0-3 0,1-1 0 0,-1 2 2 15,-1-1 2-15,-30 7-13 16,25-8 6 0,1 2 0-16,7-2 23 15,0 0 3-15,-36 7 2 16,36-7 4-16,0 0-3 0,0 0 7 0,0 0-6 16,-76 13-11-16,70-9 0 0,-1-4-11 0,7 0 13 15,0 0 2 1,0 0-5-16,0 0-5 0,0 0 23 15,0 0-15-15,0 0 1 0,0 0 6 0,0 0-1 0,0 0-4 16,0 0-2-16,0 0-3 0,0 0 12 16,0 0-8-16,0 0 0 0,0 0 11 0,0 0-6 15,0 0-8-15,0 0-39 16,0 0-6-16,0 0-24 16,0 0-9-16,0 0-24 0</inkml:trace>
  <inkml:trace contextRef="#ctx0" brushRef="#br0" timeOffset="61029.28">18904 7217 852 0,'-3'-2'16'0,"0"2"3"0,-2 0 2 16,4 0 7-16,-5-2 6 0,3 2 8 0,-1-1 6 0,1-1-1 15,0 0-8-15,0 1-6 0,-1 0 11 0,0 1-6 16,0 0-4-16,0 0 1 0,1 1-4 0,-2-1 2 15,3 0-5-15,-2 0 22 0,2 1-16 0,-3-1 4 16,4 4-33-16,-3-4 31 0,0 0-39 0,-2 3 46 0,2-3-46 16,-5 2 32-16,-1 0-46 0,-1 0 52 0,-2-2-23 15,0 0 17-15,-4 2-18 0,0-1 17 0,1 2-1 0,-4 0-44 16,0-3 49-16,0 4-55 0,-3-1 53 0,2 0-55 16,-1-1 54-16,-5 0-60 0,-6 0 42 0,-4-2-11 0,-8 2-3 15,-6-2 1-15,-5 0 9 0,-14 0-2 0,-7-2 15 16,-5 2 7-16,-8-3 5 0,-5 0 5 0,-3 0 4 15,-5 0 12-15,-4-1 1 0,3-2 9 0,5-1-16 16,1 2-11-16,2-1-2 0,-3-2-3 0,2 3-2 16,-3-2-10-16,5 0-10 0,-3 1-10 0,-9 1 1 0,4-2 2 15,0 0 1-15,1 0 2 0,2 1 3 0,2-3-4 16,1 2 4-16,7 0-5 0,3-3 3 0,-4 1-1 16,1 1-3-16,-4-3-2 0,1 2-4 0,0-2 2 0,-2 2-3 15,-3-2 3-15,0 1 1 0,4-2 2 0,3 3 1 16,4-1 5-16,7 0 2 0,3 3-8 0,7-2 6 0,4 1 2 15,3 0 0-15,6 2-2 0,8 1-1 0,8 4 1 16,1-3-7-16,5 0 5 0,5 2 2 0,3 0-7 16,4-1-4-16,2 3 3 0,2-1 1 0,2 1-3 0,1 1 6 15,3 0-3-15,2 1-3 0,3 1 2 0,-1-1 3 16,4 4-1-16,0-4-1 0,-1 2 3 0,1 1-5 16,3-2 2-16,-1 3 1 0,-3-3 3 0,3 2-2 0,0-1-5 15,1-1 5-15,-1 2-4 0,2-2 3 0,-1 2 0 16,0-2 0-16,-1 0-5 0,1-1 2 0,1 0 5 0,-1 2-5 15,2 1 2-15,-4-3-1 0,4 1-2 0,-3 1 0 16,1 0 8-16,-3-2-2 0,2 2-3 0,-2 1 1 16,-3 0-3-16,-1 1 3 0,-1 0 4 0,-4-1-6 15,0 1 3-15,1 0 0 0,-4-1-1 0,3 0 0 0,-4-1 3 16,1 1-3-16,-4-2-4 0,1 1 9 0,2 1-10 0,-5-1 2 16,-1 0 0-16,-3-2 2 0,0 1-1 15,-3-1 0-15,1 2 0 0,-1-3-1 0,-4 1 4 0,2-1 0 16,-1-1 0-16,-2 2-1 0,1-1 4 0,0-1-3 15,-2 0 2-15,3 0-2 0,-4 0-2 0,0 0 3 16,3 0 3-16,-2 0-4 0,-1 0-5 0,4 0 2 0,0 0 5 0,-4 1 3 16,4 0-2-16,-3 3-6 0,1-3 1 15,2 1 0-15,5 4 5 0,-2-2-3 0,1 0-7 0,4 0 0 16,-1 0 1-16,1 0-1 0,3 1 1 0,3-1 0 16,-2-1 0-16,1 0 4 0,4 0 2 0,2-1-2 15,4 0 2-15,2-1 1 0,2-1-1 0,0 0 3 0,4 0-4 0,1 0 0 16,1 0-2-16,0-1-6 0,0 1-14 15,0-2-14-15,0 0-27 0,3-1-18 0,1-3-16 0,0 2-19 16,2-3 17-16,5-2-22 0,3 1-15 0,2 0-20 16,1-1 8-16,1-1-3 0,3 3-3 0</inkml:trace>
  <inkml:trace contextRef="#ctx0" brushRef="#br0" timeOffset="61341.77">12898 6895 938 0,'12'-8'16'0,"-6"1"19"0,-1 2 17 15,2 1 15-15,-7 2 13 0,3-2 7 0,-1 4 2 16,3-2 4-16,0 2-51 0,-4-5 38 0,3 5-69 0,-3 0 43 16,4 0-73-16,-5 0 50 0,6 0-57 0,-9 0 51 15,3 2-23-15,-3 1-3 0,1-3 0 0,-1 2-1 16,-3 0-1-16,-4 6 8 0,1-3-2 0,-2 5 7 0,-4 0 8 16,1 3 0-16,-2 3 6 0,-1 1-4 0,-2 1 10 15,6-2-20-15,-5 4 12 0,2-2-2 0,-2 1-3 16,2 1-54-16,-1-5 45 0,4 4-55 0,-1-6 54 0,2 3-44 15,0-3 43-15,3 0-58 0,6-2 50 0,1 1-1 16,2 0 6-16,2 0 24 0,1-1 4 0,6 2 1 16,3-1 6-16,0 2-2 0,4 0 4 0,-2-1 2 15,4 2-11-15,5-1-17 0,1-1-10 0,2 3 1 0,0 1-5 16,3-2-4-16,-2 2-24 0,3-2-17 0,-4 2 41 16,-6-3-83-16,-5 1 20 0,-3 0-25 0,-6 0-32 15,-2-2-34-15,-1 0-11 0</inkml:trace>
  <inkml:trace contextRef="#ctx0" brushRef="#br0" timeOffset="62381.26">11953 7946 723 0,'11'-2'13'0,"0"4"9"15,-1-2 14-15,-1 2 17 0,-3-2 8 0,5-2 6 0,-6 2 5 16,2 0 2-16,-2 0-8 0,0-3 10 0,-1 3-6 16,-3-2-14-16,2 2-4 0,-3-2-10 0,0 4-9 15,0-4 6-15,-1 4-6 0,-1-2-14 0,1 2 3 16,-1 1-43-16,-1-3 53 0,-1 6-41 0,0-4 49 0,-2 2-41 15,-1-1 44-15,-2 6-41 0,-2-6 42 0,0 1-14 16,-5-1-56-16,0 3 43 0,-4-3 10 0,-3 3-20 16,0 0-45-16,-4-6 91 0,-3 5-104 0,-7 1 56 15,-2 1 1-15,-7-4 3 0,-4 1-60 0,-8 1 57 0,0-1 21 16,-7 6-43-16,-4-3 52 0,-4-2-4 0,-8-1-2 16,-3 2 5-16,-4-1 8 0,-4 1-4 0,-8 0-18 0,-2-3-12 15,-4 2-1-15,0-1 8 0,-5 3-4 0,1 0 2 16,3-2-4-16,1 1 0 0,-3 2-6 0,3-2 3 15,-3 1-2-15,2 1-7 0,-1-1 7 0,1 0-7 0,-7 0 2 16,4 0 1-16,-2 0 6 0,6 0 6 0,-1 0 3 16,6-1 9-16,7 1-5 0,-2-1-1 0,7-1 2 15,4-5 21-15,3 7 9 0,4-6-12 0,7 2 1 0,0-6-4 16,-2 6 0-16,5-3 5 0,2 0-5 0,-1 2-24 16,0-2-7-16,3 0 5 0,1 0-8 0,3 0 0 0,4 0-2 15,6 0 2-15,1 0 0 0,8 0 3 0,0 0-1 16,7 0-4-16,1 0 4 0,3 0 1 0,3 0-2 15,2 0 0-15,3 0 0 0,1 0-3 0,2 0-4 16,-1 0 10-16,4 0-5 0,-3 0-2 0,3 0 1 0,4 0-1 16,-3 0 1-16,3 0 3 0,2 0-4 0,1 0-3 15,-2 2 1-15,6-2 3 0,-3 0 2 0,6 1-8 0,-2-1 2 16,-1 0-3-16,3 3 2 0,-2-1-5 0,2 3 2 16,-1-4-1-16,1 4-1 0,-1-2 6 0,0 2-3 15,0 1-1-15,-2-4 6 0,-2 3 3 0,0-1-1 0,-3 0-3 16,-3-1 3-16,0 2-1 0,0 1 2 0,-3 1 2 15,-2-1-4-15,1 1 0 0,-1-1 0 0,0-3 0 0,-1 4-2 16,1-3 2-16,-2 3 4 0,4-5-3 0,-1 3 1 16,1-3 1-16,2 0-2 0,1-1 1 0,2-1 2 15,1 3-2-15,4-6-10 0,1 3-2 0,-1-1 0 16,6 1-18-16,-3-3-12 0,6-3-31 0,-3 3-30 0,6-4-19 16,2-3 21-16,2 0-54 0,2-1 23 0,1-3-9 15,3 2 2-15,3 1 6 0,1-1 21 0,-2 5 13 16,1-2-27-16,1 4 57 0,-1-6-26 0,2 4 28 0,-2-3 11 15,-2-2 25-15,0-1 9 0,0-1 7 0,-2 1 12 16,-2-2 16-16,-3 3 15 0,-3-2 2 0,1 2 6 16,-3-2 12-16,-3 3 13 0,-1 0 5 0,-1 1 9 0,0-2-8 15,0 1-14-15,0-1-1 0,-1 4 13 0,1-3-3 16,0 2-5-16,-2-1 5 0,2 5-49 0,0-4 52 16,0 4-47-16,0 0 52 0,0 3-73 0,-3 2 44 0,1 2-60 15,-1-1 44-15,-4 6-19 0,-2 2 5 0,1 1-10 16,-3 0-1-16,-1 4 4 0,2 1-6 0,-3 0 5 0,-1 1-4 15,3 0 5-15,-3 0-10 0,3 2 11 0,-1 1-3 0,0-3 2 16,1 6-3-16,0-6 8 0,3 0-1 16,-1-4 12-16,2 1 8 0,0-3-10 0,3 3 13 15,1-7 13-15,3 1-37 0,3 1 45 0,1 0-45 0,0 2 50 16,6-1-43-16,-1-3 60 0,2 0-66 0,2 0 42 0,3 1-12 16,1-4-2-16,3 1-8 0,-4-1-11 15,5 1-12-15,-3 1-4 0,-1-3-6 0,-4 6-27 0,2-1-35 16,1 0-42-16,-2 4 2 0,-4-2-45 0,4 3-52 15</inkml:trace>
  <inkml:trace contextRef="#ctx0" brushRef="#br0" timeOffset="63203.99">6222 9040 1531 0,'5'-6'16'0,"-4"3"32"0,1-6-37 0,4 8 52 16,-4-2-42-16,1 0-4 0,-1 4-2 0,1-2 52 15,-5 2-70-15,2-1 24 0,-1 2-14 0,-4-2-50 16,0 0 43-16,-1 3 6 0,-5 0 4 0,-2 0-58 0,-6 4 57 16,-3-1-61-16,-2-1 119 0,-8 5-63 0,-2 0 0 15,-5 1-1-15,-4 4-2 0,-2-2 8 0,-4 1-2 0,-3-1 12 16,1 5-68-16,-1-4 71 0,2 3 0 0,-6-2-4 15,-2-1 4-15,-7-1-6 0,-6 2 0 0,-3-2-10 16,-10 1 0-16,-9-2-8 0,-7 0-1 0,-5 1 1 0,-2 0 4 16,-6-2 12-16,3-1 8 0,-2-1 38 0,12-1-2 0,4 2 4 15,4-7-5-15,5 4 4 0,4-7-2 0,8 7-7 16,2-10-9-16,5 6-24 0,-5-3 2 0,5-3-9 0,5-1 8 16,0 4-2-16,6-3-10 0,2-1 2 0,5 1-3 15,3-2-10-15,3 1 3 0,2 3 2 0,3-2-3 0,1 0 1 0,3-1 5 16,2 1-3-16,3-1 3 0,3 2 1 15,0 2-6-15,4-3 0 0,0 0 2 0,3 3-1 0,0 0-4 16,0 0 1-16,0 0 0 0,4 1 3 0,-3 1-3 16,-1 1 5-16,0-3 0 0,2 2-5 0,-3 2 6 0,0 1-6 15,3-3-1-15,-2 4-1 0,0-5 7 0,4 5-5 0,3 0 2 16,1-2-1-16,1-1-2 0,-2 4 4 0,2-2-1 16,2-1 1-16,-1 1-5 0,-7 0 2 0,1 0-4 0,-1 2 7 15,-1-3-2-15,-1 2 0 0,2 0-1 0,-1 0-1 0,0-1 4 16,3 0-3-16,1 2-2 0,0-2-1 0,0 0 2 0,1-1 1 15,3 1 2-15,-1-1-1 0,5 0 1 0,-2-3 0 16,0 3 0-16,3-4-1 0,-1 3 5 0,1 0 0 0,2-3-4 16,-3 1 1-16,-1-1-2 0,4 2 3 0,-4-2 1 15,3 2 0-15,-2-4-4 0,1 4 0 0,0-2 2 0,-2 0 0 16,0 0-4-16,-1 0 1 0,0 1 1 0,-3 1-2 0,3-1 2 16,-3-1-1-16,-1 3 2 0,1-2 0 0,-2 1 1 0,-1-1-3 15,1 3 2-15,-1-3 2 0,1 5-1 0,-4-2-2 0,4-1-3 16,-4 0-2-16,4 2 8 0,-1-2-2 0,1-1 2 15,0 2-4-15,-1-3 1 0,5 0 3 0,2 1 1 0,0-2 4 16,2 1-4-16,2-1-1 0,1 0 0 0,2 0-3 16,0-1 3-16,2 1-4 0,-1 0-1 0,1 0-11 0,-2 0 0 15,2-2-1-15,-2 2-4 0,0-1-7 0,0 2-15 0,0-2-10 16,0 4-11-16,1-3-16 0,1 3-3 0,-2-5-33 0,7-1-11 16,-7 2-45-16,4-1-49 0</inkml:trace>
  <inkml:trace contextRef="#ctx0" brushRef="#br0" timeOffset="63657.55">2179 9166 968 0,'-13'-4'-2'0,"-1"-5"22"0,7 4 8 0,-4-1 8 0,2-2 7 0,3 3 11 0,1-2 27 15,3 4 15-15,2 0-28 0,0 2 35 0,2 0-44 0,1 1 42 16,2 1-50-16,-2-1-8 0,1 3-25 0,0-2-16 0,-1 0 32 16,0 2-57-16,0-2 52 0,-1 4-33 0,3 0 43 0,-2 0-3 15,3 4 4-15,0 0 11 0,2 0 8 0,0 2 5 16,-1 1-11-16,2 3-18 0,-1-5 0 0,0 4 2 0,-3-3-4 15,4 1-8-15,-6 1-8 0,4-3-3 0,-4 0-3 16,0-2 4-16,2-3 2 0,-1 0 9 0,-1 0-2 16,-1 0 5-16,1-3 9 0,0-1 11 0,-3-2 13 0,4 2 1 15,-1-2 25-15,-2 1-3 0,1 1 2 0,1-4 1 0,2 2-12 16,1-6-13-16,4 0-12 0,-1-6-3 0,8-2-32 16,1-8-3-16,6-3-6 0,3-4-9 0,1-3-1 0,4-4 2 15,1 0-1-15,0-5-9 0,2-3 4 0,0 0-3 0,-5-6 0 16,6 3 4-16,-1-3-3 0,4 3-18 0,-4 3-26 0,3 5-5 15,-8 4-29-15,2 8-17 0,-1 5-21 0,-7 4-25 16,-2 7-27-16,-6 3-23 0,-2 2 16 0,-11 4-31 0,2 5-10 16,-3-1-17-16</inkml:trace>
  <inkml:trace contextRef="#ctx0" brushRef="#br0" timeOffset="64114.51">2939 8460 968 0,'-3'-23'22'0,"-3"-1"11"0,0 0 22 0,2 6 9 0,-7-1-2 16,-5-2-1-16,4 4 3 0,-6 3-7 0,-1 4-17 0,-6 2-7 15,3 2-6-15,-3 6-4 0,-5 4-28 0,-2 6 71 16,-3 5-33-16,-3 7 10 0,2 5 3 0,-5 6 15 0,-2 4-6 15,-3 7 2-15,-1 3 40 0,4 8-66 0,1 1 42 0,3 4-3 16,1 4-3-16,2 1-16 0,6 1-10 0,0 2-7 16,9-3-5-16,5-3-6 0,6 1-11 0,3-3 8 0,7-4-5 0,5-4-4 15,3-2 12-15,9-4 4 0,-1-1-4 0,3-5 11 16,6-7 9-16,2-6 1 0,0-5 7 0,6-1 10 0,2-8 4 16,6 1 4-16,3-10 7 0,4-4-12 0,1 0-6 15,2 0-12-15,4-10-6 0,7-2-10 0,4-8-15 0,2-7-10 16,6-5-8-16,2-6-2 0,5-9-32 0,1-5-5 15,-1-5-27-15,-7-5-26 0,-8 1-30 0,-10-4-19 0,-9-5-33 16,-12-3-4-16,-11-5-3 0,-13-6 28 0,-9-8-1 0,-9-3 14 16,-9-1 21-16,-8-1 16 0,-9 0 33 0,-3 9 11 15,-8 7 53-15,-6 13-16 0,-5 13 27 0,-5 15 12 0,-6 10 13 16,-7 14 5-16,0 17-5 0,-4 11 0 0,-7 11-31 16,-3 14-1-16,0 2-1 0,-3 10-2 0,4 7-2 0,-1 7-6 15,2 3 2-15,0 7-21 0,6 0-25 0,5 2-52 16</inkml:trace>
</inkml:ink>
</file>

<file path=ppt/ink/ink5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21T06:04:36.903"/>
    </inkml:context>
    <inkml:brush xml:id="br0">
      <inkml:brushProperty name="width" value="0.1" units="cm"/>
      <inkml:brushProperty name="height" value="0.1" units="cm"/>
    </inkml:brush>
  </inkml:definitions>
  <inkml:trace contextRef="#ctx0" brushRef="#br0">0 1 24575,'0'0'-8191</inkml:trace>
</inkml:ink>
</file>

<file path=ppt/ink/ink5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6:04:40.617"/>
    </inkml:context>
    <inkml:brush xml:id="br0">
      <inkml:brushProperty name="width" value="0.1" units="cm"/>
      <inkml:brushProperty name="height" value="0.1" units="cm"/>
    </inkml:brush>
  </inkml:definitions>
  <inkml:trace contextRef="#ctx0" brushRef="#br0">22 56 8529 0 0,'0'0'-52'0'0,"-21"-19"8595"0"0,23 11-8306 0 0,-1 7-220 0 0,-1 1 0 0 0,0 0 0 0 0,0-1 0 0 0,1 1 0 0 0,-1-1 0 0 0,0 1 0 0 0,0-1 0 0 0,0 1 0 0 0,0 0 0 0 0,0-1 0 0 0,1 1 0 0 0,-1-1-1 0 0,0 1 1 0 0,0-1 0 0 0,0 1 0 0 0,0-1 0 0 0,0 1 0 0 0,-1-1 0 0 0,1 1 0 0 0,0-1 0 0 0,24-1-22 0 0,76-5 21 0 0,28 7-2 0 0,-64 2-32 0 0,0-1-12 0 0,60-2 22 0 0,-105 1 5 0 0,-5-1 51 0 0,-29-7-1 0 0,13 7-46 0 0,1 1 1 0 0,-1-1 0 0 0,1 1 0 0 0,-1 0 0 0 0,1 0-1 0 0,0-1 1 0 0,-1 1 0 0 0,1 0 0 0 0,-1 0 0 0 0,1 0-1 0 0,-1 1 1 0 0,1-1 0 0 0,-1 0 0 0 0,1 1 0 0 0,-1-1-1 0 0,1 0 1 0 0,0 1 0 0 0,-1 0 0 0 0,1-1 0 0 0,0 1-1 0 0,0 0 1 0 0,-1 0 0 0 0,1-1 0 0 0,0 1 0 0 0,0 0-1 0 0,0 0 1 0 0,0 1 0 0 0,0-1 0 0 0,0 0 0 0 0,0 0-1 0 0,0 0 1 0 0,1 0 0 0 0,-1 1 0 0 0,0 1-1 0 0,-4 6 1 0 0,1 0-1 0 0,1 1 1 0 0,0-1-1 0 0,-3 12 1 0 0,1-3 39 0 0,-4 22 26 0 0,1 1 0 0 0,-5 82 0 0 0,5-41-73 0 0,3 22 31 0 0,2-23-1524 0 0,2-79 1212 0 0,1 1 0 0 0,0-1 0 0 0,-1 1 0 0 0,1-1-1 0 0,-1 1 1 0 0,0-1 0 0 0,0 1 0 0 0,0-1 0 0 0,0 0 0 0 0,0 0-1 0 0,0 0 1 0 0,-4 5 0 0 0,-3 0-1481 0 0</inkml:trace>
</inkml:ink>
</file>

<file path=ppt/ink/ink5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6:04:40.927"/>
    </inkml:context>
    <inkml:brush xml:id="br0">
      <inkml:brushProperty name="width" value="0.1" units="cm"/>
      <inkml:brushProperty name="height" value="0.1" units="cm"/>
    </inkml:brush>
  </inkml:definitions>
  <inkml:trace contextRef="#ctx0" brushRef="#br0">14 177 9977 0 0,'-1'-1'34'0'0,"1"1"0"0"0,-1 0 0 0 0,0 0 0 0 0,0-1 0 0 0,1 1 0 0 0,-1-1 0 0 0,0 1-1 0 0,0-1 1 0 0,1 1 0 0 0,-1-1 0 0 0,1 1 0 0 0,-1-1 0 0 0,0 0 0 0 0,1 1 0 0 0,-1-1 0 0 0,1 0 0 0 0,-1 0 0 0 0,1 1 0 0 0,0-1 0 0 0,-1-1 0 0 0,1 1 15 0 0,0 1 0 0 0,0-1 0 0 0,0 0 0 0 0,0 1 0 0 0,1-1 0 0 0,-1 1 0 0 0,0-1 0 0 0,0 0 1 0 0,1 1-1 0 0,-1-1 0 0 0,0 1 0 0 0,1-1 0 0 0,-1 0 0 0 0,0 1 0 0 0,1-1 0 0 0,-1 1 0 0 0,1-1 0 0 0,-1 1 0 0 0,1 0 1 0 0,0-1-1 0 0,6-4 399 0 0,1 0 1 0 0,-1 1-1 0 0,14-5 1 0 0,-1-1-308 0 0,20-9 64 0 0,1 1 1 0 0,1 3-1 0 0,47-13 0 0 0,13-3-4041 0 0,-84 24 2436 0 0</inkml:trace>
</inkml:ink>
</file>

<file path=ppt/ink/ink5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6:04:41.226"/>
    </inkml:context>
    <inkml:brush xml:id="br0">
      <inkml:brushProperty name="width" value="0.1" units="cm"/>
      <inkml:brushProperty name="height" value="0.1" units="cm"/>
    </inkml:brush>
  </inkml:definitions>
  <inkml:trace contextRef="#ctx0" brushRef="#br0">104 6 6845 0 0,'-2'0'84'0'0,"1"0"0"0"0,0 0 0 0 0,-1 0 0 0 0,1 0 1 0 0,0 0-1 0 0,-1 0 0 0 0,1 0 0 0 0,-1 0 0 0 0,1-1 0 0 0,0 1 1 0 0,-3-1-1 0 0,-15-2 1418 0 0,18 3-1451 0 0,0 0 0 0 0,1 0 0 0 0,-1 0 0 0 0,0 0 0 0 0,1 1 0 0 0,-1-1 0 0 0,0 0 0 0 0,1 0 0 0 0,-1 1-1 0 0,0-1 1 0 0,1 1 0 0 0,-1-1 0 0 0,1 1 0 0 0,-1-1 0 0 0,1 1 0 0 0,-1-1 0 0 0,1 1 0 0 0,-1-1 0 0 0,1 1 0 0 0,0-1 0 0 0,-1 1 0 0 0,1 0 0 0 0,0-1 0 0 0,-1 1 0 0 0,1 0 0 0 0,0 0 0 0 0,-10 30 315 0 0,2 0 0 0 0,1 1 1 0 0,2-1-1 0 0,1 1 0 0 0,0 51 1 0 0,4-76-344 0 0,0 1 1 0 0,1-1 0 0 0,0 1 0 0 0,0 0 0 0 0,1-1 0 0 0,0 0 0 0 0,0 1 0 0 0,1-1 0 0 0,0 0 0 0 0,6 11 0 0 0,-7-15-14 0 0,0-1 0 0 0,-1 1 0 0 0,1-1 0 0 0,0 0 0 0 0,1 1 0 0 0,-1-1 0 0 0,0 0 0 0 0,0-1 0 0 0,1 1 0 0 0,-1 0 0 0 0,1-1 0 0 0,0 1 0 0 0,-1-1 0 0 0,1 0 0 0 0,0 0 0 0 0,0 0 0 0 0,0 0 0 0 0,0 0 0 0 0,0-1 0 0 0,0 0 0 0 0,0 1 0 0 0,0-1 0 0 0,0 0 0 0 0,0 0 0 0 0,0 0 0 0 0,0-1 0 0 0,0 1 0 0 0,0-1 1 0 0,0 0-1 0 0,3-1 0 0 0,-2 0-6 0 0,1 1 0 0 0,-1-1 0 0 0,0 0 0 0 0,0 0 0 0 0,0-1 0 0 0,-1 1 0 0 0,1-1 0 0 0,0 0 0 0 0,-1 0 0 0 0,0 0 0 0 0,0-1 0 0 0,0 1 0 0 0,0-1 0 0 0,0 1 0 0 0,-1-1 0 0 0,0 0 0 0 0,1 0 0 0 0,-2 0 0 0 0,1 0 1 0 0,0-1-1 0 0,-1 1 0 0 0,0 0 0 0 0,2-10 0 0 0,-1 0-19 0 0,-1-1 1 0 0,0 1-1 0 0,-1-1 1 0 0,-1 1-1 0 0,0-1 0 0 0,-4-18 1 0 0,4 29 6 0 0,0 0 0 0 0,0 0 0 0 0,0 0 0 0 0,-1 0 0 0 0,0 1 0 0 0,1-1 0 0 0,-1 1 0 0 0,0-1 0 0 0,-1 1 0 0 0,1-1 0 0 0,-1 1 0 0 0,1 0 0 0 0,-1 0 0 0 0,0 1 0 0 0,0-1 0 0 0,0 0 0 0 0,-1 1 0 0 0,1 0 0 0 0,-1 0 0 0 0,-3-2 0 0 0,1 1-52 0 0,0 1 0 0 0,0 0-1 0 0,-1 0 1 0 0,1 0-1 0 0,0 1 1 0 0,-1 0 0 0 0,1 1-1 0 0,0-1 1 0 0,-1 1 0 0 0,1 0-1 0 0,-13 2 1 0 0,3 3-430 0 0,13-4 132 0 0,-1 0-1 0 0,0 1 0 0 0,1-2 1 0 0,-1 1-1 0 0,0 0 0 0 0,0-1 1 0 0,-4 1-1 0 0</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4:44:09.192"/>
    </inkml:context>
    <inkml:brush xml:id="br0">
      <inkml:brushProperty name="width" value="0.1" units="cm"/>
      <inkml:brushProperty name="height" value="0.1" units="cm"/>
    </inkml:brush>
  </inkml:definitions>
  <inkml:trace contextRef="#ctx0" brushRef="#br0">243 335 4876 0 0,'0'-3'81'0'0,"0"0"-1"0"0,1 0 0 0 0,0 0 0 0 0,-1 0 0 0 0,1 0 0 0 0,0 0 0 0 0,3-6 0 0 0,-2 7 113 0 0,-1-1 0 0 0,0 0 0 0 0,0 1 0 0 0,0-1-1 0 0,0 0 1 0 0,0 0 0 0 0,0-6 0 0 0,-1 6 50 0 0,0 2-132 0 0,0-1 0 0 0,1 0 1 0 0,-1 1-1 0 0,0-1 0 0 0,0 0 0 0 0,-1 1 0 0 0,1-1 0 0 0,0 1 1 0 0,0-1-1 0 0,-1 1 0 0 0,1-1 0 0 0,-1 0 0 0 0,0 1 0 0 0,1-1 1 0 0,-1 1-1 0 0,0 0 0 0 0,0-1 0 0 0,0 1 0 0 0,0 0 1 0 0,0-1-1 0 0,0 1 0 0 0,0 0 0 0 0,0 0 0 0 0,0 0 0 0 0,-1 0 1 0 0,1 0-1 0 0,0 0 0 0 0,-1 0 0 0 0,-1 0 0 0 0,-2-2-86 0 0,-1 0 0 0 0,1 1 0 0 0,0 0 0 0 0,-1 1 0 0 0,1-1 0 0 0,-1 1 0 0 0,0 0 0 0 0,1 0 0 0 0,-1 1 0 0 0,0 0 0 0 0,1 0 0 0 0,-1 0-1 0 0,0 0 1 0 0,0 1 0 0 0,1 0 0 0 0,-1 1 0 0 0,1-1 0 0 0,-1 1 0 0 0,1 0 0 0 0,-1 0 0 0 0,1 0 0 0 0,-8 6 0 0 0,4-2 11 0 0,0 0-1 0 0,0 1 1 0 0,1 0 0 0 0,0 1 0 0 0,0 0-1 0 0,0 0 1 0 0,1 0 0 0 0,1 1 0 0 0,-1 0-1 0 0,-8 17 1 0 0,14-23-31 0 0,0-1 1 0 0,0 1-1 0 0,0-1 0 0 0,0 1 0 0 0,0-1 0 0 0,0 1 1 0 0,1-1-1 0 0,-1 1 0 0 0,1 0 0 0 0,-1-1 1 0 0,1 1-1 0 0,0 0 0 0 0,0 0 0 0 0,1-1 0 0 0,-1 1 1 0 0,0 0-1 0 0,1-1 0 0 0,0 1 0 0 0,0-1 1 0 0,-1 1-1 0 0,2-1 0 0 0,-1 1 0 0 0,0-1 1 0 0,0 1-1 0 0,1-1 0 0 0,-1 0 0 0 0,1 0 0 0 0,0 0 1 0 0,-1 0-1 0 0,1 0 0 0 0,0 0 0 0 0,0 0 1 0 0,1 0-1 0 0,-1-1 0 0 0,0 1 0 0 0,0-1 0 0 0,1 0 1 0 0,-1 0-1 0 0,1 0 0 0 0,-1 0 0 0 0,1 0 1 0 0,0 0-1 0 0,-1-1 0 0 0,1 1 0 0 0,0-1 1 0 0,-1 0-1 0 0,1 1 0 0 0,0-1 0 0 0,5-1 0 0 0,0 0-3 0 0,0 1 0 0 0,0-1 0 0 0,0-1 0 0 0,0 1 0 0 0,-1-2 0 0 0,1 1 0 0 0,0-1 0 0 0,-1 0 0 0 0,1 0 0 0 0,-1-1 0 0 0,0 0 0 0 0,0-1 0 0 0,-1 1 0 0 0,1-1 0 0 0,-1 0 0 0 0,9-10 0 0 0,-7 5-19 0 0,-1 0 1 0 0,0 0-1 0 0,0-1 0 0 0,-1 0 0 0 0,-1 0 1 0 0,1 0-1 0 0,-2-1 0 0 0,0 1 0 0 0,0-1 1 0 0,2-16-1 0 0,0-20-2 0 0,2-64 0 0 0,-4 36-65 0 0,-9 124 85 0 0,2 1 1 0 0,2 0 0 0 0,9 78-1 0 0,-5-110-97 0 0,0 1-1 0 0,1-1 0 0 0,1 0 0 0 0,0 0 1 0 0,2-1-1 0 0,0 0 0 0 0,14 25 0 0 0,-20-39-68 0 0,1 0 0 0 0,-1 0 0 0 0,1 0 0 0 0,-1 0 0 0 0,1-1 0 0 0,-1 1 0 0 0,1-1 0 0 0,4 3 1 0 0,4 4-873 0 0</inkml:trace>
</inkml:ink>
</file>

<file path=ppt/ink/ink5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6:04:41.550"/>
    </inkml:context>
    <inkml:brush xml:id="br0">
      <inkml:brushProperty name="width" value="0.1" units="cm"/>
      <inkml:brushProperty name="height" value="0.1" units="cm"/>
    </inkml:brush>
  </inkml:definitions>
  <inkml:trace contextRef="#ctx0" brushRef="#br0">199 38 6785 0 0,'-14'-1'390'0'0,"12"0"-94"0"0,-1 0 1 0 0,1 1-1 0 0,-1 0 1 0 0,0 0-1 0 0,1 0 0 0 0,-1 0 1 0 0,1 0-1 0 0,-1 0 1 0 0,-3 1-1 0 0,10 0 919 0 0,-5 6-546 0 0,-7 14-200 0 0,1-5-395 0 0,1 1 0 0 0,0 1 0 0 0,1-1 0 0 0,1 1 0 0 0,1 0 0 0 0,0 0 0 0 0,2 0 0 0 0,0 0 0 0 0,1 0 0 0 0,2 18 0 0 0,-2-32-59 0 0,0 1 1 0 0,1-1-1 0 0,-1 0 0 0 0,1 1 1 0 0,0-1-1 0 0,1 0 1 0 0,-1 0-1 0 0,1 0 0 0 0,-1 0 1 0 0,1 0-1 0 0,0 0 1 0 0,1 0-1 0 0,-1-1 0 0 0,1 1 1 0 0,-1-1-1 0 0,1 0 1 0 0,0 1-1 0 0,1-2 0 0 0,-1 1 1 0 0,5 3-1 0 0,-4-3-1 0 0,1-1-1 0 0,-1 0 1 0 0,1 0-1 0 0,0 0 1 0 0,-1-1 0 0 0,1 0-1 0 0,0 0 1 0 0,0 0-1 0 0,0 0 1 0 0,0-1 0 0 0,0 0-1 0 0,0 0 1 0 0,0 0 0 0 0,1 0-1 0 0,-1-1 1 0 0,0 0-1 0 0,6-2 1 0 0,-2 0-50 0 0,1 0-1 0 0,-1-1 1 0 0,-1 1 0 0 0,1-2 0 0 0,-1 1-1 0 0,1-1 1 0 0,-1-1 0 0 0,-1 1 0 0 0,1-1-1 0 0,-1-1 1 0 0,0 1 0 0 0,0-1 0 0 0,9-14-1 0 0,-13 17 9 0 0,0-1 0 0 0,0 0 1 0 0,0 0-1 0 0,-1 0 0 0 0,0 0 0 0 0,0 0 0 0 0,-1 0 0 0 0,1-1 0 0 0,-1 1 0 0 0,0 0 0 0 0,-1-1 0 0 0,1 1 0 0 0,-1-1 0 0 0,0 1 1 0 0,-1-1-1 0 0,1 1 0 0 0,-1-1 0 0 0,0 1 0 0 0,0-1 0 0 0,-1 1 0 0 0,1 0 0 0 0,-1 0 0 0 0,-1 0 0 0 0,1 0 0 0 0,-5-7 0 0 0,0 1 30 0 0,0 0 0 0 0,-2 1 0 0 0,1 0 0 0 0,-1 0 0 0 0,-1 0 0 0 0,0 1 0 0 0,0 1-1 0 0,0 0 1 0 0,-1 0 0 0 0,-1 1 0 0 0,1 0 0 0 0,-23-9 0 0 0,24 13-23 0 0,1 0 0 0 0,0 0-1 0 0,-1 0 1 0 0,0 1 0 0 0,1 1 0 0 0,-1 0 0 0 0,0 0 0 0 0,0 1 0 0 0,0 0 0 0 0,0 0 0 0 0,1 1 0 0 0,-1 1 0 0 0,0 0-1 0 0,1 0 1 0 0,-1 1 0 0 0,1 0 0 0 0,-17 8 0 0 0,-2 9-967 0 0,27-19 839 0 0,0 0 1 0 0,0 0-1 0 0,0 0 1 0 0,0 0-1 0 0,0 0 1 0 0,0 0-1 0 0,0 0 1 0 0,1 0-1 0 0,-1 0 1 0 0,0 0-1 0 0,1 0 1 0 0,-1 0-1 0 0,0 1 1 0 0,1-1-1 0 0,0 0 1 0 0,-1 0-1 0 0,1 1 1 0 0,0-1-1 0 0,0 0 1 0 0,-1 3-1 0 0,6 3-1048 0 0</inkml:trace>
</inkml:ink>
</file>

<file path=ppt/ink/ink5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6:04:41.938"/>
    </inkml:context>
    <inkml:brush xml:id="br0">
      <inkml:brushProperty name="width" value="0.1" units="cm"/>
      <inkml:brushProperty name="height" value="0.1" units="cm"/>
    </inkml:brush>
  </inkml:definitions>
  <inkml:trace contextRef="#ctx0" brushRef="#br0">140 24 9229 0 0,'-26'1'81'0'0,"-48"-6"1"0"0,72 5-50 0 0,0 0 1 0 0,1 0-1 0 0,-1-1 1 0 0,0 1-1 0 0,0-1 1 0 0,0 1-1 0 0,0-1 1 0 0,1 1 0 0 0,-1-1-1 0 0,0 0 1 0 0,1 0-1 0 0,-1 0 1 0 0,1 0-1 0 0,-15-10 5016 0 0,25 13-2037 0 0,-6 2-2697 0 0,0 0 0 0 0,-1 1 0 0 0,0-1 0 0 0,0 1 0 0 0,0-1 0 0 0,0 1 0 0 0,0 0 0 0 0,-1 0 0 0 0,1 5 0 0 0,4 50 491 0 0,-4-31-374 0 0,6 131 87 0 0,1-4-3047 0 0,-9-147 1908 0 0,1-1 0 0 0,-2 1 0 0 0,1-1 0 0 0,-1 1 0 0 0,-4 16 1 0 0,-5 7-1977 0 0</inkml:trace>
</inkml:ink>
</file>

<file path=ppt/ink/ink5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6:04:42.682"/>
    </inkml:context>
    <inkml:brush xml:id="br0">
      <inkml:brushProperty name="width" value="0.1" units="cm"/>
      <inkml:brushProperty name="height" value="0.1" units="cm"/>
    </inkml:brush>
  </inkml:definitions>
  <inkml:trace contextRef="#ctx0" brushRef="#br0">59 82 8001 0 0,'-9'-5'-70'0'0,"3"2"673"0"0,0 0 0 0 0,-1-1 1 0 0,1 0-1 0 0,-7-6 0 0 0,12 10-446 0 0,0-1 0 0 0,0 0 1 0 0,0 0-1 0 0,0 1 0 0 0,1-1 1 0 0,-1 0-1 0 0,0 0 0 0 0,1 0 1 0 0,-1 0-1 0 0,1 0 0 0 0,-1 0 0 0 0,1 0 1 0 0,-1 0-1 0 0,1 0 0 0 0,0 0 1 0 0,-1 0-1 0 0,1 0 0 0 0,0-1 1 0 0,0 1-1 0 0,0 0 0 0 0,0 0 1 0 0,0 0-1 0 0,0 0 0 0 0,0 0 1 0 0,0 0-1 0 0,0-1 0 0 0,1 1 1 0 0,-1 0-1 0 0,0 0 0 0 0,1 0 1 0 0,-1 0-1 0 0,1 0 0 0 0,-1 0 1 0 0,2-1-1 0 0,-1 0-110 0 0,1 1 0 0 0,-1-1 0 0 0,1 1 0 0 0,0 0 0 0 0,-1 0 1 0 0,1 0-1 0 0,0 0 0 0 0,0 0 0 0 0,0 0 0 0 0,-1 1 0 0 0,1-1 0 0 0,0 0 0 0 0,0 1 1 0 0,0 0-1 0 0,0-1 0 0 0,3 1 0 0 0,39-1 61 0 0,-33 1-82 0 0,345 11-566 0 0,-381-18 156 0 0,21 7 379 0 0,0 0 1 0 0,0 1 0 0 0,1-1 0 0 0,-1 1 0 0 0,0 0 0 0 0,0 0 0 0 0,1 0 0 0 0,-1 0 0 0 0,1 1 0 0 0,-1-1-1 0 0,1 1 1 0 0,0 0 0 0 0,-1 0 0 0 0,1 0 0 0 0,0 0 0 0 0,-4 5 0 0 0,3-3-1 0 0,0 1 1 0 0,0 1 0 0 0,0-1-1 0 0,1 1 1 0 0,-1-1 0 0 0,1 1-1 0 0,1 0 1 0 0,-5 12-1 0 0,3 1 7 0 0,0 0-1 0 0,0 0 1 0 0,2 0-1 0 0,1 1 1 0 0,1 28 0 0 0,2-22-68 0 0,2 0 0 0 0,1-1 0 0 0,13 43 0 0 0,-3-17-793 0 0,-12-19-600 0 0,-3-30 1268 0 0,0 0 1 0 0,0-1-1 0 0,0 1 1 0 0,0 0-1 0 0,0-1 1 0 0,0 1-1 0 0,-1 0 1 0 0,1-1-1 0 0,-1 1 1 0 0,1-1-1 0 0,-1 1 1 0 0,0-1-1 0 0,0 1 1 0 0,1-1-1 0 0,-1 1 1 0 0,0-1-1 0 0,-2 2 1 0 0,-5 2-1186 0 0</inkml:trace>
</inkml:ink>
</file>

<file path=ppt/ink/ink5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6:04:42.990"/>
    </inkml:context>
    <inkml:brush xml:id="br0">
      <inkml:brushProperty name="width" value="0.1" units="cm"/>
      <inkml:brushProperty name="height" value="0.1" units="cm"/>
    </inkml:brush>
  </inkml:definitions>
  <inkml:trace contextRef="#ctx0" brushRef="#br0">63 303 8329 0 0,'-52'-115'168'0'0,"42"92"1325"0"0,26 4-1235 0 0,54-57-78 0 0,-68 73-168 0 0,0 0 0 0 0,1 1 0 0 0,-1 0 0 0 0,1-1 0 0 0,-1 1 0 0 0,1 0 0 0 0,0 0 1 0 0,0 0-1 0 0,0 1 0 0 0,0-1 0 0 0,0 1 0 0 0,0 0 0 0 0,0 0 0 0 0,0 0 0 0 0,1 0 1 0 0,3 0-1 0 0,3-1 36 0 0,46-11-1591 0 0,84-8 0 0 0,-119 18 420 0 0</inkml:trace>
</inkml:ink>
</file>

<file path=ppt/ink/ink5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6:04:43.309"/>
    </inkml:context>
    <inkml:brush xml:id="br0">
      <inkml:brushProperty name="width" value="0.1" units="cm"/>
      <inkml:brushProperty name="height" value="0.1" units="cm"/>
    </inkml:brush>
  </inkml:definitions>
  <inkml:trace contextRef="#ctx0" brushRef="#br0">0 1 6189 0 0,'0'0'912'0'0,"5"3"-529"0"0,18 11 4233 0 0,-25-5-4416 0 0,-8 26 2 0 0,7-26 813 0 0,3 8-910 0 0,5 32 0 0 0,-3-28-69 0 0,0-4 48 0 0,9 9-13 0 0,34 75-8 0 0,-29-72-36 0 0,-16-29-26 0 0,0 0-1 0 0,0 0 0 0 0,1 0 0 0 0,-1 0 1 0 0,0 1-1 0 0,0-1 0 0 0,0 0 0 0 0,0 0 1 0 0,0 0-1 0 0,0 0 0 0 0,1 0 0 0 0,-1 0 0 0 0,0 0 1 0 0,0 1-1 0 0,0-1 0 0 0,0 0 0 0 0,0 0 1 0 0,1 0-1 0 0,-1 0 0 0 0,0 0 0 0 0,0 0 1 0 0,0 0-1 0 0,0 0 0 0 0,1 0 0 0 0,-1 0 1 0 0,0 0-1 0 0,0 0 0 0 0,0 0 0 0 0,0 0 0 0 0,1 0 1 0 0,-1 0-1 0 0,0 0 0 0 0,0 0 0 0 0,0 0 1 0 0,0 0-1 0 0,1 0 0 0 0,-1-1 0 0 0,0 1 1 0 0,0 0-1 0 0,0 0 0 0 0,0 0 0 0 0,1 0 0 0 0,1-1 4 0 0,3-1-8 0 0,0 0 0 0 0,0 0 0 0 0,-1 0-1 0 0,1 0 1 0 0,0-1 0 0 0,-1 0 0 0 0,0 0 0 0 0,0 0 0 0 0,0 0 0 0 0,4-5-1 0 0,36-39-259 0 0,-42 44 239 0 0,1-1 0 0 0,0 1 0 0 0,-1 0-1 0 0,0-1 1 0 0,0 1 0 0 0,0-1 0 0 0,0 0 0 0 0,-1 0 0 0 0,0 0 0 0 0,1 0 0 0 0,-1 0-1 0 0,-1 0 1 0 0,1 0 0 0 0,0 0 0 0 0,-1 0 0 0 0,0 0 0 0 0,0 0 0 0 0,0 0 0 0 0,-1 0-1 0 0,1 0 1 0 0,-2-5 0 0 0,-1 1 3 0 0,0 0-1 0 0,-1 0 1 0 0,0 0-1 0 0,0 1 1 0 0,0-1-1 0 0,-1 1 0 0 0,0 0 1 0 0,-1 1-1 0 0,-6-7 1 0 0,-2-3-26 0 0,8 9-63 0 0,1 1-1 0 0,-2-1 0 0 0,1 1 0 0 0,-1 0 1 0 0,0 1-1 0 0,0 0 0 0 0,-9-5 0 0 0,13 9-93 0 0,1 0 0 0 0,-1 1 0 0 0,1-1 0 0 0,-1 1 0 0 0,0 0 0 0 0,0 0 0 0 0,1 0 0 0 0,-1 0 0 0 0,0 0 0 0 0,1 1 0 0 0,-1-1 0 0 0,0 1 0 0 0,1 0 0 0 0,-1 0 0 0 0,1 0 0 0 0,-1 0 0 0 0,1 0 0 0 0,0 0-1 0 0,-1 1 1 0 0,1-1 0 0 0,-3 3 0 0 0,4 0-863 0 0</inkml:trace>
</inkml:ink>
</file>

<file path=ppt/ink/ink5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6:04:43.645"/>
    </inkml:context>
    <inkml:brush xml:id="br0">
      <inkml:brushProperty name="width" value="0.1" units="cm"/>
      <inkml:brushProperty name="height" value="0.1" units="cm"/>
    </inkml:brush>
  </inkml:definitions>
  <inkml:trace contextRef="#ctx0" brushRef="#br0">131 35 6565 0 0,'-10'-1'366'0'0,"0"0"0"0"0,0-1 1 0 0,-19-5-1 0 0,6 0 385 0 0,1 0-216 0 0,0 1 679 0 0,18 11-617 0 0,7 9-138 0 0,7 18-10 0 0,27 51 0 0 0,-29-69-434 0 0,0-1 0 0 0,1 0 0 0 0,0 0 0 0 0,1-1 0 0 0,22 21 0 0 0,-29-30-16 0 0,0-1 0 0 0,0 0 0 0 0,0 0 0 0 0,0 0 1 0 0,1 0-1 0 0,-1 0 0 0 0,1-1 0 0 0,-1 1 0 0 0,1-1 0 0 0,0 0 1 0 0,0 0-1 0 0,7 1 0 0 0,-9-2-5 0 0,0 0 0 0 0,0 0 0 0 0,1 0 1 0 0,-1 0-1 0 0,0-1 0 0 0,0 1 0 0 0,0 0 0 0 0,0-1 1 0 0,0 0-1 0 0,0 1 0 0 0,0-1 0 0 0,0 0 0 0 0,0 0 1 0 0,0 0-1 0 0,0-1 0 0 0,0 1 0 0 0,0 0 0 0 0,-1-1 1 0 0,1 1-1 0 0,-1-1 0 0 0,1 1 0 0 0,-1-1 0 0 0,1 0 1 0 0,0-2-1 0 0,0 1-29 0 0,0-1-1 0 0,0 0 1 0 0,0 1 0 0 0,-1-1-1 0 0,0 0 1 0 0,0 0 0 0 0,0 0 0 0 0,0 0-1 0 0,0 0 1 0 0,-1 0 0 0 0,0 0-1 0 0,0 0 1 0 0,0 0 0 0 0,0 0 0 0 0,0 0-1 0 0,-2-4 1 0 0,0 1 13 0 0,0 1 0 0 0,0-1 0 0 0,-1 1 0 0 0,0 0 0 0 0,0 0 1 0 0,-1 0-1 0 0,0 0 0 0 0,-8-9 0 0 0,-1 2-3 0 0,0 0 1 0 0,0 1-1 0 0,-1 1 0 0 0,0 0 1 0 0,-1 1-1 0 0,-26-13 0 0 0,13 18-697 0 0,21 6-307 0 0,16 5-838 0 0,-4-6 854 0 0</inkml:trace>
</inkml:ink>
</file>

<file path=ppt/ink/ink5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6:04:43.953"/>
    </inkml:context>
    <inkml:brush xml:id="br0">
      <inkml:brushProperty name="width" value="0.1" units="cm"/>
      <inkml:brushProperty name="height" value="0.1" units="cm"/>
    </inkml:brush>
  </inkml:definitions>
  <inkml:trace contextRef="#ctx0" brushRef="#br0">120 55 6657 0 0,'-8'-1'182'0'0,"0"0"0"0"0,0-1 1 0 0,0 1-1 0 0,0-1 1 0 0,1-1-1 0 0,-1 0 0 0 0,1 0 1 0 0,0 0-1 0 0,-10-7 1 0 0,-6-2 1031 0 0,13 4-184 0 0,15 4-25 0 0,19 2-18 0 0,-14 4-815 0 0,19 2 240 0 0,48 14-1 0 0,-70-16-397 0 0,0 1-1 0 0,0-1 1 0 0,0 1 0 0 0,-1 1 0 0 0,1-1-1 0 0,-1 1 1 0 0,0 0 0 0 0,0 0-1 0 0,0 1 1 0 0,0 0 0 0 0,-1 0-1 0 0,6 7 1 0 0,-8-9-12 0 0,-1 0 0 0 0,-1 0 1 0 0,1 0-1 0 0,0 0 0 0 0,-1 0 0 0 0,1 0 1 0 0,-1 1-1 0 0,0-1 0 0 0,0 0 0 0 0,0 1 1 0 0,-1-1-1 0 0,1 1 0 0 0,-1-1 0 0 0,0 1 1 0 0,0-1-1 0 0,0 1 0 0 0,0-1 0 0 0,-1 1 1 0 0,1-1-1 0 0,-1 0 0 0 0,0 1 0 0 0,0-1 1 0 0,0 0-1 0 0,-1 1 0 0 0,1-1 0 0 0,-1 0 1 0 0,-1 3-1 0 0,-6 6 138 0 0,0 0 0 0 0,-1 0 0 0 0,0-1 0 0 0,-1-1 0 0 0,-12 10-1 0 0,2-1 591 0 0,27-17-571 0 0,0 0 0 0 0,0-1 0 0 0,1 0 0 0 0,-1 0 0 0 0,1-1 0 0 0,8 0 1 0 0,109 0 42 0 0,18-3-1952 0 0,-135 3 1280 0 0,0 0-1 0 0,-1 0 1 0 0,1 1 0 0 0,0 0-1 0 0,0 0 1 0 0,8 3-1 0 0,-12-4 188 0 0,6 5-1296 0 0</inkml:trace>
</inkml:ink>
</file>

<file path=ppt/ink/ink5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6:04:44.387"/>
    </inkml:context>
    <inkml:brush xml:id="br0">
      <inkml:brushProperty name="width" value="0.1" units="cm"/>
      <inkml:brushProperty name="height" value="0.1" units="cm"/>
    </inkml:brush>
  </inkml:definitions>
  <inkml:trace contextRef="#ctx0" brushRef="#br0">78 195 7421 0 0,'-12'-10'267'0'0,"0"0"-1"0"0,-13-15 1 0 0,-3-8 3523 0 0,28 32-3712 0 0,0 1-1 0 0,0-1 1 0 0,0 1-1 0 0,0-1 1 0 0,0 1-1 0 0,0-1 1 0 0,0 1 0 0 0,0-1-1 0 0,0 1 1 0 0,0-1-1 0 0,1 1 1 0 0,-1-1-1 0 0,0 1 1 0 0,0 0 0 0 0,0-1-1 0 0,1 1 1 0 0,-1-1-1 0 0,0 1 1 0 0,1 0-1 0 0,-1-1 1 0 0,0 1-1 0 0,1 0 1 0 0,-1-1 0 0 0,0 1-1 0 0,1 0 1 0 0,-1-1-1 0 0,1 1 1 0 0,-1 0-1 0 0,0 0 1 0 0,1 0 0 0 0,-1-1-1 0 0,1 1 1 0 0,-1 0-1 0 0,1 0 1 0 0,-1 0-1 0 0,1 0 1 0 0,19-8 444 0 0,196-34 358 0 0,-145 31-831 0 0,96-28 0 0 0,-167 39-36 0 0,1 0 0 0 0,-1-1 0 0 0,1 1 1 0 0,0 0-1 0 0,-1-1 0 0 0,1 1 0 0 0,-1 0 1 0 0,1 0-1 0 0,-1 0 0 0 0,1-1 0 0 0,0 1 0 0 0,-1 0 1 0 0,1 0-1 0 0,0 0 0 0 0,-1 0 0 0 0,1 0 1 0 0,-1 0-1 0 0,1 0 0 0 0,0 0 0 0 0,-1 0 0 0 0,1 0 1 0 0,-1 1-1 0 0,1-1 0 0 0,1 0 0 0 0,-14 11 621 0 0,-1 0-559 0 0,1 2-26 0 0,0 1 1 0 0,1 0-1 0 0,0 0 0 0 0,1 1 1 0 0,1 1-1 0 0,0-1 1 0 0,1 2-1 0 0,1-1 1 0 0,-7 23-1 0 0,5-8-27 0 0,1 0 0 0 0,1 1 0 0 0,2-1 0 0 0,-1 47 0 0 0,6-58-375 0 0,1 0 1 0 0,2 0 0 0 0,0 0 0 0 0,0 0 0 0 0,2 0-1 0 0,9 23 1 0 0,-11-21-1625 0 0,-3-21 1742 0 0,1 0 0 0 0,-1 0 0 0 0,0 0 0 0 0,0 0 0 0 0,-1 0 0 0 0,1 0 0 0 0,0 0 0 0 0,0 0 0 0 0,0 0 0 0 0,-1 0 0 0 0,1 0 0 0 0,0 0 0 0 0,-1 0 0 0 0,1 0-1 0 0,-1 0 1 0 0,1 0 0 0 0,-1 0 0 0 0,-1 1 0 0 0,-5 0-1355 0 0</inkml:trace>
</inkml:ink>
</file>

<file path=ppt/ink/ink5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6:04:44.835"/>
    </inkml:context>
    <inkml:brush xml:id="br0">
      <inkml:brushProperty name="width" value="0.1" units="cm"/>
      <inkml:brushProperty name="height" value="0.1" units="cm"/>
    </inkml:brush>
  </inkml:definitions>
  <inkml:trace contextRef="#ctx0" brushRef="#br0">1 188 9333 0 0,'0'0'2093'0'0,"12"-10"-1813"0"0,35-33-66 0 0,-35 33 44 0 0,10 1-196 0 0,70-29-112 0 0,50-10-2338 0 0,-100 36 1084 0 0,-26 7 713 0 0,0 1 0 0 0,1 0 1 0 0,-1 1-1 0 0,28 2 2131 0 0,-49 8 15 0 0,-21 14 341 0 0,-8 9-316 0 0,31-26-1502 0 0,1 1-1 0 0,0-1 1 0 0,1 0-1 0 0,-1 1 0 0 0,1-1 1 0 0,0 1-1 0 0,0-1 1 0 0,0 1-1 0 0,0-1 0 0 0,1 1 1 0 0,0 0-1 0 0,0-1 0 0 0,0 1 1 0 0,1 5-1 0 0,1 0 3 0 0,0 1-1 0 0,0 0 1 0 0,1-1 0 0 0,7 20-1 0 0,-8-26-57 0 0,0 0 0 0 0,-1-1 0 0 0,2 1-1 0 0,-1 0 1 0 0,0-1 0 0 0,1 1 0 0 0,-1-1-1 0 0,1 0 1 0 0,0 0 0 0 0,0 0 0 0 0,1 0-1 0 0,-1-1 1 0 0,6 5 0 0 0,-6-6-17 0 0,-1 0 0 0 0,1-1 0 0 0,-1 1 0 0 0,1 0-1 0 0,0-1 1 0 0,-1 0 0 0 0,1 1 0 0 0,0-1 0 0 0,0 0 0 0 0,-1 0 0 0 0,1 0 0 0 0,0-1 0 0 0,-1 1 0 0 0,1-1-1 0 0,0 0 1 0 0,-1 1 0 0 0,1-1 0 0 0,-1 0 0 0 0,1 0 0 0 0,-1-1 0 0 0,1 1 0 0 0,2-3 0 0 0,-2 2-29 0 0,0 0 0 0 0,0 0 1 0 0,0 0-1 0 0,0 0 0 0 0,-1-1 1 0 0,1 1-1 0 0,-1-1 0 0 0,1 0 1 0 0,-1 1-1 0 0,0-1 0 0 0,0 0 1 0 0,0 0-1 0 0,-1-1 0 0 0,1 1 1 0 0,-1 0-1 0 0,0-1 0 0 0,0 1 0 0 0,0-1 1 0 0,0 1-1 0 0,0-1 0 0 0,-1 1 1 0 0,1-1-1 0 0,-1 1 0 0 0,0-1 1 0 0,-1 1-1 0 0,1-1 0 0 0,0 0 1 0 0,-1 1-1 0 0,0-1 0 0 0,0 1 1 0 0,0-1-1 0 0,0 1 0 0 0,0 0 1 0 0,-1-1-1 0 0,0 1 0 0 0,1 0 1 0 0,-1 0-1 0 0,-3-3 0 0 0,-3-6-83 0 0,1 1-88 0 0,-1-1 1 0 0,-1 1-1 0 0,1 1 0 0 0,-12-11 0 0 0,17 19 28 0 0,-1-1-1 0 0,1 1 0 0 0,0 0 0 0 0,-1-1 1 0 0,1 2-1 0 0,-1-1 0 0 0,0 0 0 0 0,0 1 0 0 0,1-1 1 0 0,-1 1-1 0 0,0 0 0 0 0,0 0 0 0 0,0 1 1 0 0,-1-1-1 0 0,1 1 0 0 0,0 0 0 0 0,0 0 1 0 0,-4 1-1 0 0,-14 4-2136 0 0,19-1 1374 0 0</inkml:trace>
</inkml:ink>
</file>

<file path=ppt/ink/ink5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6:04:45.183"/>
    </inkml:context>
    <inkml:brush xml:id="br0">
      <inkml:brushProperty name="width" value="0.1" units="cm"/>
      <inkml:brushProperty name="height" value="0.1" units="cm"/>
    </inkml:brush>
  </inkml:definitions>
  <inkml:trace contextRef="#ctx0" brushRef="#br0">168 22 8861 0 0,'-35'11'340'0'0,"11"-3"189"0"0,20-7-310 0 0,0 0 0 0 0,0 1 0 0 0,0 0 1 0 0,0-1-1 0 0,0 1 0 0 0,0 0 0 0 0,1 1 0 0 0,-1-1 0 0 0,1 1 0 0 0,-6 4 0 0 0,7-5-127 0 0,1 0 0 0 0,-1 0 0 0 0,1-1 0 0 0,-1 1 0 0 0,1 0 0 0 0,-1 1 0 0 0,1-1 0 0 0,0 0 0 0 0,0 0 0 0 0,0 0 0 0 0,0 1 0 0 0,0-1 0 0 0,1 1 0 0 0,-1-1 0 0 0,1 0 0 0 0,0 1 0 0 0,-1-1 0 0 0,1 4 0 0 0,1 3-70 0 0,1 0-1 0 0,-1-1 1 0 0,1 1 0 0 0,1 0-1 0 0,-1-1 1 0 0,2 1 0 0 0,-1-1-1 0 0,1 0 1 0 0,7 11 0 0 0,-9-16-13 0 0,0-1 1 0 0,0 1-1 0 0,1 0 1 0 0,-1-1-1 0 0,1 1 1 0 0,0-1-1 0 0,0 0 1 0 0,-1 0-1 0 0,1 0 1 0 0,1 0-1 0 0,-1 0 1 0 0,0-1-1 0 0,0 1 0 0 0,1-1 1 0 0,-1 0-1 0 0,1 0 1 0 0,-1 0-1 0 0,1-1 1 0 0,-1 1-1 0 0,1-1 1 0 0,-1 0-1 0 0,1 0 1 0 0,-1 0-1 0 0,1 0 1 0 0,0-1-1 0 0,4 0 1 0 0,1-2-82 0 0,0 0 0 0 0,-1 0 0 0 0,1-1 1 0 0,-1 0-1 0 0,0 0 0 0 0,0-1 0 0 0,0 0 1 0 0,-1 0-1 0 0,1-1 0 0 0,7-7 0 0 0,-10 7-8 0 0,1 1-1 0 0,-1-1 0 0 0,0 0 0 0 0,0 0 0 0 0,-1-1 1 0 0,1 1-1 0 0,-2-1 0 0 0,1 0 0 0 0,-1 0 0 0 0,0 0 1 0 0,0-1-1 0 0,2-10 0 0 0,-5 15 80 0 0,0 0-1 0 0,0 1 0 0 0,0-1 1 0 0,0 0-1 0 0,0 0 1 0 0,-1 1-1 0 0,1-1 1 0 0,-1 0-1 0 0,0 0 0 0 0,0 1 1 0 0,0-1-1 0 0,0 1 1 0 0,0-1-1 0 0,-1 1 1 0 0,1-1-1 0 0,-1 1 0 0 0,0 0 1 0 0,1 0-1 0 0,-1 0 1 0 0,0 0-1 0 0,0 0 1 0 0,0 0-1 0 0,-1 0 0 0 0,1 1 1 0 0,0-1-1 0 0,-1 1 1 0 0,1-1-1 0 0,-1 1 0 0 0,-2-1 1 0 0,-6-2-2 0 0,1 0 1 0 0,0 0 0 0 0,-1 1-1 0 0,0 1 1 0 0,-21-3-1 0 0,10 4-164 0 0,1 1 0 0 0,-1 1 0 0 0,0 1 0 0 0,1 1 0 0 0,-37 9-1 0 0,38-2-2161 0 0,17-9 1235 0 0</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4:44:09.505"/>
    </inkml:context>
    <inkml:brush xml:id="br0">
      <inkml:brushProperty name="width" value="0.1" units="cm"/>
      <inkml:brushProperty name="height" value="0.1" units="cm"/>
    </inkml:brush>
  </inkml:definitions>
  <inkml:trace contextRef="#ctx0" brushRef="#br0">5 10 7613 0 0,'0'-9'493'0'0,"1"11"441"0"0,-1 18 30 0 0,-3 0-303 0 0,2 0 0 0 0,0 1 0 0 0,3 32 0 0 0,0-30-302 0 0,-1-8-357 0 0,0-1 0 0 0,2 1-1 0 0,-1 0 1 0 0,2-1 0 0 0,0 0-1 0 0,1 0 1 0 0,0 0 0 0 0,1-1-1 0 0,1 0 1 0 0,14 23 0 0 0,-9-20-1760 0 0,-6-11 595 0 0</inkml:trace>
</inkml:ink>
</file>

<file path=ppt/ink/ink5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6:04:45.591"/>
    </inkml:context>
    <inkml:brush xml:id="br0">
      <inkml:brushProperty name="width" value="0.1" units="cm"/>
      <inkml:brushProperty name="height" value="0.1" units="cm"/>
    </inkml:brush>
  </inkml:definitions>
  <inkml:trace contextRef="#ctx0" brushRef="#br0">188 130 8265 0 0,'-5'0'68'0'0,"0"-1"-1"0"0,1 0 1 0 0,-1 0 0 0 0,1 0 0 0 0,0-1 0 0 0,-1 1 0 0 0,1-1 0 0 0,0 0 0 0 0,0 0-1 0 0,0 0 1 0 0,0-1 0 0 0,0 0 0 0 0,1 1 0 0 0,-1-1 0 0 0,1-1 0 0 0,0 1-1 0 0,0 0 1 0 0,-4-6 0 0 0,6 8-25 0 0,1 0 0 0 0,0 0 0 0 0,0-1 0 0 0,-1 1-1 0 0,1 0 1 0 0,0 0 0 0 0,0 0 0 0 0,0-1 0 0 0,0 1 0 0 0,0 0 0 0 0,0 0-1 0 0,1-1 1 0 0,-1 1 0 0 0,0 0 0 0 0,1 0 0 0 0,-1 0 0 0 0,1 0 0 0 0,-1-1-1 0 0,1 1 1 0 0,-1 0 0 0 0,1 0 0 0 0,0 0 0 0 0,0 0 0 0 0,-1 0 0 0 0,1 0-1 0 0,0 1 1 0 0,0-1 0 0 0,0 0 0 0 0,0 0 0 0 0,0 1 0 0 0,0-1-1 0 0,0 0 1 0 0,0 1 0 0 0,2-1 0 0 0,5-4 200 0 0,1 0-1 0 0,19-7 1 0 0,-26 11-195 0 0,13-4 59 0 0,0 0 0 0 0,1 1 1 0 0,-1 0-1 0 0,1 1 0 0 0,30-1 0 0 0,-39 3-106 0 0,-1 1 0 0 0,0 1 0 0 0,1-1 0 0 0,-1 1 0 0 0,1 0 1 0 0,-1 0-1 0 0,0 1 0 0 0,0 0 0 0 0,0 0 0 0 0,0 1 1 0 0,0-1-1 0 0,0 1 0 0 0,-1 1 0 0 0,1-1 0 0 0,-1 1 0 0 0,0 0 1 0 0,7 6-1 0 0,-10-6-1 0 0,1-1 0 0 0,-1 0 0 0 0,1 1 0 0 0,-1-1 0 0 0,-1 1 0 0 0,1 0 1 0 0,0 0-1 0 0,-1 0 0 0 0,0 0 0 0 0,0 0 0 0 0,0 0 0 0 0,0 0 0 0 0,-1 0 0 0 0,1 0 0 0 0,-1 0 0 0 0,0 0 1 0 0,0 0-1 0 0,-1 1 0 0 0,1-1 0 0 0,-1 0 0 0 0,0 0 0 0 0,0 0 0 0 0,-1 0 0 0 0,-2 6 0 0 0,0 0 1 0 0,-1-1-1 0 0,0 0 1 0 0,0 0-1 0 0,-1 0 1 0 0,0 0-1 0 0,-1-1 1 0 0,0 0-1 0 0,-11 10 0 0 0,13-13-3 0 0,-1 0 0 0 0,1-1 0 0 0,-1 0-1 0 0,0 0 1 0 0,0 0 0 0 0,-1-1 0 0 0,-8 4-1 0 0,69 6 443 0 0,-28-6-169 0 0,-8-3 63 0 0,1 1-1 0 0,-1 1 1 0 0,0 0-1 0 0,0 2 0 0 0,-1 0 1 0 0,20 12-1 0 0,-37-20-312 0 0,1 0 1 0 0,-1 0-1 0 0,0 0 0 0 0,0 0 1 0 0,0 1-1 0 0,1-1 0 0 0,-1 0 0 0 0,0 0 1 0 0,0 0-1 0 0,1 0 0 0 0,-1 1 0 0 0,0-1 1 0 0,0 0-1 0 0,0 0 0 0 0,0 0 1 0 0,1 1-1 0 0,-1-1 0 0 0,0 0 0 0 0,0 0 1 0 0,0 0-1 0 0,0 1 0 0 0,0-1 1 0 0,0 0-1 0 0,0 0 0 0 0,0 1 0 0 0,0-1 1 0 0,0 0-1 0 0,1 1 0 0 0,-1-1 1 0 0,0 0-1 0 0,-1 0 0 0 0,1 1 0 0 0,0-1 1 0 0,0 0-1 0 0,0 0 0 0 0,0 1 1 0 0,0-1-1 0 0,0 0 0 0 0,0 1 0 0 0,-12 4 340 0 0,-24 0-179 0 0,34-5-146 0 0,-247 4-756 0 0,75-4-2426 0 0,115 1 1359 0 0</inkml:trace>
</inkml:ink>
</file>

<file path=ppt/ink/ink5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6:04:47.188"/>
    </inkml:context>
    <inkml:brush xml:id="br0">
      <inkml:brushProperty name="width" value="0.1" units="cm"/>
      <inkml:brushProperty name="height" value="0.1" units="cm"/>
    </inkml:brush>
  </inkml:definitions>
  <inkml:trace contextRef="#ctx0" brushRef="#br0">89 316 6377 0 0,'-1'-3'115'0'0,"0"1"1"0"0,1-1-1 0 0,-1 0 1 0 0,1 0 0 0 0,0 0-1 0 0,-1 0 1 0 0,1 0-1 0 0,1 0 1 0 0,-1 0 0 0 0,0 1-1 0 0,1-1 1 0 0,-1 0 0 0 0,1 0-1 0 0,0 0 1 0 0,1-2-1 0 0,-1 2 293 0 0,0 0 0 0 0,1 0 0 0 0,-1 1-1 0 0,0-1 1 0 0,1 1 0 0 0,0-1 0 0 0,-1 1-1 0 0,1 0 1 0 0,3-3 0 0 0,-5 5-357 0 0,0 0 1 0 0,0 0-1 0 0,0-1 1 0 0,1 1-1 0 0,-1 0 1 0 0,0 0-1 0 0,0 0 1 0 0,0 0-1 0 0,1 0 1 0 0,-1 0-1 0 0,0 0 0 0 0,0 0 1 0 0,1-1-1 0 0,-1 1 1 0 0,0 0-1 0 0,0 0 1 0 0,1 0-1 0 0,-1 0 1 0 0,0 0-1 0 0,0 0 1 0 0,1 1-1 0 0,-1-1 1 0 0,0 0-1 0 0,0 0 1 0 0,1 0-1 0 0,-1 0 1 0 0,0 0-1 0 0,0 0 1 0 0,0 0-1 0 0,1 0 1 0 0,-1 0-1 0 0,0 1 0 0 0,0-1 1 0 0,0 0-1 0 0,1 0 1 0 0,-1 1-1 0 0,7 10 660 0 0,1 18-634 0 0,-8-29-60 0 0,40 128 120 0 0,-11-37-144 0 0,-13-50-117 0 0,-11-30-60 0 0,-1 0 1 0 0,5 18-1 0 0,-9-29 174 0 0,0 0 1 0 0,0 0-1 0 0,0 0 1 0 0,0 0-1 0 0,0 0 1 0 0,0 0-1 0 0,0 1 1 0 0,0-1-1 0 0,0 0 1 0 0,0 0-1 0 0,0 0 1 0 0,0 0-1 0 0,0 0 1 0 0,0 0-1 0 0,0 0 1 0 0,0 1-1 0 0,0-1 1 0 0,0 0-1 0 0,0 0 1 0 0,0 0-1 0 0,0 0 1 0 0,0 0-1 0 0,0 0 1 0 0,0 1-1 0 0,0-1 0 0 0,0 0 1 0 0,0 0-1 0 0,0 0 1 0 0,0 0-1 0 0,0 0 1 0 0,0 0-1 0 0,0 0 1 0 0,-1 0-1 0 0,1 1 1 0 0,0-1-1 0 0,0 0 1 0 0,0 0-1 0 0,0 0 1 0 0,0 0-1 0 0,0 0 1 0 0,0 0-1 0 0,0 0 1 0 0,-1 0-1 0 0,1 0 1 0 0,0 0-1 0 0,0 0 1 0 0,0 0-1 0 0,0 0 0 0 0,0 0 1 0 0,0 0-1 0 0,-1 0 1 0 0,1 0-1 0 0,0 0 1 0 0,0 0-1 0 0,0 0 1 0 0,0 0-1 0 0,0 0 1 0 0,0 0-1 0 0,0 0 1 0 0,-1 0-1 0 0,-10-7-339 0 0,-15-16 10 0 0,22 19 255 0 0,-20-18-72 0 0,1-1 0 0 0,0-2 1 0 0,-22-32-1 0 0,35 43 158 0 0,1-1 0 0 0,0 0-1 0 0,0-1 1 0 0,2 0 0 0 0,0-1 0 0 0,1 1 0 0 0,-6-29-1 0 0,10 33-1 0 0,0 0-1 0 0,1 0 0 0 0,1 0 0 0 0,0 0 0 0 0,0 0 0 0 0,1 0 0 0 0,1 0 1 0 0,0 0-1 0 0,1 1 0 0 0,0-1 0 0 0,1 0 0 0 0,5-12 0 0 0,-5 17-2 0 0,0 0 0 0 0,0 0 0 0 0,0 0 0 0 0,1 0 0 0 0,0 1 0 0 0,0 0 1 0 0,0 0-1 0 0,1 0 0 0 0,0 1 0 0 0,0-1 0 0 0,1 1 0 0 0,-1 1 0 0 0,1 0 0 0 0,0-1 0 0 0,0 2 0 0 0,1-1 0 0 0,-1 1 0 0 0,1 1 0 0 0,8-3 0 0 0,-1 2 2 0 0,1 1-1 0 0,0 0 1 0 0,0 1 0 0 0,-1 1 0 0 0,1 0 0 0 0,0 1 0 0 0,0 1-1 0 0,-1 0 1 0 0,1 1 0 0 0,27 10 0 0 0,-33-10 2 0 0,-1 1 0 0 0,1 0 0 0 0,-1 1 1 0 0,1 0-1 0 0,-1 0 0 0 0,0 1 0 0 0,-1 0 0 0 0,0 1 0 0 0,0 0 1 0 0,0 0-1 0 0,-1 1 0 0 0,0 0 0 0 0,0 0 0 0 0,-1 1 0 0 0,0-1 0 0 0,-1 2 1 0 0,6 10-1 0 0,-10-16 0 0 0,1 0 1 0 0,-1 0-1 0 0,0 0 1 0 0,0 0-1 0 0,0 0 1 0 0,-1 0 0 0 0,1 0-1 0 0,-1 0 1 0 0,0 0-1 0 0,0 0 1 0 0,-1 0-1 0 0,1 0 1 0 0,-1 0-1 0 0,0 0 1 0 0,0 0-1 0 0,0 0 1 0 0,-1 0 0 0 0,1 0-1 0 0,-1-1 1 0 0,0 1-1 0 0,0 0 1 0 0,0-1-1 0 0,0 0 1 0 0,-1 1-1 0 0,1-1 1 0 0,-1 0-1 0 0,0 0 1 0 0,0 0-1 0 0,-4 2 1 0 0,-9 7 10 0 0,0-1-1 0 0,-1-1 1 0 0,0 0-1 0 0,-30 12 1 0 0,43-21-12 0 0,4-1 0 0 0,-1 1 0 0 0,1-1 0 0 0,0 0 0 0 0,-1 0 0 0 0,1 0 0 0 0,-1 0 0 0 0,1 0 0 0 0,0 0 0 0 0,-1 1 0 0 0,1-1 0 0 0,-1 0-1 0 0,1 0 1 0 0,0 1 0 0 0,-1-1 0 0 0,1 0 0 0 0,0 1 0 0 0,0-1 0 0 0,-1 0 0 0 0,1 1 0 0 0,0-1 0 0 0,0 0 0 0 0,-1 1 0 0 0,1-1-1 0 0,0 0 1 0 0,0 1 0 0 0,0-1 0 0 0,0 1 0 0 0,-1-1 0 0 0,1 1 0 0 0,0-1 0 0 0,0 0 0 0 0,0 1 0 0 0,0-1 0 0 0,0 1-1 0 0,0-1 1 0 0,0 1 0 0 0,1 0 1 0 0,0 1-1 0 0,0-1 1 0 0,0 0-1 0 0,0 0 1 0 0,0 0-1 0 0,0 0 1 0 0,0-1-1 0 0,0 1 1 0 0,0 0-1 0 0,1 0 1 0 0,1 0-1 0 0,45 18 4 0 0,-44-18-9 0 0,93 26 29 0 0,-65-20-25 0 0,-1 2 0 0 0,0 1-1 0 0,0 2 1 0 0,34 17 0 0 0,-64-28 1 0 0,0-1 1 0 0,1 1 0 0 0,-1-1-1 0 0,0 1 1 0 0,0 0-1 0 0,0 0 1 0 0,0-1 0 0 0,0 1-1 0 0,0 0 1 0 0,0 0-1 0 0,0 0 1 0 0,-1 0 0 0 0,1 0-1 0 0,0 0 1 0 0,-1 0-1 0 0,1 1 1 0 0,0-1 0 0 0,-1 0-1 0 0,1 0 1 0 0,0 2-1 0 0,-2-1 3 0 0,1-1-1 0 0,0 0 0 0 0,-1 0 1 0 0,1-1-1 0 0,-1 1 0 0 0,1 0 1 0 0,-1 0-1 0 0,0 0 0 0 0,1 0 1 0 0,-1 0-1 0 0,0 0 0 0 0,1-1 1 0 0,-1 1-1 0 0,0 0 0 0 0,0-1 1 0 0,0 1-1 0 0,0-1 0 0 0,0 1 1 0 0,0-1-1 0 0,0 1 0 0 0,0-1 1 0 0,0 1-1 0 0,0-1 0 0 0,0 0 1 0 0,-1 1-1 0 0,-27 7 30 0 0,1 0-1 0 0,-1-2 1 0 0,-1-1 0 0 0,-56 3-1 0 0,-119-14-900 0 0,163 3 342 0 0,32 3 152 0 0,0-1 1 0 0,0-1-1 0 0,0 0 0 0 0,0 0 1 0 0,1-1-1 0 0,-14-6 0 0 0,5 1-852 0 0</inkml:trace>
</inkml:ink>
</file>

<file path=ppt/ink/ink5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6:04:48.315"/>
    </inkml:context>
    <inkml:brush xml:id="br0">
      <inkml:brushProperty name="width" value="0.1" units="cm"/>
      <inkml:brushProperty name="height" value="0.1" units="cm"/>
    </inkml:brush>
  </inkml:definitions>
  <inkml:trace contextRef="#ctx0" brushRef="#br0">72 31 6909 0 0,'-43'-16'1582'0'0,"24"9"-611"0"0,10 5 1218 0 0,24 14-853 0 0,-12-10-1288 0 0,0 0-1 0 0,0 0 1 0 0,-1 0-1 0 0,1 0 1 0 0,-1 1-1 0 0,1-1 1 0 0,-1 1-1 0 0,0 0 1 0 0,0 0 0 0 0,0 0-1 0 0,0 0 1 0 0,-1 0-1 0 0,1 0 1 0 0,-1 0-1 0 0,0 0 1 0 0,1 1-1 0 0,-2-1 1 0 0,1 1-1 0 0,0-1 1 0 0,-1 0-1 0 0,1 1 1 0 0,-1-1-1 0 0,-1 7 1 0 0,1-10-29 0 0,1 7 228 0 0,-2 1 0 0 0,1-1-1 0 0,-3 12 1 0 0,-13 41 17 0 0,12-50-213 0 0,1 1-1 0 0,0 1 0 0 0,0-1 0 0 0,1 0 0 0 0,0 0 1 0 0,1 1-1 0 0,1-1 0 0 0,0 1 0 0 0,0-1 1 0 0,3 17-1 0 0,-1-21-23 0 0,-1 1 0 0 0,2 0-1 0 0,-1 0 1 0 0,1-1 0 0 0,0 1 0 0 0,1-1 0 0 0,0 0 0 0 0,5 7 0 0 0,-7-11-19 0 0,0-1 0 0 0,0 0 1 0 0,1 1-1 0 0,-1-1 0 0 0,1 0 0 0 0,-1-1 1 0 0,1 1-1 0 0,0 0 0 0 0,0-1 0 0 0,0 1 1 0 0,0-1-1 0 0,0 0 0 0 0,0 0 0 0 0,0 0 1 0 0,0-1-1 0 0,0 1 0 0 0,0-1 0 0 0,0 1 1 0 0,1-1-1 0 0,-1 0 0 0 0,0 0 0 0 0,0-1 1 0 0,5 0-1 0 0,3-1-83 0 0,-1-1 0 0 0,1 0 0 0 0,-1 0 1 0 0,1-1-1 0 0,-1-1 0 0 0,0 0 0 0 0,-1 0 0 0 0,1-1 0 0 0,-1 0 1 0 0,0-1-1 0 0,15-15 0 0 0,-20 18 23 0 0,0 0-1 0 0,0 0 1 0 0,-1 0 0 0 0,0-1 0 0 0,0 0 0 0 0,0 0-1 0 0,-1 1 1 0 0,1-2 0 0 0,-1 1 0 0 0,0 0 0 0 0,1-8-1 0 0,-2 9 36 0 0,-1 0 1 0 0,0 0-1 0 0,0 0 0 0 0,0 0 0 0 0,0 0 0 0 0,-1 0 0 0 0,1 0 0 0 0,-1 0 0 0 0,0 0 0 0 0,0 0 0 0 0,-1 0 0 0 0,1 0 1 0 0,-1 0-1 0 0,0 1 0 0 0,0-1 0 0 0,0 1 0 0 0,-3-4 0 0 0,0 1-5 0 0,0 0 0 0 0,-1 0 1 0 0,0 1-1 0 0,0 0 0 0 0,0 0 0 0 0,0 1 1 0 0,-1-1-1 0 0,0 1 0 0 0,0 1 0 0 0,0-1 1 0 0,0 1-1 0 0,-12-3 0 0 0,3 2 10 0 0,-1 0-1 0 0,1 1 1 0 0,-1 0 0 0 0,-31 1-1 0 0,37 1-107 0 0,12-2-403 0 0,21-6-715 0 0,-17 8 944 0 0,1 0 0 0 0,0 0 0 0 0,-1 1 0 0 0,1-1 0 0 0,0 1 0 0 0,5 1 0 0 0,29-3-1151 0 0,69-16-1502 0 0,54-12 2575 0 0,-79 19 2438 0 0,-82 10-2012 0 0,-1 0-1 0 0,0 0 1 0 0,1 0-1 0 0,-1-1 1 0 0,0 1-1 0 0,0 0 1 0 0,0-1-1 0 0,1 1 1 0 0,-2-1 0 0 0,1 1-1 0 0,0-1 1 0 0,0 1-1 0 0,0-1 1 0 0,-1 0-1 0 0,1 1 1 0 0,-1-1-1 0 0,1 0 1 0 0,-1 1 0 0 0,0-1-1 0 0,1 0 1 0 0,-1-2-1 0 0,3-33 2127 0 0,-8 48-1727 0 0,0 0 0 0 0,1 0 0 0 0,-3 14 1 0 0,4 7-270 0 0,2 0 1 0 0,1 1-1 0 0,2-1 1 0 0,1 0-1 0 0,1 0 1 0 0,12 43 0 0 0,0-30-166 0 0,-15-43-44 0 0,0 1 0 0 0,1 0-1 0 0,-1 0 1 0 0,1-1 0 0 0,0 1 0 0 0,-1-1-1 0 0,1 0 1 0 0,0 1 0 0 0,1-1 0 0 0,-1 0-1 0 0,0 0 1 0 0,1 0 0 0 0,2 1 0 0 0,-4-3-63 0 0,0 0-1 0 0,0 0 1 0 0,0 0 0 0 0,0 0 0 0 0,0 0 0 0 0,0 0 0 0 0,0 0 0 0 0,0 0 0 0 0,-1-1 0 0 0,1 1 0 0 0,0 0 0 0 0,0-1 0 0 0,0 1 0 0 0,0-1 0 0 0,0 1 0 0 0,-1-1 0 0 0,1 1 0 0 0,0-1-1 0 0,0 1 1 0 0,-1-1 0 0 0,1 0 0 0 0,0 0 0 0 0,-1 1 0 0 0,1-1 0 0 0,-1 0 0 0 0,1 0 0 0 0,-1 0 0 0 0,1 1 0 0 0,-1-2 0 0 0,17-32-2358 0 0,-14 27 2140 0 0,37-67-1929 0 0,-11 24 2023 0 0,-26 45 209 0 0,28-48 31 0 0,-28 49 80 0 0,0-1 0 0 0,0 1 0 0 0,1 0 0 0 0,0 0 0 0 0,0 0 1 0 0,0 0-1 0 0,0 1 0 0 0,8-6 0 0 0,-6 7 1436 0 0,-19 5-242 0 0,6-1-1126 0 0,0 0 1 0 0,0 1-1 0 0,1 0 1 0 0,-1 0 0 0 0,1 0-1 0 0,-9 7 1 0 0,-13 6-1 0 0,0-4-104 0 0,-28 13-16 0 0,52-23 12 0 0,0 0 0 0 0,0 1-1 0 0,0 0 1 0 0,1-1 0 0 0,-1 1-1 0 0,1 1 1 0 0,-1-1 0 0 0,1 0-1 0 0,-5 8 1 0 0,7-10-12 0 0,0 1 1 0 0,1-1-1 0 0,-1 0 1 0 0,0 1-1 0 0,1-1 0 0 0,-1 1 1 0 0,1-1-1 0 0,-1 1 0 0 0,1-1 1 0 0,0 1-1 0 0,-1-1 1 0 0,1 1-1 0 0,0-1 0 0 0,0 1 1 0 0,0-1-1 0 0,0 1 0 0 0,1-1 1 0 0,-1 1-1 0 0,0-1 1 0 0,1 1-1 0 0,-1-1 0 0 0,1 1 1 0 0,-1-1-1 0 0,1 1 0 0 0,-1-1 1 0 0,1 0-1 0 0,2 3 1 0 0,-2-2 54 0 0,1-1 0 0 0,0 1 0 0 0,0-1 0 0 0,0 1 0 0 0,0-1 1 0 0,0 0-1 0 0,0 0 0 0 0,1 1 0 0 0,-1-1 0 0 0,0-1 0 0 0,1 1 1 0 0,-1 0-1 0 0,0-1 0 0 0,1 1 0 0 0,-1-1 0 0 0,5 0 0 0 0,68 1 1336 0 0,-38-1-1167 0 0,0 1-1 0 0,62 10 0 0 0,-72-3-1037 0 0,-26-7 645 0 0,0-1 0 0 0,-1 0-1 0 0,1 0 1 0 0,0 1 0 0 0,0-1-1 0 0,-1 0 1 0 0,1 1 0 0 0,0-1 0 0 0,-1 1-1 0 0,1-1 1 0 0,-1 1 0 0 0,1-1-1 0 0,-1 1 1 0 0,1-1 0 0 0,-1 1 0 0 0,1-1-1 0 0,-1 1 1 0 0,1 0 0 0 0,-1-1 0 0 0,0 1-1 0 0,1 0 1 0 0,-1-1 0 0 0,0 1-1 0 0,1 0 1 0 0,-1 0 0 0 0,0-1 0 0 0,0 1-1 0 0,0 0 1 0 0,0 0 0 0 0,0-1-1 0 0,0 2 1 0 0,0 3-1549 0 0</inkml:trace>
</inkml:ink>
</file>

<file path=ppt/ink/ink5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21T06:05:06.550"/>
    </inkml:context>
    <inkml:brush xml:id="br0">
      <inkml:brushProperty name="width" value="0.1" units="cm"/>
      <inkml:brushProperty name="height" value="0.1" units="cm"/>
    </inkml:brush>
  </inkml:definitions>
  <inkml:trace contextRef="#ctx0" brushRef="#br0">21 202 7325,'0'0'36,"-1"0"1,1 0 0,-1 0-1,1-1 1,-1 1 0,1 0 0,0 0-1,-1-1 1,1 1 0,-1 0-1,1-1 1,-1 1 0,1 0 0,0-1-1,-1 1 1,1 0 0,0-1-1,0 1 1,-1-1 0,1 1-1,0-1 1,0 1 0,-1-1 0,1 1-1,0-2 1,-5-17 1138,2 5 80,2 11-1093,0 0 1,1 0-1,-1 0 1,1 0-1,0-1 1,-1 1-1,2 0 0,-1 0 1,0 0-1,0 0 1,1 0-1,0 0 1,-1 0-1,1 0 0,0 0 1,1 0-1,-1 0 1,0 0-1,1 1 1,3-6-1,0 2-48,-1 0 0,1 0 0,0 1 0,0-1 0,0 1 0,1 1-1,12-9 1,-6 7-73,0 0-1,0 0 0,1 2 1,0 0-1,25-5 0,-29 7-42,1 1 0,-1 0 0,0 0 0,1 1 0,-1 1 0,0-1-1,1 1 1,-1 1 0,12 3 0,-19-4 4,-1 0 1,1 0-1,-1 0 1,0 0-1,0 0 1,1 0-1,-1 0 0,0 0 1,0 0-1,0 1 1,0-1-1,0 0 1,0 1-1,-1-1 0,1 1 1,0-1-1,-1 1 1,1-1-1,-1 1 1,0-1-1,1 1 0,-1-1 1,0 1-1,0 0 1,0-1-1,0 1 0,0 1 1,-1 5 2,1 0-1,-2 0 1,1 0 0,-4 11-1,-1-7 15,-6 16-35,12-27 15,-1-1 1,1 1-1,0 0 1,0-1-1,0 1 1,-1-1-1,1 1 1,0 0-1,0-1 1,0 1-1,0-1 1,0 1-1,0 0 1,0-1-1,0 1 1,1-1-1,-1 1 0,0 0 1,0-1-1,0 1 1,1-1-1,-1 1 1,0-1-1,1 1 1,-1-1-1,0 1 1,1-1-1,-1 1 1,1-1-1,-1 1 1,0-1-1,1 0 1,-1 1-1,1-1 1,-1 0-1,2 1 1,23 9 99,-22-9-78,-1 0 0,1 0 0,-1 0-1,1 0 1,-1 1 0,0-1 0,0 1 0,1 0-1,-1 0 1,0 0 0,-1 0 0,1 0 0,0 0 0,-1 0-1,1 1 1,-1-1 0,1 0 0,-1 1 0,0-1-1,0 1 1,1 4 0,-1-2 8,1 1 0,-1 0 0,0-1-1,-1 1 1,1 0 0,-1-1 0,0 1 0,-1 0-1,-1 7 1,2-11-25,-1-1-1,0 0 1,1 0-1,-1 0 1,0 0-1,0 0 1,0 0 0,0 0-1,0 0 1,0 0-1,0 0 1,0 0-1,-1 0 1,1-1-1,0 1 1,0-1 0,-1 1-1,1-1 1,0 1-1,-1-1 1,1 0-1,-2 1 1,-36 4-42,29-4 17,-40 3-866,-65-3-1,56-2-1670,73-13-2894,-1 7 4250</inkml:trace>
</inkml:ink>
</file>

<file path=ppt/ink/ink5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21T06:05:06.865"/>
    </inkml:context>
    <inkml:brush xml:id="br0">
      <inkml:brushProperty name="width" value="0.1" units="cm"/>
      <inkml:brushProperty name="height" value="0.1" units="cm"/>
    </inkml:brush>
  </inkml:definitions>
  <inkml:trace contextRef="#ctx0" brushRef="#br0">61 64 6845,'0'0'11,"0"0"0,0-1 1,0 1-1,0 0 0,0 0 0,0 0 1,0 0-1,0 0 0,0 0 1,0 0-1,1 0 0,-1 0 0,0 0 1,0 0-1,0 0 0,0 0 1,0 0-1,0 0 0,0 0 1,0-1-1,0 1 0,0 0 0,0 0 1,0 0-1,0 0 0,1 0 1,-1 0-1,0 0 0,0 0 0,0 0 1,0 0-1,0 0 0,0 0 1,0 0-1,0 0 0,0 0 1,0 0-1,0 0 0,0 0 0,1 0 1,-1 0-1,0 1 0,0-1 1,0 0-1,0 0 0,0 0 1,0 0-1,0 0 0,0 0 0,0 0 1,0 0-1,0 0 0,0 0 1,0 0-1,0 0 0,0 0 0,0 0 1,0 0-1,0 1 0,1-1 1,-1 0-1,0 0 0,0 0 1,0 0-1,0 0 0,0 0 0,0 0 1,0 0-1,0-10 3555,3 19-2560,4 13-475,-1-1 1,-1 2-1,-1-1 1,2 27-1,-6-44-510,1 0 0,-1-1 0,1 1 0,0 0 0,1-1 0,-1 1 0,1-1 0,0 1 0,0-1 0,0 0 0,4 5 0,-5-7-16,1-1 0,-1 0 0,0 1 0,1-1 0,-1 0 0,1 0 0,0 0 0,-1 0 0,1 0 0,0 0 0,0 0 0,-1-1 0,1 1 0,0-1 0,0 1 0,0-1 0,0 0 0,0 0 0,0 0 0,0 0 0,0 0 0,-1 0 0,1 0-1,0 0 1,0-1 0,0 1 0,0-1 0,0 0 0,-1 1 0,4-3 0,4-1-5,-1-1-1,1 0 0,-1-1 1,0 0-1,0 0 0,-1-1 0,0 0 1,0 0-1,7-10 0,-9 11 0,0-1 0,-1 1 0,0-1-1,-1 1 1,1-1 0,-1-1 0,-1 1-1,1 0 1,-1-1 0,0 1 0,-1-1-1,1-11 1,-2 15-5,0 1 1,0-1-1,-1 0 0,1 1 0,-1-1 1,0 1-1,0-1 0,0 1 1,0-1-1,-1 1 0,0 0 0,1-1 1,-1 1-1,0 0 0,0 0 0,-5-4 1,4 4-19,-1 0 0,0 0 0,-1 0 0,1 0 1,0 1-1,-1-1 0,1 1 0,-1 0 0,0 1 1,-9-3-1,2 2-60,0 1 1,0 0-1,0 0 0,0 1 1,1 1-1,-1 0 0,0 1 1,0 0-1,-19 6 1,-8 7-1109,0 2-356</inkml:trace>
</inkml:ink>
</file>

<file path=ppt/ink/ink5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6:05:09.607"/>
    </inkml:context>
    <inkml:brush xml:id="br0">
      <inkml:brushProperty name="width" value="0.1" units="cm"/>
      <inkml:brushProperty name="height" value="0.1" units="cm"/>
    </inkml:brush>
  </inkml:definitions>
  <inkml:trace contextRef="#ctx0" brushRef="#br0">566 185 6409 0 0,'1'-8'77'0'0,"0"-1"1"0"0,1 1-1 0 0,0 0 1 0 0,1 0 0 0 0,4-10-1 0 0,-3 8 182 0 0,-1 0-1 0 0,0 0 1 0 0,0 0 0 0 0,1-15-1 0 0,-3 23-172 0 0,-1 0-1 0 0,0 0 0 0 0,0 0 1 0 0,0-1-1 0 0,-1 1 1 0 0,1 0-1 0 0,0 0 0 0 0,-1-1 1 0 0,0 1-1 0 0,1 0 1 0 0,-1 0-1 0 0,0 0 0 0 0,0 0 1 0 0,0 0-1 0 0,0 0 1 0 0,0 0-1 0 0,-1 0 0 0 0,1 1 1 0 0,-1-1-1 0 0,1 0 1 0 0,-1 1-1 0 0,0-1 0 0 0,1 1 1 0 0,-4-3-1 0 0,1 3-8 0 0,0-1 1 0 0,1 1-1 0 0,-1 0 0 0 0,0 0 0 0 0,0 0 1 0 0,0 0-1 0 0,0 0 0 0 0,0 1 0 0 0,0 0 0 0 0,0 0 1 0 0,0 0-1 0 0,0 0 0 0 0,1 1 0 0 0,-1 0 0 0 0,0-1 1 0 0,-5 3-1 0 0,-2 0 88 0 0,0 1 1 0 0,0 1-1 0 0,0-1 0 0 0,-13 9 1 0 0,0 2 251 0 0,1 0 0 0 0,-25 22 0 0 0,37-28-246 0 0,1 1 1 0 0,0 1-1 0 0,0-1 0 0 0,1 1 0 0 0,1 1 0 0 0,-10 17 0 0 0,18-28-144 0 0,-1 0 0 0 0,1 0 0 0 0,0 0-1 0 0,0 1 1 0 0,0-1 0 0 0,0 0 0 0 0,0 0 0 0 0,0 0-1 0 0,0 1 1 0 0,0-1 0 0 0,0 0 0 0 0,1 0-1 0 0,-1 0 1 0 0,0 1 0 0 0,1-1 0 0 0,-1 0 0 0 0,1 0-1 0 0,-1 0 1 0 0,1 0 0 0 0,0 0 0 0 0,-1 0-1 0 0,1 0 1 0 0,0 0 0 0 0,0 0 0 0 0,1 1 0 0 0,31 27 386 0 0,-18-16-269 0 0,23 23 62 0 0,18 16 187 0 0,-2 3 0 0 0,70 91 0 0 0,-113-130-334 0 0,-2 0 0 0 0,1 0 1 0 0,-2 1-1 0 0,0 0 0 0 0,-1 1 1 0 0,-1 0-1 0 0,0 0 0 0 0,-2 0 1 0 0,5 32-1 0 0,-8-35-14 0 0,0 0-1 0 0,-1 0 0 0 0,-1 1 1 0 0,0-1-1 0 0,-1 0 0 0 0,-1 0 1 0 0,0 0-1 0 0,-1 0 0 0 0,-1 0 1 0 0,0-1-1 0 0,-1 0 0 0 0,-10 18 1 0 0,4-12-1 0 0,-1-1 1 0 0,-1-1-1 0 0,-1 0 1 0 0,0 0-1 0 0,-2-2 1 0 0,0 0 0 0 0,0 0-1 0 0,-30 18 1 0 0,19-16-26 0 0,-2-1 0 0 0,0-2 0 0 0,0 0 0 0 0,-2-2-1 0 0,-39 10 1 0 0,56-19-12 0 0,0 0-1 0 0,0-1 0 0 0,0-1 0 0 0,-1-1 0 0 0,-26 0 0 0 0,32-2 3 0 0,0 0 1 0 0,0-1-1 0 0,0 0 1 0 0,0 0-1 0 0,0-1 0 0 0,0 0 1 0 0,1-1-1 0 0,0 0 1 0 0,-15-9-1 0 0,24 13-6 0 0,-1 0-1 0 0,1-1 1 0 0,-1 1-1 0 0,0 0 1 0 0,1-1-1 0 0,-1 1 1 0 0,1-1-1 0 0,-1 1 1 0 0,1 0-1 0 0,-1-1 1 0 0,1 1-1 0 0,0-1 1 0 0,-1 1-1 0 0,1-1 1 0 0,-1 1-1 0 0,1-1 1 0 0,0 0-1 0 0,-1 1 1 0 0,1-1-1 0 0,0 1 1 0 0,0-1-1 0 0,0 0 1 0 0,-1 1-1 0 0,1-1 1 0 0,0 0-1 0 0,0 1 1 0 0,0-2-1 0 0,1 1 1 0 0,-1 0 0 0 0,1 0-1 0 0,-1 0 1 0 0,1 1 0 0 0,-1-1 0 0 0,1 0-1 0 0,0 0 1 0 0,-1 1 0 0 0,1-1-1 0 0,0 0 1 0 0,0 1 0 0 0,-1-1-1 0 0,1 0 1 0 0,0 1 0 0 0,2-1-1 0 0,39-14 37 0 0,-41 15-38 0 0,26-7-4 0 0,1 1 0 0 0,0 1-1 0 0,0 2 1 0 0,0 1-1 0 0,0 1 1 0 0,0 2 0 0 0,0 0-1 0 0,36 8 1 0 0,-54-7 6 0 0,0 0 0 0 0,0 1 0 0 0,0 1 1 0 0,-1 0-1 0 0,1 0 0 0 0,-1 0 0 0 0,0 1 1 0 0,0 1-1 0 0,-1 0 0 0 0,0 0 0 0 0,0 0 1 0 0,0 1-1 0 0,0 0 0 0 0,-1 1 0 0 0,-1 0 1 0 0,1 0-1 0 0,-1 0 0 0 0,-1 1 0 0 0,1 0 0 0 0,-1 0 1 0 0,-1 0-1 0 0,0 0 0 0 0,0 1 0 0 0,-1 0 1 0 0,0 0-1 0 0,2 13 0 0 0,0 15 175 0 0,0 0 0 0 0,-3 1 0 0 0,-1-1 0 0 0,-2 1-1 0 0,-10 60 1 0 0,2-50 132 0 0,-2-2-1 0 0,-2 1 1 0 0,-38 86-1 0 0,44-118-216 0 0,1 0 0 0 0,1 0 0 0 0,0 0-1 0 0,2 1 1 0 0,-4 27 0 0 0,6-37-31 0 0,1-1 0 0 0,0 0 0 0 0,0 1 1 0 0,0-1-1 0 0,1 1 0 0 0,0-1 0 0 0,0 0 0 0 0,0 0 0 0 0,1 0 0 0 0,0 1 0 0 0,0-2 0 0 0,1 1 0 0 0,0 0 0 0 0,0 0 1 0 0,0-1-1 0 0,0 1 0 0 0,9 8 0 0 0,-9-11-28 0 0,0-1 0 0 0,0 0 1 0 0,0 0-1 0 0,0-1 0 0 0,0 1 0 0 0,0-1 1 0 0,0 1-1 0 0,1-1 0 0 0,-1 0 0 0 0,1 0 1 0 0,-1-1-1 0 0,1 1 0 0 0,-1-1 1 0 0,1 1-1 0 0,-1-1 0 0 0,1 0 0 0 0,-1-1 1 0 0,4 0-1 0 0,10-1 42 0 0,-1-1 1 0 0,25-9-1 0 0,-32 10-34 0 0,19-7 156 0 0,41-20-1 0 0,-56 23-116 0 0,0-1 0 0 0,-1 0 0 0 0,0-1 0 0 0,0 0 0 0 0,13-13 0 0 0,-25 21-78 0 0,1-1 0 0 0,0 1 0 0 0,-1-1 0 0 0,1 0 0 0 0,0 1 0 0 0,-1-1 0 0 0,1 0 0 0 0,-1 1 0 0 0,1-1 0 0 0,-1 0 0 0 0,0 0 0 0 0,1 1 0 0 0,-1-1 0 0 0,0 0 0 0 0,1 0 0 0 0,-1 1 0 0 0,0-1 0 0 0,0-2 0 0 0,0 3-18 0 0,0 0 0 0 0,0-1 0 0 0,-1 1 0 0 0,1-1 0 0 0,0 1 0 0 0,0 0 0 0 0,-1-1 1 0 0,1 1-1 0 0,0 0 0 0 0,-1-1 0 0 0,1 1 0 0 0,0 0 0 0 0,-1 0 0 0 0,1-1 0 0 0,-1 1 0 0 0,1 0 0 0 0,0 0 0 0 0,-1 0 0 0 0,1 0 0 0 0,-1-1 1 0 0,1 1-1 0 0,-1 0 0 0 0,1 0 0 0 0,-1 0 0 0 0,-37 0-2313 0 0,34 1 1732 0 0,-18 3-1518 0 0,-12 0-580 0 0</inkml:trace>
</inkml:ink>
</file>

<file path=ppt/ink/ink5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6:04:49.605"/>
    </inkml:context>
    <inkml:brush xml:id="br0">
      <inkml:brushProperty name="width" value="0.1" units="cm"/>
      <inkml:brushProperty name="height" value="0.1" units="cm"/>
    </inkml:brush>
  </inkml:definitions>
  <inkml:trace contextRef="#ctx0" brushRef="#br0">94 57 9265 0 0,'-11'-1'168'0'0,"1"0"0"0"0,0-1 0 0 0,0 0 0 0 0,-13-4 1 0 0,3 6 739 0 0,20-1-849 0 0,0 1 0 0 0,-1 0-1 0 0,1 0 1 0 0,0 0-1 0 0,-1 0 1 0 0,1 0 0 0 0,-1 0-1 0 0,1 1 1 0 0,0-1-1 0 0,-1 0 1 0 0,1 0-1 0 0,0 0 1 0 0,-1 0 0 0 0,1 0-1 0 0,0 0 1 0 0,-1 1-1 0 0,1-1 1 0 0,0 0 0 0 0,0 0-1 0 0,-1 0 1 0 0,1 1-1 0 0,0-1 1 0 0,-1 0 0 0 0,1 1-1 0 0,0-1 1 0 0,0 0-1 0 0,0 0 1 0 0,-1 1 0 0 0,1-1-1 0 0,0 0 1 0 0,0 1-1 0 0,0-1 1 0 0,0 1 0 0 0,0 0 24 0 0,1-1 0 0 0,-1 1 0 0 0,1-1 1 0 0,-1 0-1 0 0,1 1 0 0 0,0-1 1 0 0,-1 1-1 0 0,1-1 0 0 0,0 0 0 0 0,0 1 1 0 0,-1-1-1 0 0,1 0 0 0 0,0 0 1 0 0,-1 0-1 0 0,1 1 0 0 0,0-1 0 0 0,0 0 1 0 0,0 0-1 0 0,-1 0 0 0 0,1 0 1 0 0,0 0-1 0 0,0-1 0 0 0,0 1 0 0 0,27-5 284 0 0,-11 1-89 0 0,2 2-516 0 0,286-37 1250 0 0,-173 34-9589 0 0,-161 8 7210 0 0,23-2 898 0 0,-15 2 151 0 0,-143 15 155 0 0,140-16 295 0 0,13-2 85 0 0,0 1 0 0 0,0 1 0 0 0,-13 3 5040 0 0,23-2-4978 0 0,-1 11-44 0 0,1-11 393 0 0,7 28-553 0 0,19 98-29 0 0,-13-25 13 0 0,-12-92-96 0 0,1 0 0 0 0,1 0 0 0 0,0 0 1 0 0,0-1-1 0 0,1 1 0 0 0,5 11 0 0 0,-7-21-117 0 0,0 1 0 0 0,0 0-1 0 0,0 0 1 0 0,1-1-1 0 0,-1 1 1 0 0,1-1-1 0 0,0 1 1 0 0,0-1-1 0 0,0 1 1 0 0,0-1-1 0 0,0 0 1 0 0,0 0 0 0 0,0 0-1 0 0,1 0 1 0 0,-1-1-1 0 0,1 1 1 0 0,-1-1-1 0 0,1 1 1 0 0,0-1-1 0 0,5 2 1 0 0,8 0-1068 0 0</inkml:trace>
</inkml:ink>
</file>

<file path=ppt/ink/ink5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6:04:49.916"/>
    </inkml:context>
    <inkml:brush xml:id="br0">
      <inkml:brushProperty name="width" value="0.1" units="cm"/>
      <inkml:brushProperty name="height" value="0.1" units="cm"/>
    </inkml:brush>
  </inkml:definitions>
  <inkml:trace contextRef="#ctx0" brushRef="#br0">97 45 8229 0 0,'-54'-40'1147'0'0,"54"39"-1099"0"0,-1 1 0 0 0,1-1 0 0 0,-1 1 1 0 0,0 0-1 0 0,1-1 0 0 0,-1 1 0 0 0,0 0 1 0 0,0-1-1 0 0,1 1 0 0 0,-1 0 1 0 0,0 0-1 0 0,0 0 0 0 0,1 0 0 0 0,-1 0 1 0 0,0 0-1 0 0,0 0 0 0 0,1 0 0 0 0,-1 0 1 0 0,0 0-1 0 0,0 0 0 0 0,1 0 1 0 0,-1 1-1 0 0,0-1 0 0 0,1 0 0 0 0,-1 0 1 0 0,0 1-1 0 0,1-1 0 0 0,-2 1 1 0 0,1 0 49 0 0,-1 1 0 0 0,1-1 0 0 0,0 1 1 0 0,0-1-1 0 0,0 1 0 0 0,0 0 1 0 0,0-1-1 0 0,0 1 0 0 0,0 0 1 0 0,-1 3-1 0 0,0 3 168 0 0,0 1-1 0 0,0-1 1 0 0,1 0-1 0 0,0 13 1 0 0,1-5 64 0 0,1 0 0 0 0,1 0 0 0 0,0-1 0 0 0,2 1 1 0 0,7 25-1 0 0,-7-30-529 0 0,1-1-1 0 0,-1 1 1 0 0,1-1 0 0 0,1 0 0 0 0,0-1-1 0 0,1 0 1 0 0,-1 1 0 0 0,16 13 0 0 0,-22-22 37 0 0,1-1 1 0 0,-1 1 0 0 0,1-1 0 0 0,0 1 0 0 0,-1-1 0 0 0,1 0 0 0 0,-1 1 0 0 0,1-1-1 0 0,0 0 1 0 0,-1 1 0 0 0,1-1 0 0 0,0 0 0 0 0,-1 0 0 0 0,1 0 0 0 0,0 0 0 0 0,-1 1-1 0 0,1-1 1 0 0,0 0 0 0 0,-1 0 0 0 0,2-1 0 0 0</inkml:trace>
</inkml:ink>
</file>

<file path=ppt/ink/ink5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6:04:50.227"/>
    </inkml:context>
    <inkml:brush xml:id="br0">
      <inkml:brushProperty name="width" value="0.1" units="cm"/>
      <inkml:brushProperty name="height" value="0.1" units="cm"/>
    </inkml:brush>
  </inkml:definitions>
  <inkml:trace contextRef="#ctx0" brushRef="#br0">105 11 8461 0 0,'-13'-2'108'0'0,"-2"2"84"0"0,0-9 68 0 0,13 9 40 0 0,-11 0 0 0 0,0 0 8 0 0,3 0-8 0 0,3 3-16 0 0,-1-3-124 0 0,6 4-136 0 0,-1-2-120 0 0,-1 0-136 0 0,4 2-144 0 0,4 0-144 0 0,-1 1-164 0 0,3-3-60 0 0,3 6-204 0 0</inkml:trace>
</inkml:ink>
</file>

<file path=ppt/ink/ink5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6:04:50.529"/>
    </inkml:context>
    <inkml:brush xml:id="br0">
      <inkml:brushProperty name="width" value="0.1" units="cm"/>
      <inkml:brushProperty name="height" value="0.1" units="cm"/>
    </inkml:brush>
  </inkml:definitions>
  <inkml:trace contextRef="#ctx0" brushRef="#br0">186 207 6437 0 0,'2'0'13'0'0,"0"0"1"0"0,1-1 0 0 0,-1 0-1 0 0,0 1 1 0 0,0-1 0 0 0,0 0-1 0 0,1 0 1 0 0,-1 0 0 0 0,0 0-1 0 0,0-1 1 0 0,0 1-1 0 0,-1 0 1 0 0,1-1 0 0 0,0 0-1 0 0,0 1 1 0 0,-1-1 0 0 0,2-2-1 0 0,9-7 130 0 0,-10 9-115 0 0,1 0 0 0 0,-1 1 0 0 0,0-1 0 0 0,0 0 0 0 0,0-1-1 0 0,0 1 1 0 0,-1 0 0 0 0,1 0 0 0 0,0-1 0 0 0,-1 1 0 0 0,0-1 0 0 0,1 0 0 0 0,-1 1-1 0 0,0-1 1 0 0,-1 0 0 0 0,1 1 0 0 0,0-1 0 0 0,-1 0 0 0 0,1 0 0 0 0,-1 0-1 0 0,0-3 1 0 0,-1 3 16 0 0,1 0-1 0 0,-1 1 1 0 0,0-1-1 0 0,0 1 0 0 0,0-1 1 0 0,0 1-1 0 0,0 0 1 0 0,0-1-1 0 0,-1 1 1 0 0,1 0-1 0 0,-1 0 1 0 0,0 0-1 0 0,0 0 0 0 0,1 0 1 0 0,-1 0-1 0 0,0 1 1 0 0,-1-1-1 0 0,1 0 1 0 0,0 1-1 0 0,0 0 0 0 0,-1 0 1 0 0,1-1-1 0 0,-5 0 1 0 0,-2-1 31 0 0,0 0 0 0 0,-1 1 0 0 0,1 0 1 0 0,-1 0-1 0 0,1 1 0 0 0,-1 0 0 0 0,0 1 0 0 0,0 0 1 0 0,0 1-1 0 0,1 0 0 0 0,-1 0 0 0 0,1 1 0 0 0,-1 0 1 0 0,1 1-1 0 0,-1 0 0 0 0,1 1 0 0 0,0 0 0 0 0,-9 5 1 0 0,15-7-22 0 0,1 0 1 0 0,0 0-1 0 0,-1 0 1 0 0,1 0 0 0 0,0 0-1 0 0,0 0 1 0 0,1 0 0 0 0,-1 1-1 0 0,0-1 1 0 0,1 1-1 0 0,-1 0 1 0 0,1-1 0 0 0,0 1-1 0 0,0 0 1 0 0,0 0-1 0 0,-1 4 1 0 0,2-2 24 0 0,-1 0 1 0 0,1 0-1 0 0,0 1 0 0 0,0-1 1 0 0,0 0-1 0 0,1 1 0 0 0,0-1 0 0 0,2 9 1 0 0,0-5 3 0 0,0 0 0 0 0,1 0 1 0 0,0 0-1 0 0,1 0 0 0 0,0-1 0 0 0,0 0 1 0 0,0 0-1 0 0,1 0 0 0 0,11 11 0 0 0,-11-14-70 0 0,-1-1 0 0 0,2 1 0 0 0,-1-1 0 0 0,0 0 0 0 0,1 0 0 0 0,0 0 0 0 0,0-1 0 0 0,0 0 0 0 0,0-1 0 0 0,0 0 0 0 0,13 3 0 0 0,-15-5-35 0 0,-1 1 0 0 0,1-1 0 0 0,0 0 0 0 0,-1 0 0 0 0,1-1 0 0 0,-1 1 0 0 0,1-1 0 0 0,-1 0 0 0 0,1 0 0 0 0,-1-1 0 0 0,0 1 0 0 0,1-1 0 0 0,-1 0 0 0 0,0 0 0 0 0,0 0 0 0 0,0-1 0 0 0,-1 1 0 0 0,1-1 0 0 0,0 0 0 0 0,3-4 0 0 0,4-6-84 0 0,0 0-1 0 0,-1-1 0 0 0,-1 0 0 0 0,0-1 0 0 0,0 0 1 0 0,10-29-1 0 0,26-99 356 0 0,-45 142-248 0 0,0 0 13 0 0,0-1 0 0 0,0 1-1 0 0,1 0 1 0 0,-1 0 0 0 0,1-1 0 0 0,-1 1-1 0 0,1 0 1 0 0,0 0 0 0 0,-1 0 0 0 0,1-1-1 0 0,0 1 1 0 0,0 0 0 0 0,-1 0 0 0 0,1 0-1 0 0,0 0 1 0 0,2-1 0 0 0,-2 2-5 0 0,0 0 0 0 0,-1 0 0 0 0,1 0 0 0 0,-1 0 0 0 0,1 0 1 0 0,-1 0-1 0 0,1 1 0 0 0,0-1 0 0 0,-1 0 0 0 0,1 0 0 0 0,-1 1 0 0 0,1-1 1 0 0,-1 0-1 0 0,1 1 0 0 0,-1-1 0 0 0,0 1 0 0 0,1-1 0 0 0,-1 0 0 0 0,1 1 1 0 0,-1-1-1 0 0,0 1 0 0 0,1-1 0 0 0,-1 1 0 0 0,0-1 0 0 0,0 1 0 0 0,1-1 1 0 0,-1 1-1 0 0,0 0 0 0 0,0-1 0 0 0,0 1 0 0 0,0-1 0 0 0,0 1 0 0 0,1-1 0 0 0,-1 1 1 0 0,0 1-1 0 0,3 14 69 0 0,-1 0 1 0 0,0 0 0 0 0,-1 0-1 0 0,-1 1 1 0 0,-1-1-1 0 0,-3 25 1 0 0,2-26-225 0 0,0 0 1 0 0,1 1 0 0 0,1-1-1 0 0,1 1 1 0 0,0-1-1 0 0,1 0 1 0 0,6 25-1 0 0,-8-38-61 0 0,1 1-1 0 0,0-1 0 0 0,0 1 0 0 0,0-1 0 0 0,0 0 0 0 0,1 1 0 0 0,-1-1 0 0 0,4 4 1 0 0,3 3-1076 0 0</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4:44:09.825"/>
    </inkml:context>
    <inkml:brush xml:id="br0">
      <inkml:brushProperty name="width" value="0.1" units="cm"/>
      <inkml:brushProperty name="height" value="0.1" units="cm"/>
    </inkml:brush>
  </inkml:definitions>
  <inkml:trace contextRef="#ctx0" brushRef="#br0">790 91 4136 0 0,'-14'-10'166'0'0,"-1"2"0"0"0,0 0 0 0 0,0 0 0 0 0,0 1 0 0 0,-1 1 0 0 0,0 1 0 0 0,0 1-1 0 0,0 0 1 0 0,-1 0 0 0 0,0 2 0 0 0,-22-1 0 0 0,-17 3 527 0 0,-1 2 0 0 0,-57 10 0 0 0,77-8-423 0 0,15-2-23 0 0,0 1-1 0 0,1 2 0 0 0,-1 0 1 0 0,1 1-1 0 0,-32 13 1 0 0,44-14-162 0 0,1-1 1 0 0,0 1 0 0 0,-1 0-1 0 0,1 1 1 0 0,1 0 0 0 0,-1 0-1 0 0,1 1 1 0 0,1 0 0 0 0,-1 0-1 0 0,1 1 1 0 0,0-1-1 0 0,1 2 1 0 0,-1-1 0 0 0,2 0-1 0 0,-5 11 1 0 0,0 2 58 0 0,2 2 0 0 0,0-1-1 0 0,2 1 1 0 0,0 0 0 0 0,2 0 0 0 0,0 1-1 0 0,2-1 1 0 0,0 1 0 0 0,2-1 0 0 0,0 1 0 0 0,2-1-1 0 0,10 45 1 0 0,-7-47-76 0 0,1 0-1 0 0,0-1 1 0 0,2 0 0 0 0,0 0-1 0 0,1 0 1 0 0,1-2 0 0 0,1 1-1 0 0,0-1 1 0 0,1-1-1 0 0,2 0 1 0 0,-1-1 0 0 0,2-1-1 0 0,0 0 1 0 0,20 14 0 0 0,-8-11-48 0 0,0-1 0 0 0,1-2 0 0 0,1 0 0 0 0,0-2 0 0 0,1-2 0 0 0,0 0 0 0 0,1-2 0 0 0,52 8 0 0 0,-60-14-56 0 0,1 0 0 0 0,0-2 0 0 0,0-1 0 0 0,0-1 0 0 0,-1-1 0 0 0,1-1 0 0 0,0-1-1 0 0,-1-1 1 0 0,0-1 0 0 0,0-2 0 0 0,-1 0 0 0 0,23-12 0 0 0,-31 12-53 0 0,-1-1 1 0 0,0 0 0 0 0,0-2-1 0 0,-1 1 1 0 0,0-2-1 0 0,-1 1 1 0 0,-1-2-1 0 0,0 0 1 0 0,0 0-1 0 0,-1-1 1 0 0,-1 0-1 0 0,0-1 1 0 0,-1 0-1 0 0,-1 0 1 0 0,0 0-1 0 0,-1-1 1 0 0,4-19-1 0 0,-2 2 7 0 0,-1-1 0 0 0,-2 0 0 0 0,-1-1 0 0 0,-2 1 0 0 0,-2 0 0 0 0,0-1 0 0 0,-9-50 0 0 0,6 63 77 0 0,-1 1-1 0 0,-1 0 1 0 0,-1 0 0 0 0,-1 1 0 0 0,0-1-1 0 0,-21-36 1 0 0,23 47 3 0 0,-1 1 0 0 0,-1 0 0 0 0,0 0 0 0 0,0 0 1 0 0,-1 1-1 0 0,0 0 0 0 0,0 1 0 0 0,-1-1 0 0 0,0 2 0 0 0,0-1 0 0 0,-1 1 0 0 0,1 1 0 0 0,-2 0 1 0 0,-20-8-1 0 0,5 5-4 0 0,0 2 0 0 0,0 1 0 0 0,-1 0 0 0 0,0 2 0 0 0,-45 1 0 0 0,53 3-296 0 0,-1 0-1 0 0,1 2 1 0 0,-1 0 0 0 0,1 1-1 0 0,0 1 1 0 0,0 0 0 0 0,0 2-1 0 0,-24 12 1 0 0,41-18 109 0 0,0 0 1 0 0,0 0-1 0 0,0 1 1 0 0,0-1-1 0 0,0 1 1 0 0,1-1 0 0 0,-1 1-1 0 0,-2 3 1 0 0,1 3-840 0 0</inkml:trace>
</inkml:ink>
</file>

<file path=ppt/ink/ink5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6:04:51.123"/>
    </inkml:context>
    <inkml:brush xml:id="br0">
      <inkml:brushProperty name="width" value="0.1" units="cm"/>
      <inkml:brushProperty name="height" value="0.1" units="cm"/>
    </inkml:brush>
  </inkml:definitions>
  <inkml:trace contextRef="#ctx0" brushRef="#br0">36 142 10917 0 0,'-7'-4'94'0'0,"5"3"-52"0"0,0 0-1 0 0,1 0 1 0 0,-1 0 0 0 0,0 0-1 0 0,1-1 1 0 0,-1 1 0 0 0,1 0-1 0 0,-1-1 1 0 0,1 1-1 0 0,0-1 1 0 0,0 1 0 0 0,-2-4-1 0 0,-5-2 626 0 0,12 13 181 0 0,2 1-801 0 0,0 1 0 0 0,0-1 0 0 0,0 1 0 0 0,-1 0 0 0 0,7 14 0 0 0,-5-8-5 0 0,2 1-11 0 0,-1 1 1 0 0,0 0 0 0 0,-1 1 0 0 0,-1 0 0 0 0,0 0 0 0 0,-2 0-1 0 0,5 29 1 0 0,-9-41-29 0 0,0-1 0 0 0,0 1 0 0 0,0 0 0 0 0,-1-1 0 0 0,0 1 0 0 0,0-1 0 0 0,0 1 0 0 0,-3 7 0 0 0,4-11-3 0 0,-1 0 0 0 0,1 0 0 0 0,-1-1 0 0 0,1 1 1 0 0,0 0-1 0 0,-1 0 0 0 0,1-1 0 0 0,-1 1 0 0 0,0 0 0 0 0,1 0 0 0 0,-1-1 0 0 0,1 1 0 0 0,-1-1 0 0 0,0 1 0 0 0,0-1 0 0 0,1 1 0 0 0,-1-1 0 0 0,0 1 0 0 0,0-1 0 0 0,0 0 0 0 0,0 1 0 0 0,1-1 0 0 0,-1 0 0 0 0,0 0 0 0 0,0 1 0 0 0,0-1 0 0 0,0 0 0 0 0,0 0 0 0 0,0 0 0 0 0,0 0 0 0 0,1 0 0 0 0,-1-1 0 0 0,0 1 0 0 0,0 0 0 0 0,0 0 0 0 0,0 0 0 0 0,0-1 0 0 0,1 1 0 0 0,-1 0 0 0 0,0-1 0 0 0,0 1 0 0 0,0-1 0 0 0,1 1 0 0 0,-1-1 0 0 0,0 0 0 0 0,1 1 0 0 0,-1-1 0 0 0,-1-1 0 0 0,-1-1-9 0 0,-1-1 0 0 0,1 0 0 0 0,0 0 0 0 0,0 0 0 0 0,0-1 0 0 0,0 1 0 0 0,1-1 0 0 0,0 1 0 0 0,0-1 0 0 0,0 0 0 0 0,1 0 0 0 0,-1 0 0 0 0,1 0 0 0 0,0 0 1 0 0,1 0-1 0 0,-1 0 0 0 0,1 0 0 0 0,0-1 0 0 0,1-6 0 0 0,1-6-30 0 0,0 0 0 0 0,1 0 0 0 0,1 0 0 0 0,7-18 0 0 0,-4 17-11 0 0,0 1 0 0 0,1 1 1 0 0,1-1-1 0 0,0 1 1 0 0,15-19-1 0 0,-20 30 43 0 0,0 0 0 0 0,0 1 0 0 0,1 0 0 0 0,0 0 1 0 0,0 0-1 0 0,0 0 0 0 0,0 1 0 0 0,1 0 0 0 0,0 0 0 0 0,0 0 0 0 0,0 1 0 0 0,0 0 0 0 0,0 0 0 0 0,1 1 0 0 0,-1 0 1 0 0,1 0-1 0 0,0 0 0 0 0,7 0 0 0 0,-10 1 6 0 0,-1 1 1 0 0,0 0-1 0 0,1 0 0 0 0,-1 0 1 0 0,0 1-1 0 0,1-1 0 0 0,-1 1 1 0 0,0 0-1 0 0,0 0 0 0 0,0 0 1 0 0,0 0-1 0 0,0 0 0 0 0,0 1 1 0 0,0 0-1 0 0,0-1 0 0 0,0 1 1 0 0,0 0-1 0 0,-1 0 0 0 0,1 0 1 0 0,-1 1-1 0 0,0-1 0 0 0,1 1 1 0 0,-1-1-1 0 0,3 6 0 0 0,-3-4 2 0 0,-1 0-1 0 0,0 0 0 0 0,1 0 0 0 0,-1-1 1 0 0,-1 1-1 0 0,1 0 0 0 0,0 0 0 0 0,-1 0 1 0 0,0 0-1 0 0,0 0 0 0 0,0 0 1 0 0,-1 0-1 0 0,1 0 0 0 0,-1 0 0 0 0,0 0 1 0 0,0 0-1 0 0,0 0 0 0 0,-1 0 0 0 0,-3 7 1 0 0,-4 4-2 0 0,-1-1 0 0 0,-1 1 0 0 0,0-2 0 0 0,-1 1 0 0 0,0-2 0 0 0,-1 0 0 0 0,-18 14 0 0 0,14-12 1 0 0,11-9 4 0 0,2-3 1 0 0,1 0-1 0 0,0 1 1 0 0,0-1-1 0 0,0 1 1 0 0,0 0-1 0 0,-2 3 1 0 0,31-2 24 0 0,-5-1-19 0 0,6 2 35 0 0,43 13 1 0 0,-63-15-14 0 0,0-1 0 0 0,0 1-1 0 0,0 1 1 0 0,0-1 0 0 0,-1 1 0 0 0,0 0-1 0 0,1 1 1 0 0,-1 0 0 0 0,-1 0 0 0 0,10 10 0 0 0,-14-14-20 0 0,0 0 0 0 0,0 1 1 0 0,0-1-1 0 0,0 0 0 0 0,0 0 1 0 0,0 1-1 0 0,-1-1 0 0 0,1 1 0 0 0,-1-1 1 0 0,1 1-1 0 0,-1-1 0 0 0,1 1 1 0 0,-1-1-1 0 0,0 1 0 0 0,0-1 1 0 0,0 1-1 0 0,0-1 0 0 0,0 1 1 0 0,0-1-1 0 0,0 1 0 0 0,0-1 1 0 0,0 1-1 0 0,-1-1 0 0 0,1 1 1 0 0,-1-1-1 0 0,1 1 0 0 0,-1-1 1 0 0,0 0-1 0 0,1 1 0 0 0,-1-1 1 0 0,0 0-1 0 0,0 1 0 0 0,0-1 1 0 0,0 0-1 0 0,0 0 0 0 0,0 0 1 0 0,0 0-1 0 0,-1 0 0 0 0,1 0 1 0 0,0 0-1 0 0,-3 1 0 0 0,-2 2 12 0 0,-1 0 0 0 0,0-1-1 0 0,0 0 1 0 0,0 0 0 0 0,0-1 0 0 0,0 0-1 0 0,-9 2 1 0 0,-14 1-15 0 0,-56 2 0 0 0,77-7-135 0 0,1 0-1 0 0,-1 0 1 0 0,1-1 0 0 0,-1-1-1 0 0,1 1 1 0 0,0-1 0 0 0,-1-1 0 0 0,1 0-1 0 0,0 0 1 0 0,0 0 0 0 0,-9-6-1 0 0,8 3-155 0 0,7 5 53 0 0,0 0-1 0 0,0-1 1 0 0,0 1-1 0 0,0-1 1 0 0,0 1-1 0 0,0-1 1 0 0,0 1 0 0 0,0-1-1 0 0,1 0 1 0 0,-1 0-1 0 0,1 0 1 0 0,0 0 0 0 0,-1 0-1 0 0,-1-5 1 0 0,-1-2-1015 0 0</inkml:trace>
</inkml:ink>
</file>

<file path=ppt/ink/ink5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6:04:51.421"/>
    </inkml:context>
    <inkml:brush xml:id="br0">
      <inkml:brushProperty name="width" value="0.1" units="cm"/>
      <inkml:brushProperty name="height" value="0.1" units="cm"/>
    </inkml:brush>
  </inkml:definitions>
  <inkml:trace contextRef="#ctx0" brushRef="#br0">28 24 7969 0 0,'-1'0'-9'0'0,"1"-1"1"0"0,-1 1 0 0 0,0 0-1 0 0,0-1 1 0 0,1 1-1 0 0,-1-1 1 0 0,1 1 0 0 0,-1-1-1 0 0,0 0 1 0 0,1 1-1 0 0,-1-1 1 0 0,1 1 0 0 0,-1-1-1 0 0,1 0 1 0 0,0 1 0 0 0,-1-1-1 0 0,0-1 1 0 0,1 1 15 0 0,0 1 0 0 0,0-1 1 0 0,-1 0-1 0 0,1 1 0 0 0,-1-1 0 0 0,1 0 1 0 0,0 1-1 0 0,-1-1 0 0 0,1 1 1 0 0,-1-1-1 0 0,0 1 0 0 0,1-1 0 0 0,-1 1 1 0 0,1-1-1 0 0,-1 1 0 0 0,0-1 1 0 0,1 1-1 0 0,-2-1 0 0 0,2 1 19 0 0,0 0 0 0 0,0 0 0 0 0,0 0 0 0 0,0 0 0 0 0,-1 0 0 0 0,1-1 0 0 0,0 1 0 0 0,0 0 0 0 0,0 0-1 0 0,0 0 1 0 0,0 0 0 0 0,0 0 0 0 0,-1 0 0 0 0,1 0 0 0 0,0 0 0 0 0,0 0 0 0 0,0 0 0 0 0,0 0 0 0 0,0 0 0 0 0,-1 0 0 0 0,1 0 0 0 0,0-1 0 0 0,0 1 0 0 0,0 0 0 0 0,0 0-1 0 0,0 0 1 0 0,-1 1 0 0 0,1-1 0 0 0,0 0 0 0 0,0 0 0 0 0,0 0 0 0 0,0 0 0 0 0,0 0 0 0 0,-1 0 0 0 0,1 0 0 0 0,0 0 0 0 0,0 0 0 0 0,0 0 0 0 0,0 0 0 0 0,0 0 0 0 0,0 0-1 0 0,-1 1 1 0 0,1-1 0 0 0,0 0 0 0 0,0 0 0 0 0,0 0 0 0 0,0 0 0 0 0,0 0 0 0 0,0 0 0 0 0,0 1 0 0 0,0-1 0 0 0,0 0 0 0 0,0 0 0 0 0,0 0 0 0 0,0 0 0 0 0,-1 0 0 0 0,1 1 0 0 0,0-1-1 0 0,6 13 1191 0 0,5 13 58 0 0,7 84 2002 0 0,3 22-2906 0 0,-17-120-5163 0 0</inkml:trace>
</inkml:ink>
</file>

<file path=ppt/ink/ink5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6:04:51.718"/>
    </inkml:context>
    <inkml:brush xml:id="br0">
      <inkml:brushProperty name="width" value="0.1" units="cm"/>
      <inkml:brushProperty name="height" value="0.1" units="cm"/>
    </inkml:brush>
  </inkml:definitions>
  <inkml:trace contextRef="#ctx0" brushRef="#br0">22 9 5573 0 0,'-5'-4'76'0'0,"1"0"-12"0"0,6 4 4 0 0,-6 4-20 0 0,0 0 12 0 0,2 5-4 0 0,-1 1 0 0 0,1 0-100 0 0,2 4-108 0 0,0-2-168 0 0,0 5-137 0 0,5-3-123 0 0</inkml:trace>
</inkml:ink>
</file>

<file path=ppt/ink/ink5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6:04:52.040"/>
    </inkml:context>
    <inkml:brush xml:id="br0">
      <inkml:brushProperty name="width" value="0.1" units="cm"/>
      <inkml:brushProperty name="height" value="0.1" units="cm"/>
    </inkml:brush>
  </inkml:definitions>
  <inkml:trace contextRef="#ctx0" brushRef="#br0">120 442 7581 0 0,'35'-1'20'0'0,"-33"1"55"0"0,-1 0 0 0 0,1 0 0 0 0,0-1 0 0 0,0 1 0 0 0,-1-1 0 0 0,1 1 0 0 0,0-1 0 0 0,-1 1 0 0 0,1-1 0 0 0,-1 0 0 0 0,1 0 0 0 0,-1 0 0 0 0,1 0 0 0 0,-1 0 0 0 0,0 0 0 0 0,3-3 0 0 0,-3 3-26 0 0,-1 0 0 0 0,0 0-1 0 0,1-1 1 0 0,-1 1 0 0 0,0 0-1 0 0,0 0 1 0 0,0-1 0 0 0,0 1 0 0 0,0 0-1 0 0,0 0 1 0 0,0-1 0 0 0,0 1-1 0 0,0 0 1 0 0,-1 0 0 0 0,1 0 0 0 0,-1-1-1 0 0,1 1 1 0 0,0 0 0 0 0,-1 0-1 0 0,0 0 1 0 0,1 0 0 0 0,-1 0 0 0 0,0 0-1 0 0,0 0 1 0 0,1 0 0 0 0,-1 0-1 0 0,0 0 1 0 0,0 0 0 0 0,0 0 0 0 0,-2 0-1 0 0,-1-3 53 0 0,-2 0 1 0 0,1 1-1 0 0,0-1 0 0 0,-10-3 0 0 0,10 5-57 0 0,-1-1 1 0 0,1 1-1 0 0,-1 1 0 0 0,1-1 0 0 0,-1 1 0 0 0,1 0 0 0 0,-1 0 0 0 0,0 1 0 0 0,0 0 0 0 0,-10 0 1 0 0,13 1-2 0 0,0-1 1 0 0,1 1-1 0 0,-1 0 1 0 0,0 0-1 0 0,1 0 1 0 0,-1 1-1 0 0,1-1 1 0 0,-1 0-1 0 0,1 1 1 0 0,0 0-1 0 0,-1-1 1 0 0,1 1-1 0 0,0 0 1 0 0,0 0-1 0 0,0 0 1 0 0,1 1 0 0 0,-1-1-1 0 0,0 0 1 0 0,1 1-1 0 0,0-1 1 0 0,-1 1-1 0 0,1-1 1 0 0,0 1-1 0 0,-1 5 1 0 0,-1 3 120 0 0,0 0 0 0 0,1 1 0 0 0,0-1 0 0 0,1 1 0 0 0,0-1 0 0 0,1 1 0 0 0,1 15-1 0 0,-1-22-147 0 0,1 0 0 0 0,0 0 0 0 0,0 0 0 0 0,0 0 0 0 0,0 0 0 0 0,1 0 0 0 0,0 0 0 0 0,0 0-1 0 0,0-1 1 0 0,1 1 0 0 0,-1-1 0 0 0,1 1 0 0 0,0-1 0 0 0,1 0 0 0 0,-1 0 0 0 0,1 0 0 0 0,-1-1-1 0 0,9 6 1 0 0,-10-8-15 0 0,0 0 1 0 0,1 0-1 0 0,-1 0 0 0 0,1 0 0 0 0,-1-1 0 0 0,1 1 0 0 0,0-1 0 0 0,-1 1 1 0 0,1-1-1 0 0,-1 0 0 0 0,1 0 0 0 0,0 0 0 0 0,-1-1 0 0 0,1 1 0 0 0,-1-1 1 0 0,1 1-1 0 0,-1-1 0 0 0,1 0 0 0 0,-1 0 0 0 0,1 0 0 0 0,-1 0 0 0 0,0 0 1 0 0,1-1-1 0 0,-1 1 0 0 0,0-1 0 0 0,3-2 0 0 0,3-3-95 0 0,0 0 0 0 0,-1 0 0 0 0,1-1 0 0 0,-2 0 0 0 0,8-10 0 0 0,-2-1-86 0 0,-1 0 1 0 0,-1-1 0 0 0,-1 0-1 0 0,0 0 1 0 0,-2-1-1 0 0,10-42 1 0 0,9-135 224 0 0,-9 46 500 0 0,-15 144-306 0 0,1 9-64 0 0,2 15 29 0 0,2 27-54 0 0,0 408-1526 0 0,-7-410 161 0 0</inkml:trace>
</inkml:ink>
</file>

<file path=ppt/ink/ink5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6:04:52.527"/>
    </inkml:context>
    <inkml:brush xml:id="br0">
      <inkml:brushProperty name="width" value="0.1" units="cm"/>
      <inkml:brushProperty name="height" value="0.1" units="cm"/>
    </inkml:brush>
  </inkml:definitions>
  <inkml:trace contextRef="#ctx0" brushRef="#br0">1 133 6501 0 0,'3'-9'141'0'0,"0"1"0"0"0,1-1 0 0 0,8-14 0 0 0,-7 15 128 0 0,0-1 0 0 0,-1 1 0 0 0,5-16 0 0 0,-6 4 363 0 0,-4 9-58 0 0,1 11-553 0 0,0 0-1 0 0,0-1 1 0 0,0 1-1 0 0,0 0 1 0 0,0 0-1 0 0,0 0 1 0 0,0 0-1 0 0,0 0 1 0 0,0 0-1 0 0,0 0 1 0 0,0-1-1 0 0,0 1 1 0 0,0 0-1 0 0,0 0 1 0 0,0 0 0 0 0,0 0-1 0 0,0 0 1 0 0,0 0-1 0 0,0 0 1 0 0,0 0-1 0 0,0 0 1 0 0,0-1-1 0 0,-1 1 1 0 0,1 0-1 0 0,0 0 1 0 0,0 0-1 0 0,0 0 1 0 0,0 0-1 0 0,0 0 1 0 0,0 0-1 0 0,0 0 1 0 0,0 0-1 0 0,-1 0 1 0 0,1 0 0 0 0,0 0-1 0 0,0 0 1 0 0,0 0-1 0 0,0 0 1 0 0,0 0-1 0 0,0 0 1 0 0,0 0-1 0 0,-1 0 1 0 0,1 0-1 0 0,0 0 1 0 0,0 0-1 0 0,0 0 1 0 0,0 0-1 0 0,0 0 1 0 0,0 0-1 0 0,0 0 1 0 0,-1 0-1 0 0,1 0 1 0 0,-1 2 92 0 0,1 0 1 0 0,-1 1-1 0 0,1-1 0 0 0,-1 0 1 0 0,1 0-1 0 0,0 0 0 0 0,-1 0 1 0 0,1 1-1 0 0,0-1 0 0 0,0 0 1 0 0,1 4-1 0 0,0 1 130 0 0,15 212 2152 0 0,-6-131-1826 0 0,15 275 2602 0 0,-26 454-1 0 0,-13-386-3403 0 0,14-428 94 0 0,0-2 30 0 0,0 1 0 0 0,0 0-1 0 0,0 0 1 0 0,0-1-1 0 0,0 1 1 0 0,0 0 0 0 0,0-1-1 0 0,1 1 1 0 0,-1 0-1 0 0,0-1 1 0 0,1 1 0 0 0,0 0-1 0 0,-1-1 1 0 0,1 1 0 0 0,0-1-1 0 0,1 3 1 0 0,-2-4 45 0 0,1 0 1 0 0,-1 0-1 0 0,0 0 0 0 0,0 0 1 0 0,1 0-1 0 0,-1 0 1 0 0,0 0-1 0 0,0 0 0 0 0,1 0 1 0 0,-1 0-1 0 0,0-1 1 0 0,1 1-1 0 0,-1 0 0 0 0,0 0 1 0 0,0 0-1 0 0,0 0 1 0 0,1 0-1 0 0,-1-1 0 0 0,0 1 1 0 0,0 0-1 0 0,1 0 1 0 0,-1 0-1 0 0,0 0 0 0 0,0-1 1 0 0,0 1-1 0 0,0 0 1 0 0,1 0-1 0 0,-1-1 0 0 0,0 1 1 0 0,0 0-1 0 0,0 0 1 0 0,0-1-1 0 0,0 1 0 0 0,0 0 1 0 0,0 0-1 0 0,0-1 1 0 0,0 1-1 0 0,0 0 1 0 0,0 0-1 0 0,0-1 0 0 0,0 1 1 0 0,0 0-1 0 0,0-1 1 0 0,3-18-1792 0 0,-2 13 1031 0 0,2-14-965 0 0,0-3-28 0 0</inkml:trace>
</inkml:ink>
</file>

<file path=ppt/ink/ink5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6:04:53.084"/>
    </inkml:context>
    <inkml:brush xml:id="br0">
      <inkml:brushProperty name="width" value="0.1" units="cm"/>
      <inkml:brushProperty name="height" value="0.1" units="cm"/>
    </inkml:brush>
  </inkml:definitions>
  <inkml:trace contextRef="#ctx0" brushRef="#br0">29 26 7645 0 0,'-1'0'17'0'0,"-1"0"1"0"0,0-1 0 0 0,1 1-1 0 0,-1-1 1 0 0,0 1 0 0 0,1-1-1 0 0,-1 0 1 0 0,0 1 0 0 0,1-1-1 0 0,-1 0 1 0 0,1 0 0 0 0,0 0-1 0 0,-1 0 1 0 0,1-1 0 0 0,0 1-1 0 0,0 0 1 0 0,-2-3 0 0 0,3 4-6 0 0,0 0 1 0 0,0-1-1 0 0,0 1 0 0 0,0 0 1 0 0,0-1-1 0 0,0 1 1 0 0,0 0-1 0 0,0 0 0 0 0,0-1 1 0 0,0 1-1 0 0,0 0 1 0 0,0 0-1 0 0,0-1 0 0 0,0 1 1 0 0,1 0-1 0 0,-1-1 1 0 0,0 1-1 0 0,0 0 0 0 0,0 0 1 0 0,0 0-1 0 0,1-1 0 0 0,-1 1 1 0 0,0 0-1 0 0,0 0 1 0 0,1 0-1 0 0,-1-1 0 0 0,0 1 1 0 0,0 0-1 0 0,1 0 1 0 0,-1 0-1 0 0,0 0 0 0 0,0 0 1 0 0,1 0-1 0 0,-1 0 1 0 0,0 0-1 0 0,1 0 0 0 0,-1 0 1 0 0,0 0-1 0 0,0 0 1 0 0,1 0-1 0 0,-1 0 0 0 0,0 0 1 0 0,1 0-1 0 0,-1 0 1 0 0,0 0-1 0 0,16-1 172 0 0,-15 1-169 0 0,1767 33 2397 0 0,-1073-4-2206 0 0,343 13-134 0 0,-2-29 579 0 0,-433-48-221 0 0,-596 34-399 0 0,-3 0 13 0 0,1 1 1 0 0,-1-1 0 0 0,1 0-1 0 0,-1 0 1 0 0,1 0 0 0 0,-1 0-1 0 0,6-3 1 0 0,-10 3-38 0 0,0 1 0 0 0,0 0 0 0 0,1 0 0 0 0,-1 0 0 0 0,0 0 0 0 0,0 0 0 0 0,0-1 0 0 0,1 1 0 0 0,-1 0 0 0 0,0 0-1 0 0,0 0 1 0 0,0-1 0 0 0,0 1 0 0 0,1 0 0 0 0,-1 0 0 0 0,0-1 0 0 0,0 1 0 0 0,0 0 0 0 0,0 0 0 0 0,0-1 0 0 0,0 1 0 0 0,0 0 0 0 0,0 0 0 0 0,0-1 0 0 0,0 1 0 0 0,0 0-1 0 0,0-1 1 0 0,0 1 0 0 0,0 0 0 0 0,0 0 0 0 0,0-1 0 0 0,0 1 0 0 0,0 0 0 0 0,0 0 0 0 0,0-1 0 0 0,0 1 0 0 0,0 0 0 0 0,0 0 0 0 0,-1-1 0 0 0,1 1 0 0 0,0 0 0 0 0,0 0-1 0 0,0-1 1 0 0,0 1 0 0 0,-1 0 0 0 0,1 0 0 0 0,0 0 0 0 0,0 0 0 0 0,-1-1 0 0 0,1 1 0 0 0,0 0 0 0 0,0 0 0 0 0,-1 0 0 0 0,1 0 0 0 0,0 0 0 0 0,0 0 0 0 0,-1 0-1 0 0,1 0 1 0 0,0-1 0 0 0,0 1 0 0 0,-1 0 0 0 0,1 0 0 0 0,0 0 0 0 0,-1 1 0 0 0,-20-7 272 0 0,-22 0 28 0 0,0 3 0 0 0,0 1 0 0 0,0 2 1 0 0,0 2-1 0 0,0 2 0 0 0,-52 12 0 0 0,84-14-205 0 0,-1 2-1 0 0,0-1 0 0 0,1 1 0 0 0,0 1 0 0 0,0 0 0 0 0,0 1 0 0 0,-11 7 0 0 0,18-10-43 0 0,-1 1 0 0 0,1 0-1 0 0,-1 0 1 0 0,1 0 0 0 0,0 0-1 0 0,0 1 1 0 0,1-1 0 0 0,0 1-1 0 0,0 0 1 0 0,0 0 0 0 0,0 0 0 0 0,1 0-1 0 0,-1 1 1 0 0,1-1 0 0 0,1 1-1 0 0,-3 9 1 0 0,2 4 138 0 0,1 0 0 0 0,0 0 0 0 0,1 0 1 0 0,3 20-1 0 0,17 78 560 0 0,-2-11-213 0 0,-12-33 97 0 0,-5 147 0 0 0,-29 73 1043 0 0,0 2-958 0 0,0 126-913 0 0,25-378-163 0 0,1-5-1053 0 0,-10 50-1 0 0,11-85 1095 0 0,0 1-1 0 0,0 0 1 0 0,0-1-1 0 0,0 1 1 0 0,0-1 0 0 0,-1 0-1 0 0,0 1 1 0 0,1-1-1 0 0,-1 0 1 0 0,-1 0-1 0 0,1 0 1 0 0,0 0 0 0 0,-1-1-1 0 0,1 1 1 0 0,-1 0-1 0 0,0-1 1 0 0,-5 4-1 0 0,-9 1-2069 0 0</inkml:trace>
</inkml:ink>
</file>

<file path=ppt/ink/ink5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6:04:53.893"/>
    </inkml:context>
    <inkml:brush xml:id="br0">
      <inkml:brushProperty name="width" value="0.1" units="cm"/>
      <inkml:brushProperty name="height" value="0.1" units="cm"/>
    </inkml:brush>
  </inkml:definitions>
  <inkml:trace contextRef="#ctx0" brushRef="#br0">37 40 7357 0 0,'-8'-40'677'0'0,"35"461"6341"0"0,-3-135-4163 0 0,-20-194-1446 0 0,-10 103 0 0 0,-13 25 135 0 0,-24 380 140 0 0,34-447-1603 0 0,2-37-82 0 0,8 124 0 0 0,1-214-612 0 0,2 0 0 0 0,12 48 0 0 0,-7-57-429 0 0,-4-12-510 0 0,-5-21-5114 0 0</inkml:trace>
</inkml:ink>
</file>

<file path=ppt/ink/ink5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6:04:54.537"/>
    </inkml:context>
    <inkml:brush xml:id="br0">
      <inkml:brushProperty name="width" value="0.1" units="cm"/>
      <inkml:brushProperty name="height" value="0.1" units="cm"/>
    </inkml:brush>
  </inkml:definitions>
  <inkml:trace contextRef="#ctx0" brushRef="#br0">0 6 5448 0 0,'0'0'13'0'0,"0"-1"-1"0"0,1 1 1 0 0,-1 0-1 0 0,0 0 0 0 0,0-1 1 0 0,0 1-1 0 0,0 0 0 0 0,0 0 1 0 0,0-1-1 0 0,0 1 0 0 0,1 0 1 0 0,-1 0-1 0 0,0-1 0 0 0,0 1 1 0 0,0 0-1 0 0,1 0 1 0 0,-1 0-1 0 0,0-1 0 0 0,0 1 1 0 0,0 0-1 0 0,1 0 0 0 0,-1 0 1 0 0,0 0-1 0 0,1 0 0 0 0,-1 0 1 0 0,0-1-1 0 0,0 1 0 0 0,1 0 1 0 0,-1 0-1 0 0,0 0 1 0 0,0 0-1 0 0,1 0 0 0 0,-1 0 1 0 0,0 0-1 0 0,1 0 0 0 0,-1 0 1 0 0,0 0-1 0 0,0 0 0 0 0,1 1 1 0 0,-1-1-1 0 0,0 0 0 0 0,0 0 1 0 0,1 0-1 0 0,-1 0 1 0 0,18 6 313 0 0,-10-3-110 0 0,13 2 204 0 0,1-1 0 0 0,0-2 0 0 0,39 1 0 0 0,-15-1-100 0 0,178 4 1153 0 0,-3 0-468 0 0,191 19 478 0 0,263 15 394 0 0,1125 3 869 0 0,-1595-40-2523 0 0,1290-2 235 0 0,-1362 3-1273 0 0,-126-3 626 0 0,0-1 0 0 0,1 0 0 0 0,-1-1 0 0 0,0 0 1 0 0,0 0-1 0 0,0 0 0 0 0,7-3 0 0 0,-14 4 165 0 0,0 0 0 0 0,1 0 0 0 0,-1 0 0 0 0,0 0 0 0 0,0 0 0 0 0,0 0 0 0 0,0 0 0 0 0,0 0 0 0 0,0 0 0 0 0,0 0 0 0 0,1 0 0 0 0,-1 0 0 0 0,0 0 0 0 0,0 0 0 0 0,0 0 0 0 0,0-1 0 0 0,0 1 0 0 0,0 0 0 0 0,0 0 0 0 0,0 0 0 0 0,1 0 0 0 0,-1 0-1 0 0,0 0 1 0 0,0 0 0 0 0,0 0 0 0 0,0 0 0 0 0,0 0 0 0 0,0 0 0 0 0,0 0 0 0 0,0-1 0 0 0,0 1 0 0 0,0 0 0 0 0,0 0 0 0 0,0 0 0 0 0,0 0 0 0 0,0 0 0 0 0,0 0 0 0 0,0 0 0 0 0,0-1 0 0 0,0 1 0 0 0,0 0 0 0 0,0 0 0 0 0,0 0 0 0 0,0 0 0 0 0,0 0 0 0 0,0 0 0 0 0,0 0 0 0 0,0 0 0 0 0,0-1 0 0 0,0 1 0 0 0,0 0 0 0 0,0 0 0 0 0,0 0 0 0 0,0 0 0 0 0,0 0 0 0 0,0 0 0 0 0,0 0 0 0 0,0 0 0 0 0,0-1-1 0 0,0 1 1 0 0,0 0 0 0 0,-11-4-983 0 0,-19-1-328 0 0,28 5 1234 0 0,-41-4-1499 0 0</inkml:trace>
</inkml:ink>
</file>

<file path=ppt/ink/ink5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6:04:56.506"/>
    </inkml:context>
    <inkml:brush xml:id="br0">
      <inkml:brushProperty name="width" value="0.1" units="cm"/>
      <inkml:brushProperty name="height" value="0.1" units="cm"/>
    </inkml:brush>
  </inkml:definitions>
  <inkml:trace contextRef="#ctx0" brushRef="#br0">65 55 6409 0 0,'-9'-13'196'0'0,"8"12"-163"0"0,1 0 0 0 0,-1 0 1 0 0,1 0-1 0 0,-1 1 0 0 0,1-1 0 0 0,-1 0 1 0 0,0 0-1 0 0,0 0 0 0 0,1 1 0 0 0,-1-1 0 0 0,0 0 1 0 0,0 1-1 0 0,0-1 0 0 0,1 1 0 0 0,-1-1 1 0 0,0 1-1 0 0,0-1 0 0 0,0 1 0 0 0,0 0 1 0 0,0-1-1 0 0,0 1 0 0 0,0 0 0 0 0,0 0 0 0 0,0 0 1 0 0,0 0-1 0 0,0 0 0 0 0,0 0 0 0 0,0 0 1 0 0,0 0-1 0 0,0 0 0 0 0,0 0 0 0 0,0 0 1 0 0,0 1-1 0 0,-1 0 0 0 0,0-1 107 0 0,1 0 0 0 0,0 1 0 0 0,-1-1 0 0 0,1 1-1 0 0,0-1 1 0 0,0 1 0 0 0,0 0 0 0 0,-1 0 0 0 0,1 0 0 0 0,0-1 0 0 0,0 1 0 0 0,0 0 0 0 0,0 0-1 0 0,0 0 1 0 0,1 0 0 0 0,-1 1 0 0 0,0-1 0 0 0,0 0 0 0 0,1 0 0 0 0,-1 0 0 0 0,1 1 0 0 0,-1-1-1 0 0,1 0 1 0 0,-1 1 0 0 0,1-1 0 0 0,0 0 0 0 0,0 1 0 0 0,-1-1 0 0 0,1 0 0 0 0,0 1 0 0 0,0-1-1 0 0,1 1 1 0 0,-1-1 0 0 0,0 0 0 0 0,0 1 0 0 0,1 1 0 0 0,0-2-86 0 0,-1-1 0 0 0,0 0 1 0 0,0 0-1 0 0,0 1 0 0 0,0-1 1 0 0,0 0-1 0 0,1 0 0 0 0,-1 1 1 0 0,0-1-1 0 0,0 0 0 0 0,0 1 1 0 0,0-1-1 0 0,0 0 0 0 0,0 0 0 0 0,0 1 1 0 0,0-1-1 0 0,0 0 0 0 0,0 1 1 0 0,0-1-1 0 0,0 0 0 0 0,0 0 1 0 0,-1 1-1 0 0,1-1 0 0 0,0 0 1 0 0,0 0-1 0 0,0 1 0 0 0,0-1 0 0 0,0 0 1 0 0,0 0-1 0 0,-1 1 0 0 0,1-1 1 0 0,0 0-1 0 0,0 0 0 0 0,-1 1 348 0 0,11-3 355 0 0,96-5 609 0 0,-75 7-1312 0 0,0-2 0 0 0,0-1 0 0 0,-1-1-1 0 0,35-10 1 0 0,-63 13-44 0 0,0 0 0 0 0,0 0-1 0 0,0 0 1 0 0,0 0 0 0 0,-1 0-1 0 0,1 0 1 0 0,0 0 0 0 0,-1 0-1 0 0,1-1 1 0 0,-1 1 0 0 0,1-1 0 0 0,-1 1-1 0 0,0-1 1 0 0,1 1 0 0 0,-1-1-1 0 0,0 0 1 0 0,0 0 0 0 0,0 0-1 0 0,0 1 1 0 0,-1-1 0 0 0,1 0-1 0 0,0 0 1 0 0,-1 0 0 0 0,0 0 0 0 0,1 0-1 0 0,-1 0 1 0 0,0-4 0 0 0,-1 5 142 0 0,-1 4 91 0 0,-1 9-46 0 0,33 414 797 0 0,-16-300-4145 0 0,-14-126 3013 0 0,1 1 1 0 0,-1 0-1 0 0,0 0 1 0 0,0-1-1 0 0,0 1 1 0 0,0 0 0 0 0,0 0-1 0 0,0-1 1 0 0,0 1-1 0 0,0 0 1 0 0,0 0-1 0 0,0 0 1 0 0,0-1-1 0 0,0 1 1 0 0,0 0-1 0 0,-1 0 1 0 0,1-1-1 0 0,0 1 1 0 0,-1 0-1 0 0,1 0 1 0 0,0-1-1 0 0,-1 1 1 0 0,1-1-1 0 0,-1 1 1 0 0,1 0 0 0 0,-1-1-1 0 0,1 1 1 0 0,-1-1-1 0 0,0 1 1 0 0,1-1-1 0 0,-1 1 1 0 0,0-1-1 0 0,1 1 1 0 0,-1-1-1 0 0,0 0 1 0 0,1 0-1 0 0,-1 1 1 0 0,0-1-1 0 0,0 0 1 0 0,0 0-1 0 0,1 0 1 0 0,-1 1 0 0 0,0-1-1 0 0,0 0 1 0 0,1 0-1 0 0,-1 0 1 0 0,0-1-1 0 0,0 1 1 0 0,0 0-1 0 0,1 0 1 0 0,-1 0-1 0 0,0-1 1 0 0,0 1-1 0 0,1 0 1 0 0,-1 0-1 0 0,0-1 1 0 0,0 0-1 0 0,-8-4-1354 0 0</inkml:trace>
</inkml:ink>
</file>

<file path=ppt/ink/ink5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6:04:56.971"/>
    </inkml:context>
    <inkml:brush xml:id="br0">
      <inkml:brushProperty name="width" value="0.1" units="cm"/>
      <inkml:brushProperty name="height" value="0.1" units="cm"/>
    </inkml:brush>
  </inkml:definitions>
  <inkml:trace contextRef="#ctx0" brushRef="#br0">29 196 6689 0 0,'-4'-10'129'0'0,"1"0"0"0"0,0 0 1 0 0,-3-20-1 0 0,0 11 217 0 0,-1-1 1184 0 0,7 20-1490 0 0,0-1 0 0 0,1 0 0 0 0,-1 1 1 0 0,0-1-1 0 0,0 1 0 0 0,1-1 0 0 0,-1 0 0 0 0,0 1 0 0 0,1-1 1 0 0,-1 1-1 0 0,1-1 0 0 0,-1 1 0 0 0,0-1 0 0 0,1 1 0 0 0,-1 0 0 0 0,1-1 1 0 0,-1 1-1 0 0,1-1 0 0 0,0 1 0 0 0,-1 0 0 0 0,1 0 0 0 0,-1-1 1 0 0,1 1-1 0 0,0 0 0 0 0,-1 0 0 0 0,1 0 0 0 0,-1 0 0 0 0,1-1 0 0 0,0 1 1 0 0,-1 0-1 0 0,2 0 0 0 0,83-9 594 0 0,34-7-1584 0 0,-9-1-1611 0 0,-71 13 2019 0 0,57-15 0 0 0,-96 19 560 0 0,1 0-1 0 0,-1 0 1 0 0,1 0-1 0 0,-1 0 1 0 0,1 0 0 0 0,-1-1-1 0 0,1 1 1 0 0,-1 0-1 0 0,0 0 1 0 0,1 0 0 0 0,-1-1-1 0 0,1 1 1 0 0,-1 0-1 0 0,0-1 1 0 0,1 1 0 0 0,-1 0-1 0 0,1-1 1 0 0,-1 1-1 0 0,0 0 1 0 0,0-1 0 0 0,1 1-1 0 0,-1-1 1 0 0,1 0-1 0 0,-7-7 1049 0 0,5 8-978 0 0,0-1 1 0 0,0 1 0 0 0,0-1 0 0 0,0 1 0 0 0,0-1 0 0 0,0 1 0 0 0,-1 0 0 0 0,1-1 0 0 0,0 1 0 0 0,0 0 0 0 0,0 0 0 0 0,-1 0 0 0 0,1 0-1 0 0,0 0 1 0 0,0 0 0 0 0,0 0 0 0 0,-1 0 0 0 0,1 1 0 0 0,0-1 0 0 0,-2 1 0 0 0,-1 1 159 0 0,0 1-1 0 0,0 0 1 0 0,1 0 0 0 0,-1 0-1 0 0,1 0 1 0 0,0 1 0 0 0,0-1-1 0 0,0 1 1 0 0,0 0 0 0 0,0 0-1 0 0,1 0 1 0 0,0 0-1 0 0,-4 7 1 0 0,4-2-93 0 0,-1 1 1 0 0,2-1-1 0 0,-1 0 0 0 0,1 1 1 0 0,0-1-1 0 0,1 11 0 0 0,0-12-97 0 0,0 0 0 0 0,1 0-1 0 0,0 0 1 0 0,0 0-1 0 0,1 0 1 0 0,0 0-1 0 0,0-1 1 0 0,1 1 0 0 0,0-1-1 0 0,0 1 1 0 0,6 8-1 0 0,-6-13-47 0 0,-1 0 0 0 0,1 1 0 0 0,-1-1 0 0 0,1-1 0 0 0,0 1 0 0 0,0 0-1 0 0,0-1 1 0 0,0 1 0 0 0,1-1 0 0 0,-1 0 0 0 0,1 0 0 0 0,-1 0-1 0 0,1-1 1 0 0,0 1 0 0 0,0-1 0 0 0,0 0 0 0 0,0 0 0 0 0,0 0-1 0 0,-1-1 1 0 0,1 1 0 0 0,1-1 0 0 0,-1 0 0 0 0,7-1 0 0 0,-5 0-91 0 0,-1 0 0 0 0,1 0 0 0 0,0 0 0 0 0,-1-1 0 0 0,1 0 0 0 0,-1 0 0 0 0,1 0 0 0 0,-1-1 0 0 0,0 0 0 0 0,0 0 0 0 0,0 0 0 0 0,-1-1 0 0 0,1 1 0 0 0,-1-1 0 0 0,0 0 0 0 0,6-8 0 0 0,-7 9 38 0 0,-1 0 0 0 0,0-1 0 0 0,0 1 0 0 0,0-1 0 0 0,0 1 0 0 0,0-1-1 0 0,-1 0 1 0 0,0 0 0 0 0,0 0 0 0 0,0 0 0 0 0,0 0 0 0 0,0 0 0 0 0,-1 0 0 0 0,0 0 0 0 0,0 0 0 0 0,0 0 0 0 0,0 0 0 0 0,-1 0 0 0 0,1 0 0 0 0,-1 0 0 0 0,0 0 0 0 0,-1 0 0 0 0,1 0 0 0 0,-2-3 0 0 0,-2-3 35 0 0,0 0 0 0 0,-1 1 0 0 0,0 0 0 0 0,0 0 0 0 0,-1 1 0 0 0,-8-10 1 0 0,13 16 0 0 0,0 1 0 0 0,0-1 0 0 0,0 0 1 0 0,0 0-1 0 0,0 1 0 0 0,0-1 1 0 0,0 1-1 0 0,0 0 0 0 0,-1 0 0 0 0,1 0 1 0 0,-1 0-1 0 0,1 0 0 0 0,-1 0 1 0 0,1 0-1 0 0,-1 1 0 0 0,1 0 0 0 0,-1-1 1 0 0,1 1-1 0 0,-1 0 0 0 0,0 0 1 0 0,1 0-1 0 0,-1 0 0 0 0,1 1 0 0 0,-1-1 1 0 0,1 1-1 0 0,-1 0 0 0 0,1 0 1 0 0,-1-1-1 0 0,1 2 0 0 0,-4 1 0 0 0,-9 4-412 0 0,12-6 85 0 0,-1 1 1 0 0,1-1 0 0 0,0 1-1 0 0,0 0 1 0 0,0 0-1 0 0,0 0 1 0 0,-3 2 0 0 0,7-3 172 0 0,0 0 0 0 0,0 0 0 0 0,0 0 0 0 0,0-1 0 0 0,0 1 0 0 0,0 0 0 0 0,0-1 1 0 0,0 1-1 0 0,0-1 0 0 0,0 1 0 0 0,0-1 0 0 0,0 1 0 0 0,1-1 0 0 0,-1 0 0 0 0,0 0 1 0 0,0 0-1 0 0,0 0 0 0 0,1 1 0 0 0,-1-2 0 0 0,1 1 0 0 0,11-2-712 0 0</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4:44:10.954"/>
    </inkml:context>
    <inkml:brush xml:id="br0">
      <inkml:brushProperty name="width" value="0.1" units="cm"/>
      <inkml:brushProperty name="height" value="0.1" units="cm"/>
    </inkml:brush>
  </inkml:definitions>
  <inkml:trace contextRef="#ctx0" brushRef="#br0">12149 2902 5573 0 0,'-1'-3'73'0'0,"1"0"0"0"0,0-1 1 0 0,-1 0-1 0 0,1 1 0 0 0,0-1 1 0 0,1 1-1 0 0,-1-1 0 0 0,1 1 1 0 0,1-7-1 0 0,2-17 379 0 0,-3 8-284 0 0,-2 0 1 0 0,-1 0 0 0 0,-5-28-1 0 0,5 39-92 0 0,0 1-1 0 0,-1-1 1 0 0,0 0 0 0 0,0 1-1 0 0,-1 0 1 0 0,1 0 0 0 0,-2 0-1 0 0,1 0 1 0 0,-1 1 0 0 0,0-1-1 0 0,-7-6 1 0 0,-74-79 568 0 0,-2-3-264 0 0,-269-191 460 0 0,264 218-808 0 0,-870-564-16 0 0,922 607-13 0 0,-626-356 64 0 0,502 299-60 0 0,-3 7-1 0 0,-183-54 1 0 0,-177-28 4 0 0,372 113 34 0 0,-339-88 168 0 0,-623-83 1 0 0,-1096 7-103 0 0,1173 191 252 0 0,-15 90-349 0 0,691-24 6 0 0,3 16 1 0 0,-516 162-1 0 0,654-147-36 0 0,177-59 27 0 0,0 3 0 0 0,-67 44 1 0 0,38-22 15 0 0,-10 6 20 0 0,41-20-36 0 0,-1-2 0 0 0,-68 32 1 0 0,104-58-6 0 0,0 1 1 0 0,0-1-1 0 0,0-1 1 0 0,0 0-1 0 0,-1 0 1 0 0,0-1-1 0 0,-14 1 1 0 0,24-4-174 0 0,0 0-1 0 0,1 0 1 0 0,-1 0 0 0 0,1 0 0 0 0,-1 0 0 0 0,1 0 0 0 0,-1 0 0 0 0,1 0 0 0 0,0 0-1 0 0,-1 0 1 0 0,1 0 0 0 0,0 0 0 0 0,0 0 0 0 0,0-1 0 0 0,0 1 0 0 0,0 0 0 0 0,0-2-1 0 0,2-3-930 0 0</inkml:trace>
</inkml:ink>
</file>

<file path=ppt/ink/ink5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6:04:57.280"/>
    </inkml:context>
    <inkml:brush xml:id="br0">
      <inkml:brushProperty name="width" value="0.1" units="cm"/>
      <inkml:brushProperty name="height" value="0.1" units="cm"/>
    </inkml:brush>
  </inkml:definitions>
  <inkml:trace contextRef="#ctx0" brushRef="#br0">47 24 6909 0 0,'0'-2'44'0'0,"0"1"-1"0"0,1-1 1 0 0,-1 0 0 0 0,1 1 0 0 0,0-1 0 0 0,-1 1 0 0 0,1-1 0 0 0,0 1 0 0 0,0-1 0 0 0,0 1 0 0 0,0-1 0 0 0,0 1-1 0 0,2-2 443 0 0,-4 2-404 0 0,1 1 0 0 0,-1 0-1 0 0,0 0 1 0 0,1 0-1 0 0,-1 0 1 0 0,0 0-1 0 0,1 0 1 0 0,-1 1-1 0 0,1-1 1 0 0,-1 0-1 0 0,0 0 1 0 0,1 0-1 0 0,-1 0 1 0 0,1 1-1 0 0,-1-1 1 0 0,1 0-1 0 0,-1 1 1 0 0,0-1-1 0 0,1 0 1 0 0,0 1-1 0 0,-1-1 1 0 0,1 1 0 0 0,-1-1-1 0 0,0 1 1 0 0,-16 17 826 0 0,15-17-861 0 0,0 1 0 0 0,1 0 0 0 0,-1 0 0 0 0,0-1 0 0 0,0 1 0 0 0,1 0 0 0 0,-1 0 0 0 0,1 0 0 0 0,0 1 0 0 0,-1-1 1 0 0,1 0-1 0 0,0 0 0 0 0,0 1 0 0 0,-1 4 0 0 0,0 10 177 0 0,1 1 0 0 0,0 0 0 0 0,1-1 0 0 0,1 1 0 0 0,1-1-1 0 0,0 1 1 0 0,2-1 0 0 0,-1 0 0 0 0,13 32 0 0 0,-14-44-220 0 0,0-1-1 0 0,0 0 0 0 0,0 1 1 0 0,1-1-1 0 0,-1 0 1 0 0,1 0-1 0 0,0 0 0 0 0,0-1 1 0 0,1 1-1 0 0,-1-1 0 0 0,1 1 1 0 0,0-1-1 0 0,-1 0 1 0 0,2-1-1 0 0,-1 1 0 0 0,0-1 1 0 0,0 0-1 0 0,1 0 0 0 0,-1 0 1 0 0,1 0-1 0 0,-1-1 1 0 0,1 0-1 0 0,0 0 0 0 0,0 0 1 0 0,0 0-1 0 0,-1-1 0 0 0,1 0 1 0 0,0 0-1 0 0,0 0 1 0 0,0-1-1 0 0,0 1 0 0 0,-1-1 1 0 0,1 0-1 0 0,0-1 0 0 0,-1 1 1 0 0,1-1-1 0 0,-1 0 1 0 0,1 0-1 0 0,-1 0 0 0 0,0-1 1 0 0,0 0-1 0 0,0 1 0 0 0,0-1 1 0 0,0-1-1 0 0,-1 1 1 0 0,1 0-1 0 0,-1-1 0 0 0,4-5 1 0 0,-3 2-7 0 0,0 0 0 0 0,-1 0 0 0 0,0-1 0 0 0,0 1 0 0 0,-1-1 0 0 0,0 1 0 0 0,0-1 0 0 0,-1 0 0 0 0,1 0 1 0 0,-2 0-1 0 0,1 0 0 0 0,-1 0 0 0 0,-1 0 0 0 0,1 0 0 0 0,-1 1 0 0 0,-4-14 0 0 0,4 15-2 0 0,0 1-1 0 0,-1 0 0 0 0,0-1 1 0 0,0 1-1 0 0,0 0 0 0 0,-1 0 1 0 0,0 0-1 0 0,0 0 1 0 0,0 1-1 0 0,0-1 0 0 0,-1 1 1 0 0,0 0-1 0 0,0 0 0 0 0,0 0 1 0 0,0 1-1 0 0,-1-1 1 0 0,1 1-1 0 0,-1 0 0 0 0,0 0 1 0 0,0 1-1 0 0,0-1 0 0 0,0 1 1 0 0,0 0-1 0 0,-8-2 1 0 0,5 4-267 0 0,-1-1 0 0 0,1 1 0 0 0,0 0 0 0 0,0 1 0 0 0,0 0 1 0 0,0 0-1 0 0,0 1 0 0 0,0 0 0 0 0,0 0 0 0 0,1 1 0 0 0,-1 0 1 0 0,1 0-1 0 0,-10 6 0 0 0,10-2-906 0 0</inkml:trace>
</inkml:ink>
</file>

<file path=ppt/ink/ink5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6:04:58.791"/>
    </inkml:context>
    <inkml:brush xml:id="br0">
      <inkml:brushProperty name="width" value="0.1" units="cm"/>
      <inkml:brushProperty name="height" value="0.1" units="cm"/>
    </inkml:brush>
  </inkml:definitions>
  <inkml:trace contextRef="#ctx0" brushRef="#br0">14 49 3608 0 0,'0'0'598'0'0,"-2"-5"-224"0"0,-9-39 15363 0 0,19 51-15457 0 0,-1-2-189 0 0,-5-4-68 0 0,0 1 1 0 0,0-1 0 0 0,0 1 0 0 0,0-1 0 0 0,0 1 0 0 0,0 0 0 0 0,0 0 0 0 0,0 0 0 0 0,-1 0-1 0 0,1 0 1 0 0,-1 0 0 0 0,0 0 0 0 0,1 1 0 0 0,-1-1 0 0 0,0 1 0 0 0,0-1 0 0 0,0 1 0 0 0,-1-1 0 0 0,1 1-1 0 0,0 3 1 0 0,8 105 924 0 0,10 75-1844 0 0,-5-143-2917 0 0</inkml:trace>
</inkml:ink>
</file>

<file path=ppt/ink/ink5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6:04:59.205"/>
    </inkml:context>
    <inkml:brush xml:id="br0">
      <inkml:brushProperty name="width" value="0.1" units="cm"/>
      <inkml:brushProperty name="height" value="0.1" units="cm"/>
    </inkml:brush>
  </inkml:definitions>
  <inkml:trace contextRef="#ctx0" brushRef="#br0">103 71 5601 0 0,'-2'-7'81'0'0,"-8"-19"56"0"0,7 19 1493 0 0,2 2-1313 0 0,-1 0-65 0 0,-2-5-286 0 0,3 0 4297 0 0,-5 25-3740 0 0,4-13-425 0 0,1 2 717 0 0,-4 11-585 0 0,-8 27 85 0 0,-8 54 1 0 0,19-82-243 0 0,0 0-1 0 0,2 0 1 0 0,-1 0 0 0 0,3 15-1 0 0,-1-22-51 0 0,0 0 0 0 0,0 0 0 0 0,1 0 0 0 0,0 0 0 0 0,0 0 0 0 0,1-1 0 0 0,0 1 0 0 0,0-1 0 0 0,0 0 0 0 0,5 6 0 0 0,-7-10-15 0 0,0-1 0 0 0,0 1 0 0 0,0-1 0 0 0,1 0 0 0 0,-1 0-1 0 0,0 1 1 0 0,0-1 0 0 0,1 0 0 0 0,-1 0 0 0 0,1 0 0 0 0,-1 0 0 0 0,1-1 0 0 0,0 1 0 0 0,-1 0-1 0 0,1-1 1 0 0,-1 1 0 0 0,1-1 0 0 0,0 1 0 0 0,0-1 0 0 0,2 0 0 0 0,-1 0-1 0 0,0 0 0 0 0,0-1 0 0 0,0 0 0 0 0,-1 1 0 0 0,1-1 1 0 0,0 0-1 0 0,0 0 0 0 0,-1-1 0 0 0,1 1 0 0 0,-1 0 0 0 0,4-3 0 0 0,4-4-5 0 0,0-1 0 0 0,-1 1-1 0 0,0-1 1 0 0,10-15-1 0 0,-11 13 0 0 0,0 0 0 0 0,-1-1 0 0 0,0 1 0 0 0,-1-2 0 0 0,0 1 0 0 0,-1-1 0 0 0,7-24 0 0 0,-11 31 23 0 0,1 0-1 0 0,-1-1 0 0 0,0 1 0 0 0,0 0 0 0 0,-1-1 0 0 0,0 1 1 0 0,0-1-1 0 0,-1 1 0 0 0,0-1 0 0 0,0 1 0 0 0,0-1 0 0 0,-1 1 1 0 0,1 0-1 0 0,-2 0 0 0 0,1 0 0 0 0,-1 0 0 0 0,0 0 0 0 0,-5-7 0 0 0,6 9 5 0 0,-1 1-1 0 0,0 0 0 0 0,-1 0 0 0 0,1 0 0 0 0,-1 0 0 0 0,1 0 0 0 0,-1 1 1 0 0,0-1-1 0 0,0 1 0 0 0,0 0 0 0 0,0 0 0 0 0,0 1 0 0 0,0-1 0 0 0,-1 1 0 0 0,1 0 1 0 0,-1 0-1 0 0,1 0 0 0 0,-1 1 0 0 0,1-1 0 0 0,-1 1 0 0 0,1 0 0 0 0,-1 1 1 0 0,1-1-1 0 0,-7 2 0 0 0,2 0-334 0 0,1 1 1 0 0,0-1-1 0 0,0 1 1 0 0,0 1-1 0 0,0-1 1 0 0,0 1-1 0 0,1 1 1 0 0,-1 0-1 0 0,1 0 1 0 0,0 0-1 0 0,-11 11 1 0 0,5-1-1449 0 0</inkml:trace>
</inkml:ink>
</file>

<file path=ppt/ink/ink5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6:05:00.095"/>
    </inkml:context>
    <inkml:brush xml:id="br0">
      <inkml:brushProperty name="width" value="0.1" units="cm"/>
      <inkml:brushProperty name="height" value="0.1" units="cm"/>
    </inkml:brush>
  </inkml:definitions>
  <inkml:trace contextRef="#ctx0" brushRef="#br0">81 122 9501 0 0,'-1'-2'53'0'0,"1"0"0"0"0,-1-1 1 0 0,0 1-1 0 0,1-1 0 0 0,0 1 1 0 0,-1-1-1 0 0,1 1 0 0 0,0-1 1 0 0,0 1-1 0 0,1-1 0 0 0,-1 1 0 0 0,0-1 1 0 0,1 1-1 0 0,-1-1 0 0 0,1 1 1 0 0,0-1-1 0 0,0 1 0 0 0,0 0 1 0 0,0-1-1 0 0,0 1 0 0 0,1 0 0 0 0,-1 0 1 0 0,1 0-1 0 0,-1 0 0 0 0,1 0 1 0 0,0 0-1 0 0,0 1 0 0 0,0-1 1 0 0,0 0-1 0 0,0 1 0 0 0,0 0 0 0 0,4-3 1 0 0,8-3 641 0 0,0 1-1 0 0,0 0 1 0 0,0 1 0 0 0,22-5 0 0 0,-9 3-22 0 0,-23 6-593 0 0,0-1-1 0 0,0 1 1 0 0,0 0 0 0 0,1 0 0 0 0,-1 1-1 0 0,0-1 1 0 0,1 1 0 0 0,-1 0 0 0 0,1 0-1 0 0,-1 1 1 0 0,0-1 0 0 0,1 1 0 0 0,-1 0 0 0 0,0 0-1 0 0,6 3 1 0 0,-7-3-60 0 0,-1 1 0 0 0,0-1 0 0 0,1 1 0 0 0,-1 0 0 0 0,0 0 0 0 0,0 1 0 0 0,0-1 0 0 0,0 0 0 0 0,0 1 0 0 0,0-1 0 0 0,-1 1 0 0 0,1-1 0 0 0,-1 1 0 0 0,0 0 0 0 0,0-1 0 0 0,0 1 0 0 0,0 0 0 0 0,0 0 0 0 0,0 0 0 0 0,-1 0 0 0 0,0 0 0 0 0,1 0 0 0 0,-1 3 0 0 0,0 2-4 0 0,0-1 1 0 0,0 0-1 0 0,-1 1 1 0 0,0-1-1 0 0,0 0 1 0 0,-1 1-1 0 0,0-1 1 0 0,0 0-1 0 0,-1 0 1 0 0,0 0-1 0 0,-5 9 0 0 0,2-7-7 0 0,0 1 0 0 0,-1-1 0 0 0,0 0 0 0 0,-1-1 0 0 0,0 0 0 0 0,-16 13 0 0 0,4-7-4 0 0,0-1 0 0 0,-1 0 0 0 0,-1-2 0 0 0,0-1-1 0 0,0 0 1 0 0,-32 8 0 0 0,34-11 3 0 0,14-5-4 0 0,1 1-1 0 0,-1-2 1 0 0,0 1 0 0 0,1-1-1 0 0,-1 0 1 0 0,-9 1 0 0 0,45-17 21 0 0,-24 14-23 0 0,0 0 1 0 0,0 1-1 0 0,0-1 1 0 0,0 1-1 0 0,0 1 1 0 0,0-1-1 0 0,0 1 1 0 0,0 0-1 0 0,0 0 1 0 0,0 1-1 0 0,9 3 1 0 0,-1 0-563 0 0,1 0-1 0 0,24 5 1 0 0,-31-9-148 0 0,1 0-1 0 0,0 0 0 0 0,0-1 0 0 0,-1 0 0 0 0,1-1 1 0 0,0 0-1 0 0,0 0 0 0 0,-1-1 0 0 0,16-4 0 0 0,-2-3-891 0 0</inkml:trace>
</inkml:ink>
</file>

<file path=ppt/ink/ink5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6:05:00.408"/>
    </inkml:context>
    <inkml:brush xml:id="br0">
      <inkml:brushProperty name="width" value="0.1" units="cm"/>
      <inkml:brushProperty name="height" value="0.1" units="cm"/>
    </inkml:brush>
  </inkml:definitions>
  <inkml:trace contextRef="#ctx0" brushRef="#br0">80 61 6909 0 0,'0'-7'-204'0'0,"1"1"677"0"0,-1 0 1 0 0,0-1-1 0 0,-1 1 0 0 0,-2-10 1 0 0,3 16-408 0 0,0-1 1 0 0,0 1 0 0 0,0-1-1 0 0,0 0 1 0 0,-1 1 0 0 0,1-1-1 0 0,0 0 1 0 0,-1 1 0 0 0,1-1-1 0 0,0 1 1 0 0,-1-1 0 0 0,1 1-1 0 0,-1-1 1 0 0,1 1 0 0 0,-1-1-1 0 0,1 1 1 0 0,-1-1 0 0 0,1 1-1 0 0,-1 0 1 0 0,1-1 0 0 0,-1 1-1 0 0,1 0 1 0 0,-1 0 0 0 0,0-1-1 0 0,1 1 1 0 0,-1 0 0 0 0,0 0-1 0 0,1 0 1 0 0,-1 0 0 0 0,0-1-1 0 0,1 1 1 0 0,-1 0 0 0 0,0 0-1 0 0,1 1 1 0 0,-1-1 0 0 0,0 0-1 0 0,1 0 1 0 0,-1 0 0 0 0,0 0-1 0 0,1 0 1 0 0,-1 1 0 0 0,1-1-1 0 0,-1 0 1 0 0,0 1 0 0 0,1-1-1 0 0,-1 0 1 0 0,1 1 0 0 0,-1-1-1 0 0,1 1 1 0 0,-1 0 0 0 0,-3 2 55 0 0,0 0 0 0 0,0 0 0 0 0,1 1-1 0 0,0-1 1 0 0,0 1 0 0 0,0 0 0 0 0,0 0 0 0 0,0 0 0 0 0,1 0 0 0 0,0 0 0 0 0,0 0 0 0 0,0 1 0 0 0,0-1 0 0 0,1 1 0 0 0,-2 9-1 0 0,0-1 126 0 0,1 0-1 0 0,1 0 0 0 0,0 0 0 0 0,2 21 0 0 0,-1-30-220 0 0,1 0 0 0 0,0 0 1 0 0,-1 1-1 0 0,1-1 1 0 0,1 0-1 0 0,-1 0 0 0 0,0 0 1 0 0,1 0-1 0 0,0-1 0 0 0,0 1 1 0 0,0 0-1 0 0,1-1 0 0 0,-1 1 1 0 0,1-1-1 0 0,-1 0 0 0 0,1 0 1 0 0,0 0-1 0 0,1 0 0 0 0,-1 0 1 0 0,0-1-1 0 0,1 1 1 0 0,0-1-1 0 0,-1 0 0 0 0,1 0 1 0 0,0 0-1 0 0,0-1 0 0 0,0 1 1 0 0,0-1-1 0 0,0 0 0 0 0,0 0 1 0 0,0-1-1 0 0,1 1 0 0 0,6-1 1 0 0,-6 0-44 0 0,0 0-1 0 0,-1 0 1 0 0,1 0 0 0 0,0-1 0 0 0,0 0-1 0 0,-1 0 1 0 0,1 0 0 0 0,-1-1 0 0 0,1 1 0 0 0,-1-1-1 0 0,1 0 1 0 0,-1-1 0 0 0,0 1 0 0 0,0-1-1 0 0,0 1 1 0 0,0-1 0 0 0,0 0 0 0 0,-1-1 0 0 0,0 1-1 0 0,1-1 1 0 0,-1 1 0 0 0,0-1 0 0 0,-1 0-1 0 0,1 0 1 0 0,-1 0 0 0 0,0-1 0 0 0,0 1 0 0 0,0-1-1 0 0,2-6 1 0 0,-3 5-9 0 0,1-1 0 0 0,-2 0 0 0 0,1 1 0 0 0,-1-1 0 0 0,1 0 0 0 0,-2 1 0 0 0,-1-11 0 0 0,2 13-3 0 0,-1 1-1 0 0,0-1 1 0 0,0 1 0 0 0,0 0-1 0 0,-1-1 1 0 0,1 1 0 0 0,-1 0-1 0 0,0 0 1 0 0,0 0 0 0 0,0 0-1 0 0,0 0 1 0 0,0 0 0 0 0,-1 0-1 0 0,1 1 1 0 0,-1 0 0 0 0,-3-4-1 0 0,2 4-103 0 0,1 0-1 0 0,-1 0 1 0 0,0 1-1 0 0,1-1 0 0 0,-1 1 1 0 0,0 0-1 0 0,0 0 1 0 0,0 0-1 0 0,0 0 0 0 0,0 1 1 0 0,0 0-1 0 0,0-1 0 0 0,0 1 1 0 0,0 1-1 0 0,0-1 1 0 0,0 1-1 0 0,-6 1 0 0 0,-1 1-683 0 0,0 1-1 0 0,0 0 0 0 0,0 1 0 0 0,-19 11 0 0 0,9-2-584 0 0</inkml:trace>
</inkml:ink>
</file>

<file path=ppt/ink/ink5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6:05:00.956"/>
    </inkml:context>
    <inkml:brush xml:id="br0">
      <inkml:brushProperty name="width" value="0.1" units="cm"/>
      <inkml:brushProperty name="height" value="0.1" units="cm"/>
    </inkml:brush>
  </inkml:definitions>
  <inkml:trace contextRef="#ctx0" brushRef="#br0">28 156 8133 0 0,'-1'0'48'0'0,"0"0"0"0"0,-1-1-1 0 0,1 1 1 0 0,0 0 0 0 0,0-1 0 0 0,-1 1 0 0 0,1 0 0 0 0,0-1 0 0 0,0 0 0 0 0,0 1 0 0 0,0-1-1 0 0,0 0 1 0 0,0 1 0 0 0,0-1 0 0 0,0 0 0 0 0,0 0 0 0 0,0 0 0 0 0,0 0 0 0 0,0 0 0 0 0,0 0-1 0 0,1 0 1 0 0,-1 0 0 0 0,0 0 0 0 0,1 0 0 0 0,-1 0 0 0 0,1-1 0 0 0,-1 1 0 0 0,1 0 0 0 0,0 0-1 0 0,0-1 1 0 0,-1 1 0 0 0,1-2 0 0 0,0 0 94 0 0,0 1 0 0 0,0 0 0 0 0,1-1 0 0 0,-1 1 0 0 0,1 0-1 0 0,-1-1 1 0 0,1 1 0 0 0,0 0 0 0 0,0 0 0 0 0,0 0 0 0 0,0-1 0 0 0,0 1 0 0 0,0 0 0 0 0,1 1-1 0 0,-1-1 1 0 0,0 0 0 0 0,4-3 0 0 0,8-5 1 0 0,0-1 1 0 0,0 2-1 0 0,1 0 0 0 0,1 0 0 0 0,15-6 1 0 0,-22 11-102 0 0,0 1 0 0 0,1 0 0 0 0,-1 0 0 0 0,1 1 0 0 0,0 0 1 0 0,0 0-1 0 0,0 1 0 0 0,0 0 0 0 0,0 1 0 0 0,-1 0 0 0 0,11 1 1 0 0,-18-1-43 0 0,1 0 1 0 0,0 0 0 0 0,-1 1-1 0 0,1-1 1 0 0,-1 0 0 0 0,1 1-1 0 0,0-1 1 0 0,-1 1 0 0 0,1 0 0 0 0,-1-1-1 0 0,0 1 1 0 0,1 0 0 0 0,-1 0-1 0 0,1 0 1 0 0,-1 0 0 0 0,0 0-1 0 0,0 0 1 0 0,0 0 0 0 0,0 1-1 0 0,0-1 1 0 0,0 0 0 0 0,0 1 0 0 0,0-1-1 0 0,0 0 1 0 0,0 1 0 0 0,-1-1-1 0 0,1 1 1 0 0,-1 0 0 0 0,1-1-1 0 0,-1 1 1 0 0,1-1 0 0 0,-1 1 0 0 0,0 0-1 0 0,0-1 1 0 0,0 1 0 0 0,0-1-1 0 0,0 1 1 0 0,0 0 0 0 0,0-1-1 0 0,-1 1 1 0 0,1 0 0 0 0,-1-1-1 0 0,1 1 1 0 0,-1-1 0 0 0,-1 3 0 0 0,-3 8 0 0 0,1-2-1 0 0,0 1-1 0 0,-12 18 1 0 0,14-27 7 0 0,-1 1 0 0 0,1 0 0 0 0,0 0 0 0 0,-1-1 0 0 0,1 1 1 0 0,-1-1-1 0 0,0 0 0 0 0,0 0 0 0 0,0 0 0 0 0,0 0 0 0 0,0-1 0 0 0,0 1 0 0 0,-6 1 1 0 0,119 61 255 0 0,-109-63-251 0 0,1 0 0 0 0,0-1-1 0 0,-1 2 1 0 0,1-1 0 0 0,-1 0 0 0 0,0 0 0 0 0,1 0 0 0 0,-1 1-1 0 0,0-1 1 0 0,0 1 0 0 0,0-1 0 0 0,0 1 0 0 0,0-1-1 0 0,0 1 1 0 0,0-1 0 0 0,0 1 0 0 0,-1 0 0 0 0,1 0 0 0 0,-1-1-1 0 0,1 1 1 0 0,-1 0 0 0 0,0 0 0 0 0,1 0 0 0 0,-1-1 0 0 0,0 3-1 0 0,-1-1 6 0 0,0 0 0 0 0,0-1 1 0 0,1 1-1 0 0,-1-1 0 0 0,-1 1 0 0 0,1-1 0 0 0,0 0 0 0 0,-1 1 0 0 0,1-1 0 0 0,-1 0 0 0 0,0 0 0 0 0,1 0 0 0 0,-1 0 0 0 0,0-1 0 0 0,0 1 1 0 0,0 0-1 0 0,-3 1 0 0 0,-4 3-6 0 0,1-1 1 0 0,-1-1-1 0 0,0 1 0 0 0,-1-1 1 0 0,1-1-1 0 0,-1 1 1 0 0,1-2-1 0 0,-1 1 0 0 0,0-1 1 0 0,-20 1-1 0 0,20-3-371 0 0,0-1 0 0 0,1 1 0 0 0,-1-1 0 0 0,0-1 0 0 0,1 0-1 0 0,-1 0 1 0 0,-8-4 0 0 0,17 5 216 0 0,0 1 0 0 0,0-1 0 0 0,0 1 0 0 0,0-1 0 0 0,0 1 0 0 0,0-1 1 0 0,0 1-1 0 0,0-1 0 0 0,0 0 0 0 0,1 0 0 0 0,-1 1 0 0 0,0-1 0 0 0,0 0 0 0 0,1 0 0 0 0,-1 0 0 0 0,1 0 0 0 0,-1 0 0 0 0,1 0 0 0 0,-1 0 0 0 0,1 0 0 0 0,-1 0 0 0 0,1 0 1 0 0,0 0-1 0 0,0 0 0 0 0,0 0 0 0 0,-1 0 0 0 0,1 0 0 0 0,0 0 0 0 0,0-1 0 0 0,0 1 0 0 0,1 0 0 0 0,-1 0 0 0 0,0 0 0 0 0,1-1 0 0 0,5-11-952 0 0</inkml:trace>
</inkml:ink>
</file>

<file path=ppt/ink/ink5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6:05:01.262"/>
    </inkml:context>
    <inkml:brush xml:id="br0">
      <inkml:brushProperty name="width" value="0.1" units="cm"/>
      <inkml:brushProperty name="height" value="0.1" units="cm"/>
    </inkml:brush>
  </inkml:definitions>
  <inkml:trace contextRef="#ctx0" brushRef="#br0">172 9 7581 0 0,'14'-9'1762'0'0,"-22"11"-591"0"0,1 0-642 0 0,6-2-422 0 0,-1 0 0 0 0,0 1 0 0 0,0-1 0 0 0,1 0 0 0 0,-1 1 0 0 0,0 0 0 0 0,0-1 0 0 0,1 1 0 0 0,-1 0 0 0 0,1 0 1 0 0,-1 0-1 0 0,1 0 0 0 0,-1 0 0 0 0,1 0 0 0 0,0 0 0 0 0,-1 0 0 0 0,1 1 0 0 0,0-1 0 0 0,0 0 0 0 0,0 1 0 0 0,0-1 0 0 0,0 1 0 0 0,0 0 0 0 0,0-1 0 0 0,1 1 0 0 0,-1 0 0 0 0,0-1 0 0 0,1 1 0 0 0,-1 2 0 0 0,1 10 95 0 0,1-1 0 0 0,0 1 0 0 0,1 0 0 0 0,0 0 0 0 0,1-1 1 0 0,1 1-1 0 0,10 24 0 0 0,-10-29-162 0 0,0 0-1 0 0,1 0 1 0 0,0 0 0 0 0,0-1 0 0 0,1 1-1 0 0,0-1 1 0 0,1-1 0 0 0,-1 1 0 0 0,1-1 0 0 0,1-1-1 0 0,0 1 1 0 0,13 8 0 0 0,-17-12-43 0 0,0-1 0 0 0,0 0-1 0 0,1 0 1 0 0,-1 0 0 0 0,0-1 0 0 0,1 1 0 0 0,-1-1 0 0 0,1 0 0 0 0,0 0-1 0 0,-1-1 1 0 0,1 1 0 0 0,0-1 0 0 0,0 0 0 0 0,-1 0 0 0 0,1-1 0 0 0,0 1-1 0 0,-1-1 1 0 0,1 0 0 0 0,0-1 0 0 0,-1 1 0 0 0,0-1 0 0 0,1 1 0 0 0,-1-1 0 0 0,0-1-1 0 0,0 1 1 0 0,0-1 0 0 0,0 1 0 0 0,7-8 0 0 0,-5 4-64 0 0,0 0 0 0 0,0-1 1 0 0,-1 1-1 0 0,0-2 1 0 0,0 1-1 0 0,-1 0 0 0 0,0-1 1 0 0,0 0-1 0 0,-1 0 0 0 0,0 0 1 0 0,0 0-1 0 0,-1-1 0 0 0,0 1 1 0 0,-1-1-1 0 0,1 1 0 0 0,-1-13 1 0 0,-1 16 55 0 0,0 0 1 0 0,0 1-1 0 0,-1-1 1 0 0,1 0-1 0 0,-1 0 1 0 0,0 1-1 0 0,0-1 1 0 0,-1 1-1 0 0,1-1 1 0 0,-1 1-1 0 0,0 0 1 0 0,0-1-1 0 0,-1 1 1 0 0,1 0-1 0 0,-1 0 1 0 0,0 1-1 0 0,0-1 1 0 0,0 1-1 0 0,-1-1 1 0 0,1 1-1 0 0,-1 0 1 0 0,1 0-1 0 0,-1 0 1 0 0,0 1-1 0 0,0-1 1 0 0,-1 1-1 0 0,1 0 1 0 0,0 1-1 0 0,-1-1 1 0 0,1 0 0 0 0,-8 0-1 0 0,-9-1-59 0 0,-40-1 0 0 0,21 1-108 0 0,1 3-621 0 0,0 1-1 0 0,0 1 1 0 0,-39 9-1 0 0,36-5-595 0 0</inkml:trace>
</inkml:ink>
</file>

<file path=ppt/ink/ink5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6:05:02.136"/>
    </inkml:context>
    <inkml:brush xml:id="br0">
      <inkml:brushProperty name="width" value="0.1" units="cm"/>
      <inkml:brushProperty name="height" value="0.1" units="cm"/>
    </inkml:brush>
  </inkml:definitions>
  <inkml:trace contextRef="#ctx0" brushRef="#br0">237 19 4280 0 0,'-15'-17'497'0'0,"9"15"416"0"0,5 11 192 0 0,10 30 121 0 0,-3 0 1 0 0,-1 1 0 0 0,0 71-1 0 0,-25 119 1332 0 0,-2-60-834 0 0,-19 125 805 0 0,3 16-734 0 0,10-65-606 0 0,-9-22-308 0 0,-14 118-405 0 0,49-298-606 0 0,2 1 1 0 0,1 0 0 0 0,10 59-1 0 0,-11-104 113 0 0,0 0 0 0 0,0 0 0 0 0,0 0 0 0 0,0 0 0 0 0,0 0 0 0 0,0 0 0 0 0,0-1 0 0 0,0 1 0 0 0,1 0 0 0 0,-1 0 0 0 0,0 0 0 0 0,0 0 0 0 0,0 0 0 0 0,0 0 0 0 0,0 0 0 0 0,0 0 0 0 0,0 0 0 0 0,0 0 0 0 0,0 0 0 0 0,0 0 0 0 0,0 0 0 0 0,0 0 0 0 0,0 0 0 0 0,1 0 0 0 0,-1 0 0 0 0,0 0 0 0 0,0 0 0 0 0,0 0 0 0 0,0 0 0 0 0,0 0 0 0 0,0 0 0 0 0,0 0 0 0 0,0 0 0 0 0,0 0 0 0 0,0 0 0 0 0,0 0 0 0 0,1 0 0 0 0,-1 0 0 0 0,0 0 0 0 0,0 0 0 0 0,0 0 0 0 0,0 0 0 0 0,0 0 0 0 0,0 0 0 0 0,0 0 0 0 0,0 0 0 0 0,0 0 0 0 0,0 0 0 0 0,0 0 0 0 0,0 0 0 0 0,0 0 0 0 0,0 1 0 0 0,0-1 0 0 0,1 0 0 0 0,-1 0 0 0 0,0 0 0 0 0,0 0 0 0 0,0 0 0 0 0,0 0 0 0 0,0 0 0 0 0,0 0 0 0 0,0 0 0 0 0,0 0 0 0 0,0 0 0 0 0,0 0 0 0 0,0 1 0 0 0,0-1 0 0 0,0 0 0 0 0,6-10-886 0 0,6-16-817 0 0,-1-30-3120 0 0,-5 31 2942 0 0</inkml:trace>
</inkml:ink>
</file>

<file path=ppt/ink/ink5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6:05:02.527"/>
    </inkml:context>
    <inkml:brush xml:id="br0">
      <inkml:brushProperty name="width" value="0.1" units="cm"/>
      <inkml:brushProperty name="height" value="0.1" units="cm"/>
    </inkml:brush>
  </inkml:definitions>
  <inkml:trace contextRef="#ctx0" brushRef="#br0">41 2 5208 0 0,'-14'0'28'0'0,"12"-1"-19"0"0,0 1-1 0 0,1 0 1 0 0,-1 0-1 0 0,1-1 1 0 0,-1 1-1 0 0,0 1 1 0 0,1-1-1 0 0,-1 0 1 0 0,0 0-1 0 0,1 1 1 0 0,-1-1-1 0 0,1 0 1 0 0,-1 1-1 0 0,-1 1 1 0 0,3-2 1 0 0,0 1-1 0 0,-1-1 1 0 0,1 1 0 0 0,0-1-1 0 0,0 1 1 0 0,0-1 0 0 0,0 1 0 0 0,1-1-1 0 0,-1 1 1 0 0,0-1 0 0 0,0 1 0 0 0,0-1-1 0 0,0 1 1 0 0,0-1 0 0 0,1 1-1 0 0,-1-1 1 0 0,0 1 0 0 0,0-1 0 0 0,1 0-1 0 0,-1 1 1 0 0,0-1 0 0 0,1 1 0 0 0,-1-1-1 0 0,1 0 1 0 0,-1 1 0 0 0,0-1 0 0 0,1 0-1 0 0,-1 0 1 0 0,1 1 0 0 0,0-1-1 0 0,17 11 218 0 0,-15-10-188 0 0,18 9 221 0 0,0-1 0 0 0,1-1 0 0 0,0 0 0 0 0,0-2 0 0 0,23 3 0 0 0,119 11 643 0 0,-126-16-772 0 0,745 33 1803 0 0,-519-31-1601 0 0,1418 38 1067 0 0,2-34 1726 0 0,10-78-1436 0 0,-1414 40-2375 0 0,-113 10-903 0 0,-159 17 1467 0 0,13 0-809 0 0,0-2 0 0 0,39-10 0 0 0,-40 5-889 0 0</inkml:trace>
</inkml:ink>
</file>

<file path=ppt/ink/ink5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6:05:03.293"/>
    </inkml:context>
    <inkml:brush xml:id="br0">
      <inkml:brushProperty name="width" value="0.1" units="cm"/>
      <inkml:brushProperty name="height" value="0.1" units="cm"/>
    </inkml:brush>
  </inkml:definitions>
  <inkml:trace contextRef="#ctx0" brushRef="#br0">26 54 7485 0 0,'0'0'924'0'0,"-4"1"-498"0"0,-18 5 6237 0 0,28-10-6559 0 0,17-10-51 0 0,-18 10-113 0 0,9 0-527 0 0,40-13 452 0 0,-40 13 20 0 0,-8 4 14 0 0,-1 0 89 0 0,1-1 0 0 0,-1 0 0 0 0,1 0 0 0 0,-1 0 1 0 0,8-3-1 0 0,0 1 13 0 0,-1 0 252 0 0,6 18 92 0 0,-15-12 852 0 0,-2 52-1107 0 0,1 0 0 0 0,12 65 0 0 0,-1-63-465 0 0,-1 2-1373 0 0,-11-51 877 0 0,0 0 0 0 0,-1 0-1 0 0,0 1 1 0 0,0-1 0 0 0,-2 11 0 0 0,1-9-778 0 0</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4:44:11.264"/>
    </inkml:context>
    <inkml:brush xml:id="br0">
      <inkml:brushProperty name="width" value="0.1" units="cm"/>
      <inkml:brushProperty name="height" value="0.1" units="cm"/>
    </inkml:brush>
  </inkml:definitions>
  <inkml:trace contextRef="#ctx0" brushRef="#br0">376 4 6377 0 0,'0'0'24'0'0,"0"-1"-23"0"0,0 1 1 0 0,0 0 0 0 0,0 0 0 0 0,-1 0 0 0 0,1 0 0 0 0,0-1 0 0 0,0 1 0 0 0,0 0-1 0 0,0 0 1 0 0,0 0 0 0 0,-1 0 0 0 0,1 0 0 0 0,0 0 0 0 0,0-1 0 0 0,0 1 0 0 0,0 0-1 0 0,-1 0 1 0 0,1 0 0 0 0,0 0 0 0 0,0 0 0 0 0,0 0 0 0 0,-1 0 0 0 0,1 0-1 0 0,0 0 1 0 0,0 0 0 0 0,0 0 0 0 0,-1 0 0 0 0,1 0 0 0 0,0 0 0 0 0,0 0 0 0 0,0 0-1 0 0,-1 0 1 0 0,1 0 0 0 0,0 0 0 0 0,0 1 0 0 0,-36 20 16 0 0,0 3-1 0 0,3 1 1 0 0,-39 36 0 0 0,38-33 1 0 0,13-11 43 0 0,1 1 0 0 0,1 1-1 0 0,0 0 1 0 0,1 1 0 0 0,-26 39 0 0 0,41-55-42 0 0,1 1 1 0 0,0-1 0 0 0,0 1-1 0 0,0 0 1 0 0,0 0 0 0 0,1 0-1 0 0,0 0 1 0 0,0 0 0 0 0,0 0-1 0 0,1 0 1 0 0,0 7 0 0 0,0-9 18 0 0,0-1 1 0 0,1 1 0 0 0,-1-1-1 0 0,1 1 1 0 0,-1-1-1 0 0,1 1 1 0 0,0-1 0 0 0,0 0-1 0 0,0 0 1 0 0,1 0 0 0 0,-1 1-1 0 0,1-1 1 0 0,-1 0-1 0 0,1 0 1 0 0,-1-1 0 0 0,1 1-1 0 0,0 0 1 0 0,0 0-1 0 0,0-1 1 0 0,0 1 0 0 0,0-1-1 0 0,0 0 1 0 0,0 0 0 0 0,1 0-1 0 0,2 1 1 0 0,19 8 170 0 0,18 8-290 0 0,1-2-1 0 0,1-2 1 0 0,61 12-1 0 0,-66-20-481 0 0</inkml:trace>
</inkml:ink>
</file>

<file path=ppt/ink/ink5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6:05:03.603"/>
    </inkml:context>
    <inkml:brush xml:id="br0">
      <inkml:brushProperty name="width" value="0.1" units="cm"/>
      <inkml:brushProperty name="height" value="0.1" units="cm"/>
    </inkml:brush>
  </inkml:definitions>
  <inkml:trace contextRef="#ctx0" brushRef="#br0">9 121 9229 0 0,'-1'0'83'0'0,"0"-1"1"0"0,0 0 0 0 0,1 0-1 0 0,-1 0 1 0 0,0 0-1 0 0,1 0 1 0 0,-1 0-1 0 0,1 0 1 0 0,-1 0 0 0 0,1 0-1 0 0,0 0 1 0 0,-1-1-1 0 0,1 1 1 0 0,0 0-1 0 0,0 0 1 0 0,0 0 0 0 0,0 0-1 0 0,0-1 1 0 0,0 1-1 0 0,0 0 1 0 0,0 0-1 0 0,0 0 1 0 0,1 0 0 0 0,-1 0-1 0 0,0 0 1 0 0,1-1-1 0 0,0 0 1 0 0,0 0-13 0 0,0 0 1 0 0,0 1-1 0 0,0-1 1 0 0,0 0-1 0 0,0 0 1 0 0,1 1-1 0 0,-1-1 1 0 0,1 1-1 0 0,-1-1 1 0 0,1 1-1 0 0,-1-1 1 0 0,1 1-1 0 0,0 0 1 0 0,0 0-1 0 0,2-1 1 0 0,24-8-343 0 0,0 1 0 0 0,1 1 1 0 0,0 2-1 0 0,0 1 1 0 0,48-2-1 0 0,53-11-4627 0 0,-105 17 3783 0 0</inkml:trace>
</inkml:ink>
</file>

<file path=ppt/ink/ink5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6:05:03.914"/>
    </inkml:context>
    <inkml:brush xml:id="br0">
      <inkml:brushProperty name="width" value="0.1" units="cm"/>
      <inkml:brushProperty name="height" value="0.1" units="cm"/>
    </inkml:brush>
  </inkml:definitions>
  <inkml:trace contextRef="#ctx0" brushRef="#br0">220 25 5088 0 0,'-4'-2'220'0'0,"0"0"-1"0"0,1 0 0 0 0,-1 1 0 0 0,0-1 0 0 0,0 1 0 0 0,0 0 1 0 0,0 1-1 0 0,-7-2 0 0 0,6 1-27 0 0,-76-9 3145 0 0,81 10-3256 0 0,-1 0-1 0 0,0 0 0 0 0,1 0 1 0 0,-1 0-1 0 0,1 0 1 0 0,-1 1-1 0 0,0-1 0 0 0,1 0 1 0 0,-1 0-1 0 0,1 1 0 0 0,-1-1 1 0 0,1 0-1 0 0,-1 1 1 0 0,1-1-1 0 0,-1 0 0 0 0,1 1 1 0 0,-1-1-1 0 0,1 1 0 0 0,0-1 1 0 0,-1 1-1 0 0,1-1 1 0 0,-1 1-1 0 0,1 0 0 0 0,-9 16 654 0 0,5-8-338 0 0,-7 6-36 0 0,1 1 0 0 0,1 1 0 0 0,1 0 0 0 0,0 0 0 0 0,-7 24 0 0 0,14-38-346 0 0,0 0 0 0 0,0 0 0 0 0,0 0 0 0 0,1 0 0 0 0,-1 0 0 0 0,1 0 0 0 0,0 0 1 0 0,0 0-1 0 0,0 0 0 0 0,0 0 0 0 0,0 0 0 0 0,1 0 0 0 0,-1 0 0 0 0,1 0 0 0 0,0 0 0 0 0,0-1 0 0 0,0 1 0 0 0,0 0 1 0 0,1 0-1 0 0,-1-1 0 0 0,1 1 0 0 0,-1-1 0 0 0,1 1 0 0 0,2 2 0 0 0,-1-3-54 0 0,-1 0 0 0 0,1 0 1 0 0,0 0-1 0 0,-1-1 0 0 0,1 1 0 0 0,0-1 0 0 0,0 1 0 0 0,0-1 1 0 0,0 0-1 0 0,0 0 0 0 0,1 0 0 0 0,-1-1 0 0 0,0 1 0 0 0,0-1 1 0 0,1 1-1 0 0,-1-1 0 0 0,0 0 0 0 0,0-1 0 0 0,1 1 0 0 0,-1 0 1 0 0,5-2-1 0 0,9-2-497 0 0,0-1 0 0 0,0-1 1 0 0,29-14-1 0 0,-41 18 463 0 0,0 0 0 0 0,-1-1 0 0 0,1 0 1 0 0,-1 0-1 0 0,0 0 0 0 0,0 0 0 0 0,0-1 1 0 0,0 0-1 0 0,-1 0 0 0 0,1 0 0 0 0,-1 0 0 0 0,0 0 1 0 0,0-1-1 0 0,-1 1 0 0 0,1-1 0 0 0,-1 0 1 0 0,2-5-1 0 0,-4 6 61 0 0,1 0 0 0 0,-1-1 0 0 0,0 1 0 0 0,0 0 1 0 0,0-1-1 0 0,-1 1 0 0 0,0 0 0 0 0,1-1 0 0 0,-2 1 0 0 0,1 0 0 0 0,0 0 1 0 0,-1 0-1 0 0,0 0 0 0 0,0 0 0 0 0,0 0 0 0 0,0 1 0 0 0,0-1 1 0 0,-1 1-1 0 0,0-1 0 0 0,0 1 0 0 0,-6-6 0 0 0,7 7-8 0 0,-1-1 1 0 0,0 1-1 0 0,0 0 0 0 0,1 0 0 0 0,-1 0 1 0 0,0 0-1 0 0,-1 0 0 0 0,1 1 0 0 0,0-1 0 0 0,0 1 1 0 0,-1 0-1 0 0,1 0 0 0 0,-1 0 0 0 0,1 1 1 0 0,-1-1-1 0 0,1 1 0 0 0,-1 0 0 0 0,1 0 1 0 0,-1 0-1 0 0,1 0 0 0 0,-1 1 0 0 0,1-1 1 0 0,-1 1-1 0 0,1 0 0 0 0,-1 0 0 0 0,1 0 0 0 0,-5 2 1 0 0,-20 18-1079 0 0,27-21 999 0 0,0 1-1 0 0,0-1 0 0 0,1 0 1 0 0,-1 1-1 0 0,0 0 0 0 0,1-1 1 0 0,-1 1-1 0 0,0-1 1 0 0,1 1-1 0 0,-1 0 0 0 0,1-1 1 0 0,-1 1-1 0 0,1 0 0 0 0,-1 0 1 0 0,1 0-1 0 0,0-1 1 0 0,-1 1-1 0 0,1 0 0 0 0,0 0 1 0 0,0 0-1 0 0,-1 0 0 0 0,1-1 1 0 0,0 1-1 0 0,0 0 1 0 0,0 0-1 0 0,0 0 0 0 0,0 0 1 0 0,0 0-1 0 0,1 0 0 0 0,-1 0 1 0 0,0-1-1 0 0,0 1 1 0 0,1 1-1 0 0,5 3-905 0 0</inkml:trace>
</inkml:ink>
</file>

<file path=ppt/ink/ink5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6:05:04.244"/>
    </inkml:context>
    <inkml:brush xml:id="br0">
      <inkml:brushProperty name="width" value="0.1" units="cm"/>
      <inkml:brushProperty name="height" value="0.1" units="cm"/>
    </inkml:brush>
  </inkml:definitions>
  <inkml:trace contextRef="#ctx0" brushRef="#br0">89 45 8037 0 0,'-1'0'23'0'0,"1"0"1"0"0,0 1-1 0 0,-1-1 0 0 0,1 0 1 0 0,-1 1-1 0 0,1-1 1 0 0,0 0-1 0 0,-1 0 1 0 0,1 0-1 0 0,-1 0 0 0 0,1 1 1 0 0,-1-1-1 0 0,1 0 1 0 0,0 0-1 0 0,-1 0 1 0 0,1 0-1 0 0,-1 0 0 0 0,1 0 1 0 0,-1 0-1 0 0,1 0 1 0 0,-1 0-1 0 0,1 0 1 0 0,-1 0-1 0 0,1 0 1 0 0,-1 0-1 0 0,0-1 0 0 0,-20-6 889 0 0,-6 0 616 0 0,26 7-1465 0 0,0 0-1 0 0,0 0 1 0 0,0 0-1 0 0,0 0 1 0 0,0 0 0 0 0,0 0-1 0 0,0 1 1 0 0,0-1-1 0 0,0 0 1 0 0,0 1-1 0 0,0-1 1 0 0,0 1 0 0 0,0-1-1 0 0,1 1 1 0 0,-1-1-1 0 0,0 1 1 0 0,0 0 0 0 0,1-1-1 0 0,-1 1 1 0 0,0 0-1 0 0,1 0 1 0 0,-1 0-1 0 0,0-1 1 0 0,0 2 0 0 0,0 1 41 0 0,0-1 0 0 0,0 1 1 0 0,0 0-1 0 0,1 0 1 0 0,-1-1-1 0 0,1 1 1 0 0,-1 0-1 0 0,1 5 0 0 0,0 2 29 0 0,1 0-1 0 0,0 0 1 0 0,1 0-1 0 0,2 10 0 0 0,0-8-102 0 0,0-1-1 0 0,0 1 1 0 0,1-1-1 0 0,0 0 1 0 0,1-1-1 0 0,1 1 1 0 0,-1-1-1 0 0,9 9 0 0 0,-12-15-36 0 0,1 0-1 0 0,-1-1 0 0 0,1 1 0 0 0,-1-1 0 0 0,1 0 0 0 0,0 0 0 0 0,0-1 0 0 0,1 1 0 0 0,-1-1 0 0 0,0 1 0 0 0,1-2 0 0 0,-1 1 0 0 0,1 0 0 0 0,0-1 0 0 0,0 0 0 0 0,-1 0 0 0 0,1 0 0 0 0,0-1 0 0 0,0 1 0 0 0,0-1 0 0 0,0 0 0 0 0,6-1 0 0 0,-6-1-96 0 0,0 1 0 0 0,0-1-1 0 0,0 1 1 0 0,0-2 0 0 0,-1 1-1 0 0,1 0 1 0 0,-1-1 0 0 0,0 0 0 0 0,0 0-1 0 0,0 0 1 0 0,0 0 0 0 0,0-1-1 0 0,0 1 1 0 0,-1-1 0 0 0,0 0-1 0 0,0 0 1 0 0,0-1 0 0 0,4-7-1 0 0,-4 7 10 0 0,0-1 0 0 0,-1 0 0 0 0,0 0 0 0 0,0 0 0 0 0,0 0 0 0 0,-1 0 0 0 0,0 0 0 0 0,0 0 0 0 0,0 0 0 0 0,-1 0 0 0 0,0-1 0 0 0,0 1 0 0 0,-1 0 0 0 0,-2-11 0 0 0,1 9 75 0 0,-1 0 1 0 0,0 1 0 0 0,0-1-1 0 0,-1 1 1 0 0,0 0-1 0 0,0 0 1 0 0,-1 0 0 0 0,0 1-1 0 0,0 0 1 0 0,-1-1 0 0 0,1 2-1 0 0,-1-1 1 0 0,-11-7 0 0 0,14 10 5 0 0,0 1 0 0 0,0 1 0 0 0,-1-1 1 0 0,1 0-1 0 0,0 1 0 0 0,-1-1 1 0 0,1 1-1 0 0,-1 0 0 0 0,1 0 0 0 0,-1 1 1 0 0,1-1-1 0 0,-1 1 0 0 0,0-1 1 0 0,1 1-1 0 0,-1 1 0 0 0,0-1 1 0 0,1 0-1 0 0,-1 1 0 0 0,1-1 0 0 0,-1 1 1 0 0,0 0-1 0 0,1 1 0 0 0,0-1 1 0 0,-1 0-1 0 0,1 1 0 0 0,0 0 0 0 0,0 0 1 0 0,0 0-1 0 0,0 0 0 0 0,0 0 1 0 0,0 1-1 0 0,-3 3 0 0 0,2-2-110 0 0,1-1 0 0 0,0 1 0 0 0,1 0 0 0 0,-1 0 0 0 0,-4 8 0 0 0,7-11 9 0 0,-1 1-1 0 0,1-1 1 0 0,-1 0 0 0 0,1 0 0 0 0,-1 1-1 0 0,1-1 1 0 0,0 1 0 0 0,-1-1 0 0 0,1 0 0 0 0,0 1-1 0 0,0-1 1 0 0,0 1 0 0 0,0-1 0 0 0,0 0-1 0 0,1 1 1 0 0,-1-1 0 0 0,0 0 0 0 0,1 1 0 0 0,-1-1-1 0 0,1 0 1 0 0,-1 1 0 0 0,1-1 0 0 0,0 0-1 0 0,-1 0 1 0 0,2 2 0 0 0,5 2-790 0 0</inkml:trace>
</inkml:ink>
</file>

<file path=ppt/ink/ink5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6:05:04.545"/>
    </inkml:context>
    <inkml:brush xml:id="br0">
      <inkml:brushProperty name="width" value="0.1" units="cm"/>
      <inkml:brushProperty name="height" value="0.1" units="cm"/>
    </inkml:brush>
  </inkml:definitions>
  <inkml:trace contextRef="#ctx0" brushRef="#br0">6 33 6753 0 0,'-1'-1'63'0'0,"1"0"0"0"0,-1 0 0 0 0,0 0 0 0 0,1 0 0 0 0,0 0 0 0 0,-1 0 0 0 0,1-1 0 0 0,-1 1 0 0 0,1 0 0 0 0,0 0 0 0 0,0 0 0 0 0,0 0 0 0 0,0-1 0 0 0,0 1 0 0 0,0 0 1 0 0,0 0-1 0 0,0-2 0 0 0,1-8 821 0 0,3 32 4161 0 0,8 18-3417 0 0,-3-10-1054 0 0,-1-2-292 0 0,0-1-819 0 0,-1 1 1 0 0,-1 0-1 0 0,-2 0 1 0 0,2 27 0 0 0,-6-34-1078 0 0</inkml:trace>
</inkml:ink>
</file>

<file path=ppt/ink/ink5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6:05:04.915"/>
    </inkml:context>
    <inkml:brush xml:id="br0">
      <inkml:brushProperty name="width" value="0.1" units="cm"/>
      <inkml:brushProperty name="height" value="0.1" units="cm"/>
    </inkml:brush>
  </inkml:definitions>
  <inkml:trace contextRef="#ctx0" brushRef="#br0">35 55 6785 0 0,'0'0'2220'0'0,"-2"-9"-1437"0"0,-1-1-363 0 0,-2-8-154 0 0,4 0 5650 0 0,-2 41-5843 0 0,-2 12-56 0 0,-8 69 13 0 0,11-86-242 0 0,1 0 0 0 0,1 0 0 0 0,1 1 1 0 0,4 29-1 0 0,-4-45-500 0 0</inkml:trace>
</inkml:ink>
</file>

<file path=ppt/ink/ink5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6:05:05.237"/>
    </inkml:context>
    <inkml:brush xml:id="br0">
      <inkml:brushProperty name="width" value="0.1" units="cm"/>
      <inkml:brushProperty name="height" value="0.1" units="cm"/>
    </inkml:brush>
  </inkml:definitions>
  <inkml:trace contextRef="#ctx0" brushRef="#br0">31 85 7805 0 0,'0'0'96'0'0,"0"-8"58"0"0,0-31 5433 0 0,-5 51-5188 0 0,-16 37-31 0 0,16-36 1046 0 0,12 3-1305 0 0,19 49-32 0 0,-20-48-6 0 0,-2-18-52 0 0,0 1 0 0 0,0 1 0 0 0,0-1 0 0 0,1 1 0 0 0,-1-1 0 0 0,0 1-1 0 0,4 2 1 0 0,-4-2-111 0 0,-1 0-1 0 0,1 0 0 0 0,0 0 0 0 0,1 0 0 0 0,-1-1 0 0 0,0 0 1 0 0,4 0-1 0 0,11-11-51 0 0,-1 2 109 0 0,40-23-34 0 0,-52 28 57 0 0,1-1-1 0 0,-1 0 1 0 0,0 0 0 0 0,0 0 0 0 0,-1-1 0 0 0,0 0 0 0 0,7-9-1 0 0,-11 14 8 0 0,-1-1 0 0 0,1 1-1 0 0,0-1 1 0 0,-1 0-1 0 0,1 1 1 0 0,-1-1 0 0 0,0 0-1 0 0,0 1 1 0 0,1-1 0 0 0,-1 0-1 0 0,0 0 1 0 0,-1 1-1 0 0,1-1 1 0 0,0 0 0 0 0,0 1-1 0 0,-1-1 1 0 0,1 0-1 0 0,-1 1 1 0 0,1-1 0 0 0,-2-1-1 0 0,-16-28-87 0 0,16 28 77 0 0,0 0-20 0 0,-1-1 1 0 0,0 0-1 0 0,0 1 1 0 0,-1 0-1 0 0,1 0 1 0 0,0 0-1 0 0,-1 0 0 0 0,0 0 1 0 0,0 1-1 0 0,0 0 1 0 0,0-1-1 0 0,0 1 1 0 0,0 1-1 0 0,-1-1 1 0 0,1 1-1 0 0,0 0 1 0 0,-1 0-1 0 0,0 0 1 0 0,1 0-1 0 0,-7 1 1 0 0,4 0-207 0 0,0 0 0 0 0,0 1 0 0 0,1 0 1 0 0,-1 0-1 0 0,0 1 0 0 0,0 0 1 0 0,1 0-1 0 0,-1 1 0 0 0,1 0 0 0 0,0 0 1 0 0,0 0-1 0 0,-10 7 0 0 0,-3 4-982 0 0,-2 3-183 0 0</inkml:trace>
</inkml:ink>
</file>

<file path=ppt/ink/ink5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6:05:05.696"/>
    </inkml:context>
    <inkml:brush xml:id="br0">
      <inkml:brushProperty name="width" value="0.1" units="cm"/>
      <inkml:brushProperty name="height" value="0.1" units="cm"/>
    </inkml:brush>
  </inkml:definitions>
  <inkml:trace contextRef="#ctx0" brushRef="#br0">83 152 9533 0 0,'-14'3'-35'0'0,"13"-6"200"0"0,1-8 1224 0 0,0 10-1292 0 0,0 0 1 0 0,0-1-1 0 0,0 1 1 0 0,0-1-1 0 0,1 1 1 0 0,-1 0-1 0 0,0-1 1 0 0,1 1-1 0 0,-1 0 1 0 0,1-1-1 0 0,-1 1 1 0 0,1 0-1 0 0,-1 0 1 0 0,1 0-1 0 0,0-1 1 0 0,0 1-1 0 0,0 0 1 0 0,0 0-1 0 0,-1 0 1 0 0,4-1 0 0 0,22-24 769 0 0,-26 26-866 0 0,15-13 203 0 0,0 1 1 0 0,1 1-1 0 0,33-19 0 0 0,-42 27-177 0 0,-1 0 0 0 0,1 0 0 0 0,0 0 0 0 0,0 1 0 0 0,0 0 0 0 0,0 0 0 0 0,0 1 0 0 0,0 0 0 0 0,0 0 0 0 0,0 1 0 0 0,1 0 0 0 0,-1 0-1 0 0,0 0 1 0 0,7 2 0 0 0,-13-2-22 0 0,0 1-1 0 0,0-1 1 0 0,0 0-1 0 0,0 1 1 0 0,0-1-1 0 0,0 0 1 0 0,0 1-1 0 0,0-1 0 0 0,0 1 1 0 0,-1-1-1 0 0,1 1 1 0 0,0-1-1 0 0,0 1 1 0 0,0 0-1 0 0,-1 0 1 0 0,1-1-1 0 0,-1 1 0 0 0,1 0 1 0 0,0 0-1 0 0,-1 0 1 0 0,1-1-1 0 0,-1 1 1 0 0,0 0-1 0 0,1 0 1 0 0,-1 0-1 0 0,0 0 1 0 0,1 1-1 0 0,-1 0 1 0 0,0 1 0 0 0,0-1 0 0 0,0 1 0 0 0,-1-1 0 0 0,1 0 0 0 0,-1 1 0 0 0,1-1 1 0 0,-1 0-1 0 0,0 0 0 0 0,0 0 0 0 0,-1 3 0 0 0,-3 4 8 0 0,-1-1 0 0 0,1 0 1 0 0,-1 0-1 0 0,-12 13 0 0 0,-12 4 4 0 0,-1 0 0 0 0,-1-2 0 0 0,-70 37 0 0 0,17-10 31 0 0,79-46 22 0 0,17-12-43 0 0,24-13-34 0 0,-26 17 7 0 0,0 0 1 0 0,0 1-1 0 0,0 0 1 0 0,0 0-1 0 0,1 1 1 0 0,-1 0-1 0 0,1 1 1 0 0,-1 0 0 0 0,15 1-1 0 0,-1 2-28 0 0,0 1 0 0 0,39 10 0 0 0,-44-9-225 0 0,-14-4 6 0 0,1 1 0 0 0,0 0 0 0 0,0 1 0 0 0,0-1-1 0 0,-1 1 1 0 0,1 0 0 0 0,-1 0 0 0 0,1 0 0 0 0,4 4 0 0 0,-6-4-252 0 0,1 0 0 0 0,-1 0 0 0 0,1-1 0 0 0,0 1 0 0 0,0-1 1 0 0,0 1-1 0 0,6 0 0 0 0,3-2-1177 0 0</inkml:trace>
</inkml:ink>
</file>

<file path=ppt/ink/ink5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21T06:05:05.998"/>
    </inkml:context>
    <inkml:brush xml:id="br0">
      <inkml:brushProperty name="width" value="0.1" units="cm"/>
      <inkml:brushProperty name="height" value="0.1" units="cm"/>
    </inkml:brush>
  </inkml:definitions>
  <inkml:trace contextRef="#ctx0" brushRef="#br0">91 86 6753,'-16'-17'380,"14"16"-283,-1-1 0,1 0 0,1 0-1,-1 0 1,0 0 0,0 0-1,1 0 1,0-1 0,-2-2 0,0 0 417,0 0 1,0 0 0,0 0-1,0 0 1,-1 0 0,0 1-1,-8-8 1,12 12-477,0 0 0,0 0 0,0 0 0,-1 0 0,1 0 0,0 0 1,0 0-1,0 0 0,-1 0 0,1 0 0,0 0 0,0 0 0,0 0 0,-1 1 0,1-1 1,0 0-1,0 0 0,0 0 0,0 0 0,-1 0 0,1 0 0,0 0 0,0 1 0,0-1 0,0 0 1,0 0-1,-1 0 0,1 0 0,0 0 0,0 1 0,0-1 0,0 0 0,0 0 0,0 0 1,0 1-1,0-1 0,0 0 0,0 1 0,-6 14 1120,-2 16 213,7-21-1108,1 0 0,0 1 1,0-1-1,1 0 0,0 1 1,1-1-1,0 0 0,1 0 1,0 0-1,1 0 0,7 15 1,-8-19-247,0 0 1,0-1 0,1 1 0,0-1 0,0 1 0,0-1 0,1-1 0,-1 1 0,1 0 0,1-1 0,-1 0 0,0-1 0,1 1 0,0-1-1,0 0 1,0 0 0,0-1 0,13 4 0,-12-5-30,0 0 1,1-1-1,-1 0 0,0 0 0,1-1 1,-1 0-1,0 0 0,1-1 0,-1 1 1,0-2-1,0 1 0,-1-1 1,1 0-1,0 0 0,11-9 0,1-2-235,-2 0 0,0-1 0,29-33 0,-44 45 208,1-1 1,-1 1-1,0 0 1,0-1-1,-1 1 0,1-1 1,-1 1-1,0-1 0,0 1 1,0-1-1,0 0 0,0 0 1,-1 0-1,0 0 1,0 1-1,0-1 0,0 0 1,-1 0-1,1 0 0,-1 1 1,-1-6-1,1 7-34,0 0-1,1 0 0,-1 0 1,0 0-1,0 0 0,-1 0 1,1 1-1,0-1 1,-1 0-1,1 1 0,-1-1 1,1 1-1,-1-1 0,0 1 1,0-1-1,1 1 1,-1 0-1,0 0 0,0 0 1,0 0-1,0 1 0,0-1 1,-1 0-1,1 1 1,0-1-1,0 1 0,0 0 1,0 0-1,-1 0 0,1 0 1,0 0-1,0 0 1,0 1-1,-1-1 0,1 1 1,0-1-1,-3 2 0,-6 3-557,1-1-1,-1 2 1,-9 6-1,-24 11-1952,19-14 790</inkml:trace>
</inkml:ink>
</file>

<file path=ppt/ink/ink5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6:05:13.760"/>
    </inkml:context>
    <inkml:brush xml:id="br0">
      <inkml:brushProperty name="width" value="0.1" units="cm"/>
      <inkml:brushProperty name="height" value="0.1" units="cm"/>
    </inkml:brush>
  </inkml:definitions>
  <inkml:trace contextRef="#ctx0" brushRef="#br0">235 58 4460 0 0,'-34'-14'164'0'0,"27"11"1378"0"0,0 0-1159 0 0,-22-8-126 0 0,22 9 1102 0 0,3 0-1203 0 0,-5-2-161 0 0,6 1 268 0 0,12 1 1064 0 0,133-5-1263 0 0,56 0 2212 0 0,-202 8-1818 0 0,4-1-459 0 0,0 0 0 0 0,1 0 0 0 0,-1 0-1 0 0,0 0 1 0 0,0 0 0 0 0,0 0 0 0 0,0 0-1 0 0,0 0 1 0 0,0 1 0 0 0,0-1 0 0 0,0 0-1 0 0,0 0 1 0 0,0 0 0 0 0,0 0-1 0 0,0 0 1 0 0,0 0 0 0 0,0 0 0 0 0,0 1-1 0 0,0-1 1 0 0,0 0 0 0 0,0 0 0 0 0,0 0-1 0 0,0 0 1 0 0,0 0 0 0 0,0 0-1 0 0,0 0 1 0 0,-1 0 0 0 0,1 1 0 0 0,0-1-1 0 0,0 0 1 0 0,0 0 0 0 0,0 0 0 0 0,0 0-1 0 0,0 0 1 0 0,0 0 0 0 0,0 0 0 0 0,0 0-1 0 0,0 0 1 0 0,-1 0 0 0 0,1 0-1 0 0,0 0 1 0 0,0 1 0 0 0,0-1 0 0 0,0 0-1 0 0,0 0 1 0 0,0 0 0 0 0,0 0 0 0 0,0 0-1 0 0,-1 0 1 0 0,1 0 0 0 0,0 0-1 0 0,2 8 44 0 0,1 1-1 0 0,-2 0 0 0 0,1-1 0 0 0,-2 1 0 0 0,1 0 0 0 0,-1 0 0 0 0,-1 13 0 0 0,1 14 222 0 0,2 274 1164 0 0,-2-59-384 0 0,1-171-679 0 0,8 140 466 0 0,-2-89-277 0 0,-13 174-1 0 0,6-299-410 0 0,-1 24-59 0 0,-4 129-45 0 0,1 45 32 0 0,3-88 38 0 0,1-66 377 0 0,0 0-300 0 0,-2 60 89 0 0,1-76-184 0 0,0-17 46 0 0,3 32 1 0 0,-2-107 462 0 0,0 56-579 0 0,0 1 0 0 0,0-1-1 0 0,0 1 1 0 0,0-1 0 0 0,0 0 0 0 0,0 1 0 0 0,-1-1 0 0 0,1 1 0 0 0,0-1-1 0 0,-1 1 1 0 0,1-1 0 0 0,-1 1 0 0 0,0-1 0 0 0,1 1 0 0 0,-1 0 0 0 0,0-1-1 0 0,0 1 1 0 0,-1-2 0 0 0,0 2-16 0 0,-1 0-1 0 0,1-1 1 0 0,-1 1-1 0 0,1 0 1 0 0,-1 0 0 0 0,1 0-1 0 0,-1 1 1 0 0,0-1-1 0 0,1 1 1 0 0,-6-1 0 0 0,-53-4-23 0 0,0 3 1 0 0,0 3-1 0 0,-94 12 1 0 0,143-12-147 0 0,1 1 1 0 0,-1 0 0 0 0,0 1 0 0 0,0 0-1 0 0,1 1 1 0 0,0 0 0 0 0,-13 7-1 0 0,57-14-2241 0 0,-9 2 2008 0 0,0-4 146 0 0,-23 5 214 0 0,0 0-1 0 0,0-1 1 0 0,0 1-1 0 0,0 0 1 0 0,0-1-1 0 0,0 1 1 0 0,0-1-1 0 0,0 1 1 0 0,0-1-1 0 0,0 1 1 0 0,-1-1-1 0 0,1 0 1 0 0,0 1-1 0 0,0-1 1 0 0,0 0-1 0 0,-1 0 1 0 0,2-1-1 0 0</inkml:trace>
</inkml:ink>
</file>

<file path=ppt/ink/ink5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6:05:22.339"/>
    </inkml:context>
    <inkml:brush xml:id="br0">
      <inkml:brushProperty name="width" value="0.1" units="cm"/>
      <inkml:brushProperty name="height" value="0.1" units="cm"/>
    </inkml:brush>
  </inkml:definitions>
  <inkml:trace contextRef="#ctx0" brushRef="#br0">62 47 9097 0 0,'7'-13'242'0'0,"-7"13"-221"0"0,0 0 1 0 0,0-1 0 0 0,0 1-1 0 0,0 0 1 0 0,-1 0 0 0 0,1 0-1 0 0,0-1 1 0 0,0 1 0 0 0,0 0-1 0 0,0 0 1 0 0,0 0 0 0 0,0 0-1 0 0,-1-1 1 0 0,1 1 0 0 0,0 0-1 0 0,0 0 1 0 0,0 0 0 0 0,-1 0-1 0 0,1 0 1 0 0,0 0 0 0 0,0-1-1 0 0,0 1 1 0 0,-1 0 0 0 0,1 0-1 0 0,0 0 1 0 0,0 0 0 0 0,-1 0-1 0 0,1 0 1 0 0,0 0 0 0 0,0 0-1 0 0,0 0 1 0 0,-1 0 0 0 0,1 0-1 0 0,0 0 1 0 0,-32 7 2112 0 0,12-2-884 0 0,9-3-285 0 0,17-2-294 0 0,6-2-615 0 0,1 0 0 0 0,-1 1-1 0 0,0 1 1 0 0,0 0-1 0 0,15 1 1 0 0,-1 1-34 0 0,52-1 17 0 0,-1-3-1 0 0,88-13 0 0 0,-152 14-19 0 0,9-3 333 0 0,-21 4-321 0 0,0-1-1 0 0,-1 0 1 0 0,1 1 0 0 0,0-1-1 0 0,-1 1 1 0 0,1-1 0 0 0,0 0-1 0 0,-1 1 1 0 0,1-1 0 0 0,-1 0-1 0 0,1 0 1 0 0,-1 1 0 0 0,0-1-1 0 0,1 0 1 0 0,-1 0 0 0 0,0 0-1 0 0,1 0 1 0 0,-1 1 0 0 0,0-1-1 0 0,0 0 1 0 0,0 0 0 0 0,0 0-1 0 0,0 0 1 0 0,0-1 0 0 0,-4 15 27 0 0,-3 14-59 0 0,6 42 26 0 0,0-30-7 0 0,1 0-1 0 0,1 0 1 0 0,13 68 0 0 0,-4-65-860 0 0,16 44 0 0 0,-26-86 838 0 0,5 20-1902 0 0,-5-12-1501 0 0,-2-4 1686 0 0</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4:44:11.606"/>
    </inkml:context>
    <inkml:brush xml:id="br0">
      <inkml:brushProperty name="width" value="0.1" units="cm"/>
      <inkml:brushProperty name="height" value="0.1" units="cm"/>
    </inkml:brush>
  </inkml:definitions>
  <inkml:trace contextRef="#ctx0" brushRef="#br0">128 406 5665 0 0,'-14'-11'154'0'0,"0"0"1"0"0,1-1 0 0 0,-23-27 0 0 0,30 31-80 0 0,0 0 0 0 0,0 0 0 0 0,1-1 1 0 0,0 1-1 0 0,0-1 0 0 0,1 0 1 0 0,0-1-1 0 0,-3-14 0 0 0,6 19-64 0 0,0 0 0 0 0,1 0 0 0 0,-1 0 0 0 0,1 0 0 0 0,0 0-1 0 0,1 0 1 0 0,-1 0 0 0 0,1 0 0 0 0,0 0 0 0 0,0 0 0 0 0,1 0 0 0 0,-1 0-1 0 0,5-8 1 0 0,-2 6 13 0 0,1 0 0 0 0,0 0 0 0 0,0 1-1 0 0,0-1 1 0 0,1 1 0 0 0,-1 0-1 0 0,13-9 1 0 0,1 2 8 0 0,0 1-1 0 0,1 1 1 0 0,0 1 0 0 0,1 0-1 0 0,26-8 1 0 0,-32 13-27 0 0,1-1 0 0 0,0 2 0 0 0,0 0 0 0 0,1 1 1 0 0,-1 1-1 0 0,1 0 0 0 0,-1 1 0 0 0,32 3 0 0 0,-44-1-4 0 0,-1-1-1 0 0,0 1 1 0 0,1 1-1 0 0,-1-1 1 0 0,0 0-1 0 0,1 1 1 0 0,-1-1-1 0 0,0 1 1 0 0,0 0-1 0 0,0 0 1 0 0,0 1-1 0 0,-1-1 1 0 0,1 0-1 0 0,-1 1 1 0 0,1 0-1 0 0,-1-1 1 0 0,0 1-1 0 0,0 0 1 0 0,0 0-1 0 0,0 0 1 0 0,-1 1-1 0 0,1-1 1 0 0,-1 0-1 0 0,0 0 1 0 0,0 1-1 0 0,0-1 1 0 0,0 1-1 0 0,-1-1 1 0 0,1 6-1 0 0,0 6 5 0 0,0 0-1 0 0,-1 0 0 0 0,-1 0 0 0 0,0 0 0 0 0,-7 25 0 0 0,0-6 10 0 0,-2-1-1 0 0,-1-1 0 0 0,-2 0 0 0 0,-29 54 0 0 0,-85 112-1 0 0,111-175-75 0 0,1 1 1 0 0,0 0-1 0 0,-20 51 1 0 0,34-72-2 0 0,0 1 1 0 0,0-1 0 0 0,0 1 0 0 0,0-1 0 0 0,1 1 0 0 0,0 0-1 0 0,0-1 1 0 0,0 1 0 0 0,0 0 0 0 0,0-1 0 0 0,1 1 0 0 0,-1-1-1 0 0,1 1 1 0 0,0 0 0 0 0,0-1 0 0 0,0 0 0 0 0,1 1-1 0 0,-1-1 1 0 0,1 0 0 0 0,2 4 0 0 0,12 9-565 0 0</inkml:trace>
</inkml:ink>
</file>

<file path=ppt/ink/ink5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6:05:23.120"/>
    </inkml:context>
    <inkml:brush xml:id="br0">
      <inkml:brushProperty name="width" value="0.1" units="cm"/>
      <inkml:brushProperty name="height" value="0.1" units="cm"/>
    </inkml:brush>
  </inkml:definitions>
  <inkml:trace contextRef="#ctx0" brushRef="#br0">28 302 7293 0 0,'-2'-3'52'0'0,"-1"0"-1"0"0,1 1 1 0 0,0-1 0 0 0,1 0 0 0 0,-1-1 0 0 0,0 1 0 0 0,1 0 0 0 0,0 0 0 0 0,0-1 0 0 0,0 1 0 0 0,-1-7-1 0 0,-3-7 484 0 0,2 4 486 0 0,4 12-967 0 0,0 0-1 0 0,-1 0 0 0 0,1 0 0 0 0,0 0 1 0 0,0 0-1 0 0,0 0 0 0 0,0 0 0 0 0,0 1 0 0 0,0-1 1 0 0,0 0-1 0 0,0 1 0 0 0,0-1 0 0 0,0 0 0 0 0,2 0 1 0 0,17-7 67 0 0,0 0 1 0 0,1 1 0 0 0,39-8 0 0 0,68-3-157 0 0,-80 12-45 0 0,-1 0-47 0 0,88-12-1482 0 0,138-1 0 0 0,-270 19 1621 0 0,0 0 0 0 0,0 0-1 0 0,0-1 1 0 0,0 1-1 0 0,1-1 1 0 0,-1 0 0 0 0,-1 0-1 0 0,1 0 1 0 0,0 0 0 0 0,0 0-1 0 0,0-1 1 0 0,-1 0-1 0 0,1 1 1 0 0,0-1 0 0 0,-1 0-1 0 0,0 0 1 0 0,1 0-1 0 0,2-5 1 0 0,-3 6 51 0 0,-1-1 1 0 0,0 1-1 0 0,-1-1 0 0 0,1 0 1 0 0,0 1-1 0 0,0-1 0 0 0,-1 0 1 0 0,1 0-1 0 0,-1 1 0 0 0,1-1 1 0 0,-1 0-1 0 0,0 0 0 0 0,0 0 0 0 0,0 0 1 0 0,0 0-1 0 0,0 1 0 0 0,0-1 1 0 0,0 0-1 0 0,-1 0 0 0 0,1 0 1 0 0,-1 0-1 0 0,1 1 0 0 0,-1-1 1 0 0,0 0-1 0 0,0 0 0 0 0,1 1 1 0 0,-1-1-1 0 0,0 1 0 0 0,-1-1 1 0 0,1 1-1 0 0,-2-3 0 0 0,1 2-16 0 0,0 0 0 0 0,0 0 1 0 0,0 0-1 0 0,0 0 0 0 0,-1 0 0 0 0,1 0 0 0 0,-1 1 0 0 0,1-1 1 0 0,-1 1-1 0 0,1 0 0 0 0,-1 0 0 0 0,0 0 0 0 0,0 0 0 0 0,1 0 0 0 0,-1 0 1 0 0,0 1-1 0 0,0-1 0 0 0,0 1 0 0 0,0 0 0 0 0,0 0 0 0 0,0 0 0 0 0,0 0 1 0 0,0 1-1 0 0,1-1 0 0 0,-1 1 0 0 0,0 0 0 0 0,0-1 0 0 0,0 1 0 0 0,1 1 1 0 0,-1-1-1 0 0,0 0 0 0 0,1 1 0 0 0,-1-1 0 0 0,1 1 0 0 0,-3 2 0 0 0,-3 2-34 0 0,0 1 0 0 0,1 0 0 0 0,0 0 0 0 0,0 1 0 0 0,1-1-1 0 0,0 1 1 0 0,0 1 0 0 0,1-1 0 0 0,-5 10 0 0 0,4-5 15 0 0,1 0 0 0 0,0 0 1 0 0,1 1-1 0 0,0-1 1 0 0,1 1-1 0 0,-1 14 0 0 0,4-24-7 0 0,0 0 0 0 0,0 0 0 0 0,0 1 0 0 0,0-1 0 0 0,1 0 0 0 0,0 0 0 0 0,-1 0 0 0 0,2 0 0 0 0,-1 1 0 0 0,3 5 0 0 0,-2-8 8 0 0,-1 1-1 0 0,1-1 1 0 0,0 0 0 0 0,0 1-1 0 0,-1-1 1 0 0,2 0-1 0 0,-1 0 1 0 0,0-1-1 0 0,0 1 1 0 0,1 0 0 0 0,-1-1-1 0 0,0 1 1 0 0,1-1-1 0 0,0 0 1 0 0,-1 0 0 0 0,1 0-1 0 0,4 1 1 0 0,-3-1-5 0 0,0-1 0 0 0,0 0 0 0 0,1 0 0 0 0,-1 0 0 0 0,0 0 0 0 0,0-1 0 0 0,1 0 0 0 0,-1 0 0 0 0,0 0 0 0 0,0 0 0 0 0,0 0 0 0 0,7-4 0 0 0,4-3-1 0 0,26-17 0 0 0,-34 20-20 0 0,0 0 0 0 0,-1-1-1 0 0,0 0 1 0 0,0 0-1 0 0,-1 0 1 0 0,0 0-1 0 0,0-1 1 0 0,0 0-1 0 0,-1 0 1 0 0,0-1 0 0 0,0 1-1 0 0,-1-1 1 0 0,0 0-1 0 0,0 0 1 0 0,-1 0-1 0 0,2-12 1 0 0,-5 3 78 0 0,2 6 1 0 0,-1 11-80 0 0,1-1 1 0 0,0 1-1 0 0,0-1 1 0 0,0 1-1 0 0,-1 0 1 0 0,1-1-1 0 0,0 1 1 0 0,0 0-1 0 0,0 0 1 0 0,0-1 0 0 0,0 1-1 0 0,0 0 1 0 0,0 0-1 0 0,0 0 1 0 0,0 0-1 0 0,1 1 1 0 0,54-3 15 0 0,-34 0-17 0 0,0 2 0 0 0,0 0 1 0 0,1 1-1 0 0,-1 2 1 0 0,34 7-1 0 0,-55-10-2 0 0,0 0 0 0 0,0 1 0 0 0,0-1 1 0 0,0 1-1 0 0,0-1 0 0 0,0 1 0 0 0,0-1 0 0 0,0 1 1 0 0,-1-1-1 0 0,1 1 0 0 0,0 0 0 0 0,0-1 0 0 0,-1 1 1 0 0,1 0-1 0 0,0 0 0 0 0,-1 0 0 0 0,1 0 0 0 0,0-1 0 0 0,-1 1 1 0 0,0 0-1 0 0,1 0 0 0 0,0 2 0 0 0,-1-1 12 0 0,0 0-1 0 0,1 1 1 0 0,-1-1-1 0 0,0 0 1 0 0,-1 0-1 0 0,1 1 1 0 0,0-1-1 0 0,-1 0 1 0 0,1 0 0 0 0,-2 3-1 0 0,-2 5 104 0 0,0 0 0 0 0,-1 0 0 0 0,-8 13 0 0 0,11-20-81 0 0,-21 32 347 0 0,-19 31 227 0 0,39-59-558 0 0,0-1 1 0 0,0 0 0 0 0,1 1-1 0 0,0-1 1 0 0,0 1-1 0 0,0 0 1 0 0,1-1 0 0 0,-1 13-1 0 0,2-16-36 0 0,0 1 0 0 0,0-1 0 0 0,0 0 0 0 0,1 0-1 0 0,-1 0 1 0 0,1 0 0 0 0,0 0 0 0 0,0 0-1 0 0,0 0 1 0 0,0 0 0 0 0,0 0 0 0 0,1-1 0 0 0,-1 1-1 0 0,1 0 1 0 0,0-1 0 0 0,0 1 0 0 0,0-1 0 0 0,0 0-1 0 0,0 1 1 0 0,1-1 0 0 0,-1 0 0 0 0,0 0 0 0 0,1-1-1 0 0,0 1 1 0 0,-1 0 0 0 0,1-1 0 0 0,0 0 0 0 0,0 0-1 0 0,0 1 1 0 0,0-2 0 0 0,0 1 0 0 0,0 0-1 0 0,0-1 1 0 0,0 1 0 0 0,0-1 0 0 0,0 0 0 0 0,0 0-1 0 0,0 0 1 0 0,1 0 0 0 0,-1-1 0 0 0,0 1 0 0 0,0-1-1 0 0,0 0 1 0 0,0 0 0 0 0,0 0 0 0 0,0 0 0 0 0,-1 0-1 0 0,5-3 1 0 0,4-2-12 0 0,-1 0 0 0 0,0-1 0 0 0,0 0-1 0 0,-1-1 1 0 0,0 0 0 0 0,0 0 0 0 0,-1-1 0 0 0,0 0 0 0 0,-1-1-1 0 0,0 1 1 0 0,0-1 0 0 0,-1-1 0 0 0,0 1 0 0 0,-1-1 0 0 0,7-21-1 0 0,-10 26 19 0 0,-1-1-1 0 0,-1 1 0 0 0,1-1 0 0 0,-1 1 0 0 0,0-1 0 0 0,0 1 0 0 0,-1-1 1 0 0,0 1-1 0 0,0 0 0 0 0,0-1 0 0 0,-1 1 0 0 0,0 0 0 0 0,0 0 0 0 0,-5-9 0 0 0,5 12-13 0 0,0-1-1 0 0,0 1 0 0 0,0-1 1 0 0,-1 1-1 0 0,1 0 0 0 0,-1 0 1 0 0,0 0-1 0 0,0 0 0 0 0,0 0 1 0 0,-1 1-1 0 0,1 0 0 0 0,-1-1 1 0 0,1 1-1 0 0,-1 0 0 0 0,0 1 1 0 0,1-1-1 0 0,-1 1 0 0 0,0-1 1 0 0,0 1-1 0 0,0 0 0 0 0,0 1 1 0 0,-1-1-1 0 0,-5 1 0 0 0,5 0-14 0 0,0 0 0 0 0,1 0 0 0 0,-1 1 0 0 0,0 0 0 0 0,-6 2 0 0 0,10-3-40 0 0,-1 1 0 0 0,0-1 0 0 0,1 1 0 0 0,-1 0 0 0 0,1-1 0 0 0,-1 1 0 0 0,1 0 0 0 0,0 0 1 0 0,-1 0-1 0 0,1 1 0 0 0,0-1 0 0 0,0 0 0 0 0,-1 0 0 0 0,1 1 0 0 0,0-1 0 0 0,0 0 0 0 0,1 1 1 0 0,-2 1-1 0 0,2-2-220 0 0,1 1 1 0 0,-1-1-1 0 0,0 0 0 0 0,1 0 1 0 0,-1 1-1 0 0,1-1 1 0 0,-1 0-1 0 0,1 0 0 0 0,0 1 1 0 0,0-1-1 0 0,-1 0 1 0 0,1 0-1 0 0,0 0 0 0 0,0 0 1 0 0,0 0-1 0 0,2 1 1 0 0,5 1-1294 0 0</inkml:trace>
</inkml:ink>
</file>

<file path=ppt/ink/ink5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6:05:23.678"/>
    </inkml:context>
    <inkml:brush xml:id="br0">
      <inkml:brushProperty name="width" value="0.1" units="cm"/>
      <inkml:brushProperty name="height" value="0.1" units="cm"/>
    </inkml:brush>
  </inkml:definitions>
  <inkml:trace contextRef="#ctx0" brushRef="#br0">2 77 5541 0 0,'-1'-2'69'0'0,"1"-1"0"0"0,-1 0 0 0 0,1 1 0 0 0,0-1 0 0 0,0 0 0 0 0,0 1 0 0 0,1-1 0 0 0,-1 0 0 0 0,1 1 0 0 0,-1-1 0 0 0,1 1 0 0 0,0-1 0 0 0,0 1 1 0 0,2-5-1 0 0,-1 3 398 0 0,-1-1-1 0 0,1 1 1 0 0,-1 0 0 0 0,0 0 0 0 0,1-8 0 0 0,-3 55 3174 0 0,7 59-2100 0 0,-6-71-1518 0 0,1 0 1 0 0,2 0-1 0 0,11 51 0 0 0,-13-75-412 0 0,-1-6 276 0 0,0-1 0 0 0,0 0 0 0 0,0 1 0 0 0,0-1 0 0 0,-1 1 0 0 0,1-1 0 0 0,0 1-1 0 0,0-1 1 0 0,0 1 0 0 0,0-1 0 0 0,1 0 0 0 0,-1 1 0 0 0,0-1 0 0 0,0 1 0 0 0,0-1 0 0 0,0 1 0 0 0,0-1 0 0 0,0 0-1 0 0,1 1 1 0 0,-1-1 0 0 0,0 1 0 0 0,0-1 0 0 0,1 0 0 0 0,-1 1 0 0 0,0-1 0 0 0,1 0 0 0 0,-1 1 0 0 0,0-1 0 0 0,1 0-1 0 0,-1 0 1 0 0,0 1 0 0 0,1-1 0 0 0,-1 0 0 0 0,1 0 0 0 0,-1 1 0 0 0,6-4-1535 0 0</inkml:trace>
</inkml:ink>
</file>

<file path=ppt/ink/ink5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6:05:24.053"/>
    </inkml:context>
    <inkml:brush xml:id="br0">
      <inkml:brushProperty name="width" value="0.1" units="cm"/>
      <inkml:brushProperty name="height" value="0.1" units="cm"/>
    </inkml:brush>
  </inkml:definitions>
  <inkml:trace contextRef="#ctx0" brushRef="#br0">66 11 8861 0 0,'-17'-6'-176'0'0,"16"6"202"0"0,0-1 0 0 0,0 0 1 0 0,0 1-1 0 0,0-1 0 0 0,-1 1 0 0 0,1-1 0 0 0,0 1 1 0 0,0 0-1 0 0,-1 0 0 0 0,1-1 0 0 0,0 1 0 0 0,-1 0 1 0 0,1 0-1 0 0,0 0 0 0 0,-1 0 0 0 0,1 0 0 0 0,0 1 0 0 0,-1-1 1 0 0,-1 1-1 0 0,1 0 20 0 0,1-1 0 0 0,0 1 0 0 0,-1 0 0 0 0,1 0-1 0 0,0 0 1 0 0,0 0 0 0 0,-1 0 0 0 0,1 0 0 0 0,0 1 0 0 0,0-1 0 0 0,0 0 0 0 0,0 0 0 0 0,0 1 0 0 0,1-1 0 0 0,-1 1-1 0 0,0-1 1 0 0,1 1 0 0 0,-1-1 0 0 0,1 1 0 0 0,-1-1 0 0 0,1 1 0 0 0,0-1 0 0 0,0 1 0 0 0,-1 0 0 0 0,1-1 0 0 0,0 1 0 0 0,1-1-1 0 0,-1 1 1 0 0,0 2 0 0 0,0 18 229 0 0,-1-9-152 0 0,1 0 1 0 0,1 1-1 0 0,0-1 1 0 0,0 0-1 0 0,6 23 1 0 0,-6-34-114 0 0,0 1-1 0 0,0-1 1 0 0,0 1 0 0 0,1-1 0 0 0,-1 0-1 0 0,0 1 1 0 0,1-1 0 0 0,0 0 0 0 0,-1 0 0 0 0,1 0-1 0 0,0 0 1 0 0,0 0 0 0 0,0 0 0 0 0,0-1 0 0 0,1 1-1 0 0,-1-1 1 0 0,0 1 0 0 0,1-1 0 0 0,-1 0-1 0 0,1 0 1 0 0,-1 0 0 0 0,1 0 0 0 0,-1-1 0 0 0,1 1-1 0 0,0-1 1 0 0,-1 1 0 0 0,1-1 0 0 0,0 0 0 0 0,-1 0-1 0 0,1 0 1 0 0,0 0 0 0 0,0-1 0 0 0,4 0-1 0 0,-2 0-9 0 0,0 0-1 0 0,0-1 0 0 0,1 1 0 0 0,-2-1 0 0 0,1 0 0 0 0,0-1 1 0 0,0 1-1 0 0,-1-1 0 0 0,1 0 0 0 0,-1 0 0 0 0,0 0 0 0 0,0 0 1 0 0,5-6-1 0 0,-6 6-8 0 0,-1 1 1 0 0,0-1 0 0 0,0 1 0 0 0,0-1-1 0 0,0 0 1 0 0,-1 0 0 0 0,1 0-1 0 0,-1 0 1 0 0,0 0 0 0 0,0-1-1 0 0,0 1 1 0 0,0 0 0 0 0,0 0-1 0 0,-1-1 1 0 0,1 1 0 0 0,-1 0-1 0 0,0-1 1 0 0,0 1 0 0 0,0-1-1 0 0,-1 1 1 0 0,0-5 0 0 0,0 3 5 0 0,-1 1 0 0 0,0-1-1 0 0,0 0 1 0 0,0 0 0 0 0,-1 1 0 0 0,1-1 0 0 0,-1 1 0 0 0,0 0 0 0 0,0 0 0 0 0,-1 0 0 0 0,1 0 0 0 0,-1 1 0 0 0,0-1 0 0 0,0 1-1 0 0,0 0 1 0 0,0 0 0 0 0,-9-4 0 0 0,6 4-72 0 0,-1 0 0 0 0,0 0 0 0 0,1 1 0 0 0,-1-1-1 0 0,0 2 1 0 0,0-1 0 0 0,-1 2 0 0 0,1-1 0 0 0,0 1 0 0 0,-13 1 0 0 0,20-1 19 0 0,1 0 0 0 0,-1 0 1 0 0,1 0-1 0 0,-1 0 0 0 0,1 0 1 0 0,-1 0-1 0 0,1 0 0 0 0,-1 0 1 0 0,1 0-1 0 0,-1 0 0 0 0,1 1 1 0 0,-1-1-1 0 0,1 0 0 0 0,-1 0 1 0 0,1 1-1 0 0,0-1 0 0 0,-1 0 1 0 0,1 1-1 0 0,-1-1 0 0 0,1 0 1 0 0,0 1-1 0 0,-1-1 0 0 0,1 0 1 0 0,0 1-1 0 0,0-1 0 0 0,-1 1 1 0 0,1-1-1 0 0,0 1 0 0 0,0-1 1 0 0,-1 1-1 0 0,3 18-2405 0 0,0-12 1535 0 0</inkml:trace>
</inkml:ink>
</file>

<file path=ppt/ink/ink5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6:05:24.381"/>
    </inkml:context>
    <inkml:brush xml:id="br0">
      <inkml:brushProperty name="width" value="0.1" units="cm"/>
      <inkml:brushProperty name="height" value="0.1" units="cm"/>
    </inkml:brush>
  </inkml:definitions>
  <inkml:trace contextRef="#ctx0" brushRef="#br0">62 28 5909 0 0,'3'-15'89'0'0,"-3"5"624"0"0,-15 7 293 0 0,14 3-938 0 0,0 0-1 0 0,0 1 0 0 0,-1-1 0 0 0,1 0 1 0 0,0 0-1 0 0,0 1 0 0 0,0-1 0 0 0,0 1 1 0 0,-1-1-1 0 0,1 1 0 0 0,0-1 0 0 0,0 1 1 0 0,0 0-1 0 0,0-1 0 0 0,0 1 1 0 0,1 0-1 0 0,-1 0 0 0 0,0 0 0 0 0,-1 1 1 0 0,0 1 20 0 0,0 0 1 0 0,0 0-1 0 0,0 1 1 0 0,1-1 0 0 0,-1 0-1 0 0,-1 6 1 0 0,0 5 54 0 0,0 1 0 0 0,-2 19 1 0 0,4-30-89 0 0,0 3 22 0 0,1 0 0 0 0,-1 0 0 0 0,1 0 1 0 0,1 0-1 0 0,-1 1 0 0 0,1-1 0 0 0,1 0 1 0 0,-1 0-1 0 0,1 0 0 0 0,0 0 0 0 0,1-1 1 0 0,3 9-1 0 0,-4-12-51 0 0,0 0 0 0 0,0 0 0 0 0,0 0 1 0 0,1 0-1 0 0,-1-1 0 0 0,1 1 0 0 0,0-1 0 0 0,-1 1 0 0 0,1-1 1 0 0,0 0-1 0 0,0 0 0 0 0,1-1 0 0 0,-1 1 0 0 0,0 0 1 0 0,1-1-1 0 0,-1 0 0 0 0,0 0 0 0 0,1 0 0 0 0,0 0 0 0 0,-1-1 1 0 0,1 1-1 0 0,-1-1 0 0 0,1 0 0 0 0,0 0 0 0 0,6-1 0 0 0,-2 0-26 0 0,0 0 0 0 0,0-1-1 0 0,0 0 1 0 0,0-1-1 0 0,0 0 1 0 0,-1 0-1 0 0,1 0 1 0 0,-1-1 0 0 0,0 0-1 0 0,0-1 1 0 0,0 1-1 0 0,0-1 1 0 0,-1-1 0 0 0,0 1-1 0 0,0-1 1 0 0,0 0-1 0 0,-1-1 1 0 0,0 1-1 0 0,0-1 1 0 0,-1 0 0 0 0,0 0-1 0 0,0-1 1 0 0,0 1-1 0 0,-1-1 1 0 0,0 0 0 0 0,2-10-1 0 0,-5 15-9 0 0,0 1 0 0 0,1-1 0 0 0,-1 0-1 0 0,-1 1 1 0 0,1-1 0 0 0,0 0 0 0 0,-1 1 0 0 0,1-1 0 0 0,-1 1-1 0 0,0-1 1 0 0,0 1 0 0 0,0-1 0 0 0,0 1 0 0 0,0 0 0 0 0,0-1-1 0 0,-1 1 1 0 0,1 0 0 0 0,-1 0 0 0 0,1 0 0 0 0,-1 0 0 0 0,0 0-1 0 0,0 0 1 0 0,0 1 0 0 0,0-1 0 0 0,0 0 0 0 0,0 1 0 0 0,-1 0-1 0 0,-2-2 1 0 0,-2 0-168 0 0,0 0 0 0 0,0 0 0 0 0,-1 1 0 0 0,1 0 0 0 0,0 0 0 0 0,-1 1 0 0 0,1 0 0 0 0,-13 0 0 0 0,-7 1-709 0 0</inkml:trace>
</inkml:ink>
</file>

<file path=ppt/ink/ink5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6:05:25.841"/>
    </inkml:context>
    <inkml:brush xml:id="br0">
      <inkml:brushProperty name="width" value="0.1" units="cm"/>
      <inkml:brushProperty name="height" value="0.1" units="cm"/>
    </inkml:brush>
  </inkml:definitions>
  <inkml:trace contextRef="#ctx0" brushRef="#br0">1 125 6033 0 0,'0'-7'133'0'0,"1"1"0"0"0,-1-1 0 0 0,2 1 1 0 0,1-8-1 0 0,4-15 853 0 0,-5 18-178 0 0,0 0 0 0 0,8-21 0 0 0,-9 32-794 0 0,-1 0 0 0 0,0 0 0 0 0,1-1 0 0 0,-1 1 0 0 0,1 0 0 0 0,-1 0 0 0 0,1 0 0 0 0,-1 0 0 0 0,1 0 0 0 0,-1 0 0 0 0,1 0 0 0 0,-1 0 0 0 0,1 0 0 0 0,-1 0 0 0 0,1 0 0 0 0,-1 0 0 0 0,1 0 0 0 0,-1 0 0 0 0,0 0 0 0 0,1 0 0 0 0,-1 1 0 0 0,1-1 0 0 0,-1 0 0 0 0,1 0 0 0 0,-1 1 0 0 0,0-1 0 0 0,1 0 0 0 0,-1 0 0 0 0,1 1 0 0 0,-1-1 0 0 0,0 1 0 0 0,1-1 0 0 0,-1 1 0 0 0,1-1-17 0 0,-1 0 1 0 0,1 1-1 0 0,-1-1 0 0 0,1 1 0 0 0,-1-1 0 0 0,1 0 0 0 0,-1 1 0 0 0,0-1 1 0 0,1 1-1 0 0,-1-1 0 0 0,1 1 0 0 0,-1-1 0 0 0,0 1 0 0 0,0-1 0 0 0,1 1 1 0 0,-1-1-1 0 0,0 1 0 0 0,0-1 0 0 0,0 1 0 0 0,1 0 0 0 0,-1-1 0 0 0,0 1 1 0 0,0-1-1 0 0,0 1 0 0 0,0 0 0 0 0,0-1 0 0 0,0 1 0 0 0,0-1 0 0 0,-1 1 1 0 0,1 0-1 0 0,0-1 0 0 0,0 2 0 0 0,-4 14-2189 0 0,4-10 1270 0 0</inkml:trace>
</inkml:ink>
</file>

<file path=ppt/ink/ink5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6:05:28.641"/>
    </inkml:context>
    <inkml:brush xml:id="br0">
      <inkml:brushProperty name="width" value="0.1" units="cm"/>
      <inkml:brushProperty name="height" value="0.1" units="cm"/>
    </inkml:brush>
  </inkml:definitions>
  <inkml:trace contextRef="#ctx0" brushRef="#br0">121 176 2500 0 0,'0'0'4459'0'0,"-2"-4"-4208"0"0,-7-14 1808 0 0,8 13-1749 0 0,-1 1-120 0 0,1 3-75 0 0,1-1 0 0 0,-1 1 0 0 0,1 0 0 0 0,-1-1 0 0 0,1 1 0 0 0,0-1 1 0 0,-1 1-1 0 0,1-1 0 0 0,0 1 0 0 0,0-1 0 0 0,0 1 0 0 0,0-1 0 0 0,0 1 0 0 0,0-1 0 0 0,1 1 0 0 0,-1 0 0 0 0,1-3 0 0 0,5-24 150 0 0,-5 21 130 0 0,6-4-193 0 0,22-33-5 0 0,-28 42-167 0 0,0 0 0 0 0,1 0 1 0 0,-1 0-1 0 0,1 1 0 0 0,0-1 0 0 0,0 0 0 0 0,-1 1 0 0 0,1-1 0 0 0,0 1 0 0 0,0-1 0 0 0,1 1 1 0 0,-1 0-1 0 0,0 0 0 0 0,0 0 0 0 0,0 0 0 0 0,1 1 0 0 0,-1-1 0 0 0,1 0 0 0 0,-1 1 0 0 0,0 0 1 0 0,1-1-1 0 0,-1 1 0 0 0,1 0 0 0 0,-1 0 0 0 0,3 1 0 0 0,3-1 36 0 0,-7 0 2 0 0,7 26-7 0 0,22 80-24 0 0,-28-99-34 0 0,0 1 0 0 0,0-1 1 0 0,0 1-1 0 0,-1 0 0 0 0,-1-1 0 0 0,1 1 1 0 0,-1 0-1 0 0,-1 10 0 0 0,-1 5 16 0 0,3-18-15 0 0,-1 5-2 0 0,-16 10 3 0 0,-44 31 24 0 0,55-47-30 0 0,-1 0 0 0 0,0 0 0 0 0,1-1 0 0 0,-1 0 0 0 0,-1 0 1 0 0,1 0-1 0 0,0-1 0 0 0,-1 0 0 0 0,1 0 0 0 0,-1-1 0 0 0,-10 2 0 0 0,-10 2-12 0 0,-40 9 18 0 0,66-14-2 0 0,1-1-1 0 0,-1 1 1 0 0,1 0-1 0 0,0-1 1 0 0,-1 1-1 0 0,1-1 1 0 0,0 1-1 0 0,0-1 1 0 0,-1 1-1 0 0,1-1 1 0 0,0 1-1 0 0,0-1 0 0 0,0 0 1 0 0,-1 1-1 0 0,1-1 1 0 0,0 1-1 0 0,0-1 1 0 0,0 1-1 0 0,0-1 1 0 0,0 1-1 0 0,0-1 1 0 0,0 0-1 0 0,1 1 1 0 0,-1-2-1 0 0,0 2 3 0 0,2-3-5 0 0,1 0 1 0 0,-1 0-1 0 0,1 1 0 0 0,-1-1 1 0 0,1 1-1 0 0,0-1 0 0 0,0 1 0 0 0,0 0 1 0 0,0 0-1 0 0,0 1 0 0 0,6-3 1 0 0,0-1 0 0 0,1-1 40 0 0,1 1 1 0 0,0 1-1 0 0,0 0 1 0 0,0 0 0 0 0,1 1-1 0 0,0 0 1 0 0,-1 1 0 0 0,1 0-1 0 0,0 1 1 0 0,0 1-1 0 0,0 0 1 0 0,0 0 0 0 0,13 3-1 0 0,-23-3-23 0 0,0 1-1 0 0,-1 0 1 0 0,1-1-1 0 0,-1 1 1 0 0,1 0-1 0 0,-1 0 1 0 0,1 0-1 0 0,-1 0 1 0 0,1 0-1 0 0,-1 0 1 0 0,0 0-1 0 0,0 1 1 0 0,0-1-1 0 0,1 0 1 0 0,-1 1-1 0 0,0-1 1 0 0,-1 1-1 0 0,1-1 1 0 0,0 1-1 0 0,0 0 1 0 0,-1-1-1 0 0,1 1 1 0 0,-1 0-1 0 0,1 1 1 0 0,1 7-2 0 0,-1-1 1 0 0,0 1 0 0 0,-1 14-1 0 0,2 12-222 0 0,-1-25-708 0 0</inkml:trace>
</inkml:ink>
</file>

<file path=ppt/ink/ink5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6:05:28.957"/>
    </inkml:context>
    <inkml:brush xml:id="br0">
      <inkml:brushProperty name="width" value="0.1" units="cm"/>
      <inkml:brushProperty name="height" value="0.1" units="cm"/>
    </inkml:brush>
  </inkml:definitions>
  <inkml:trace contextRef="#ctx0" brushRef="#br0">47 100 6657 0 0,'3'-4'39'0'0,"-1"0"1"0"0,0 0-1 0 0,0-1 1 0 0,0 1-1 0 0,0 0 1 0 0,-1-1-1 0 0,0 0 1 0 0,1 1-1 0 0,-1-7 1 0 0,0 8 71 0 0,-1 1 1 0 0,0 0 0 0 0,0-1 0 0 0,0 1 0 0 0,0 0 0 0 0,0-1 0 0 0,-1 1 0 0 0,1 0 0 0 0,-1 0 0 0 0,0-1 0 0 0,1 1 0 0 0,-1 0 0 0 0,0 0 0 0 0,0 0 0 0 0,0 0 0 0 0,0 0 0 0 0,-1 0 0 0 0,1 0 0 0 0,-1 0 0 0 0,-1-2 0 0 0,2 4-67 0 0,0 0 0 0 0,1-1 0 0 0,-1 1 0 0 0,0 0-1 0 0,0 0 1 0 0,1 0 0 0 0,-1 0 0 0 0,0 0 0 0 0,0 0 0 0 0,1 0 0 0 0,-1 0 0 0 0,0 0 0 0 0,0 0 0 0 0,1 1 0 0 0,-1-1 0 0 0,0 0-1 0 0,1 0 1 0 0,-1 1 0 0 0,0-1 0 0 0,1 0 0 0 0,-1 1 0 0 0,0-1 0 0 0,1 1 0 0 0,-1-1 0 0 0,1 1 0 0 0,-1-1 0 0 0,1 1 0 0 0,-1-1-1 0 0,0 2 1 0 0,-15 16 302 0 0,14-13-301 0 0,0-1-1 0 0,0 1 1 0 0,1-1-1 0 0,-1 1 1 0 0,1 0-1 0 0,0 0 1 0 0,0-1-1 0 0,1 1 1 0 0,-1 0-1 0 0,1 0 1 0 0,0 0-1 0 0,1 0 1 0 0,1 9-1 0 0,2 6 202 0 0,1-1-1 0 0,7 19 1 0 0,-10-32-155 0 0,-1-2-28 0 0,1 1-1 0 0,1-1 0 0 0,-1 1 1 0 0,1-1-1 0 0,-1 0 0 0 0,1 0 0 0 0,0 0 1 0 0,1 0-1 0 0,-1-1 0 0 0,1 1 1 0 0,6 4-1 0 0,-9-7-46 0 0,0 0 0 0 0,1 0-1 0 0,-1-1 1 0 0,0 1 0 0 0,1 0 0 0 0,-1-1 0 0 0,0 1-1 0 0,1-1 1 0 0,-1 1 0 0 0,1-1 0 0 0,-1 0 0 0 0,1 0-1 0 0,-1 1 1 0 0,1-1 0 0 0,-1 0 0 0 0,1 0 0 0 0,-1 0-1 0 0,1-1 1 0 0,-1 1 0 0 0,0 0 0 0 0,1-1 0 0 0,-1 1-1 0 0,1-1 1 0 0,-1 1 0 0 0,0-1 0 0 0,1 1 0 0 0,-1-1 0 0 0,0 0-1 0 0,1 0 1 0 0,-1 0 0 0 0,0 0 0 0 0,0 0 0 0 0,0 0-1 0 0,0 0 1 0 0,0 0 0 0 0,0 0 0 0 0,0 0 0 0 0,0-1-1 0 0,-1 1 1 0 0,1 0 0 0 0,0 0 0 0 0,0-3 0 0 0,1-1-21 0 0,0 1 1 0 0,-1-1-1 0 0,0 0 1 0 0,0 0-1 0 0,0 0 1 0 0,-1 1-1 0 0,1-1 1 0 0,-1 0-1 0 0,0 0 1 0 0,-1 0-1 0 0,1 0 1 0 0,-1 0-1 0 0,0 0 1 0 0,0 1-1 0 0,0-1 1 0 0,-1 0-1 0 0,-4-8 1 0 0,0 0-22 0 0,0 0 1 0 0,-1 1 0 0 0,-1-1-1 0 0,-17-20 1 0 0,16 20 97 0 0,8 12-215 0 0,0-1 0 0 0,0 0 0 0 0,0 1 0 0 0,-1-1 0 0 0,1 1 0 0 0,0-1 0 0 0,-1 1 0 0 0,1 0 0 0 0,-4-2 0 0 0,5 2 56 0 0,-1 1 0 0 0,0 0 0 0 0,0 0 0 0 0,0 0-1 0 0,1 0 1 0 0,-1 0 0 0 0,0 1 0 0 0,0-1 0 0 0,0 0-1 0 0,1 0 1 0 0,-1 0 0 0 0,0 1 0 0 0,0-1 0 0 0,1 0-1 0 0,-1 1 1 0 0,0-1 0 0 0,1 1 0 0 0,-1-1 0 0 0,0 1 0 0 0,1-1-1 0 0,-1 1 1 0 0,1-1 0 0 0,-1 1 0 0 0,1-1 0 0 0,-1 1-1 0 0,1 0 1 0 0,-1-1 0 0 0,1 1 0 0 0,-1 1 0 0 0,-7 10-1122 0 0,1 4-143 0 0</inkml:trace>
</inkml:ink>
</file>

<file path=ppt/ink/ink5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6:05:29.626"/>
    </inkml:context>
    <inkml:brush xml:id="br0">
      <inkml:brushProperty name="width" value="0.1" units="cm"/>
      <inkml:brushProperty name="height" value="0.1" units="cm"/>
    </inkml:brush>
  </inkml:definitions>
  <inkml:trace contextRef="#ctx0" brushRef="#br0">30 152 7581 0 0,'-2'-2'21'0'0,"0"-1"1"0"0,1 1-1 0 0,-1-1 1 0 0,1 1-1 0 0,-1-1 0 0 0,1 1 1 0 0,0-1-1 0 0,0 0 1 0 0,0 0-1 0 0,1 0 1 0 0,-1-3-1 0 0,-8-20 772 0 0,8 25-724 0 0,1-1 0 0 0,-1 1-1 0 0,0-1 1 0 0,1 0 0 0 0,-1 1-1 0 0,1-1 1 0 0,-1 1 0 0 0,1-1-1 0 0,0 0 1 0 0,-1 1 0 0 0,1-1-1 0 0,0 0 1 0 0,0 1-1 0 0,0-1 1 0 0,1 0 0 0 0,-1 0-1 0 0,0 1 1 0 0,1-1 0 0 0,-1 1-1 0 0,1-1 1 0 0,-1 0 0 0 0,2-1-1 0 0,0 0-18 0 0,0 1 0 0 0,0-1 1 0 0,0 1-1 0 0,0 0 0 0 0,0-1 0 0 0,1 1 0 0 0,-1 0 0 0 0,1 0 0 0 0,0 1 0 0 0,-1-1 1 0 0,4-1-1 0 0,4-1-4 0 0,0 0 0 0 0,0 0 1 0 0,0 1-1 0 0,0 0 1 0 0,0 1-1 0 0,14-1 0 0 0,-5 2 34 0 0,1 0 1 0 0,29 4-1 0 0,-40-2-75 0 0,0 0 1 0 0,0 1 0 0 0,-1 1-1 0 0,1-1 1 0 0,-1 1 0 0 0,0 0 0 0 0,16 9-1 0 0,-23-11-5 0 0,0 0-1 0 0,0-1 1 0 0,0 1-1 0 0,0 0 0 0 0,-1-1 1 0 0,1 1-1 0 0,0 0 1 0 0,0 0-1 0 0,0 0 0 0 0,-1 0 1 0 0,1 0-1 0 0,0 0 1 0 0,-1 0-1 0 0,1 0 0 0 0,-1 0 1 0 0,1 0-1 0 0,-1 0 0 0 0,0 0 1 0 0,1 1-1 0 0,-1-1 1 0 0,0 0-1 0 0,0 0 0 0 0,0 0 1 0 0,0 2-1 0 0,0 0 4 0 0,-1-1 0 0 0,1 1 0 0 0,-1-1 0 0 0,0 1 0 0 0,0-1 0 0 0,0 1 0 0 0,0-1 0 0 0,0 0 0 0 0,-1 1 0 0 0,-2 3 0 0 0,-1 0 5 0 0,0-1 0 0 0,-1 1-1 0 0,1-1 1 0 0,-1 0 0 0 0,0 0-1 0 0,-1-1 1 0 0,-6 5 0 0 0,-12 1 5 0 0,18-8-6 0 0,1 0 0 0 0,0 1-1 0 0,0 0 1 0 0,0 0-1 0 0,0 0 1 0 0,1 1 0 0 0,-1 0-1 0 0,-6 6 1 0 0,12-10-5 0 0,-1 0 0 0 0,1 1 0 0 0,0-1 0 0 0,0 1 0 0 0,-1-1 0 0 0,1 0 0 0 0,0 1 1 0 0,0-1-1 0 0,-1 1 0 0 0,1-1 0 0 0,0 1 0 0 0,0-1 0 0 0,0 1 0 0 0,0-1 0 0 0,0 1 0 0 0,0-1 0 0 0,0 1 0 0 0,0-1 0 0 0,0 1 0 0 0,0-1 0 0 0,0 1 0 0 0,0-1 0 0 0,0 1 0 0 0,0-1 0 0 0,0 1 1 0 0,0-1-1 0 0,1 1 0 0 0,-1-1 0 0 0,0 1 0 0 0,0-1 0 0 0,1 0 0 0 0,-1 1 0 0 0,0-1 0 0 0,1 1 0 0 0,-1-1 0 0 0,0 0 0 0 0,1 1 0 0 0,-1-1 0 0 0,0 0 0 0 0,1 1 0 0 0,-1-1 0 0 0,1 0 0 0 0,-1 0 1 0 0,1 1-1 0 0,-1-1 0 0 0,0 0 0 0 0,1 0 0 0 0,0 0 0 0 0,29 8 75 0 0,-23-6-61 0 0,2 0-2 0 0,0 0 0 0 0,0 1 0 0 0,0 0 0 0 0,-1 1 0 0 0,1 0 0 0 0,-1 0 1 0 0,0 0-1 0 0,0 1 0 0 0,0 1 0 0 0,8 7 0 0 0,-15-12-4 0 0,0-1 0 0 0,-1 1 0 0 0,1 0-1 0 0,-1-1 1 0 0,0 1 0 0 0,1 0 0 0 0,-1-1 0 0 0,1 1 0 0 0,-1 0 0 0 0,0 0 0 0 0,0-1 0 0 0,1 1 0 0 0,-1 0 0 0 0,0 0 0 0 0,0 0 0 0 0,0 0 0 0 0,0-1 0 0 0,0 1-1 0 0,0 0 1 0 0,0 0 0 0 0,0 0 0 0 0,0-1 0 0 0,-1 1 0 0 0,1 1 0 0 0,-1 0 18 0 0,0-1 0 0 0,0 1-1 0 0,0 0 1 0 0,0 0 0 0 0,0-1 0 0 0,0 1-1 0 0,-1-1 1 0 0,1 1 0 0 0,-3 1 0 0 0,-3 2 54 0 0,1 0 0 0 0,-1-1 1 0 0,-13 6-1 0 0,10-5-66 0 0,0 0 0 0 0,-1-1 0 0 0,0-1 1 0 0,1 0-1 0 0,-1 0 0 0 0,-16 1 0 0 0,24-5-366 0 0,1-1-1 0 0,-1 1 1 0 0,0-1 0 0 0,1 0 0 0 0,0 0-1 0 0,-1 0 1 0 0,1 0 0 0 0,0 0 0 0 0,0-1-1 0 0,0 1 1 0 0,0 0 0 0 0,0-1 0 0 0,1 0-1 0 0,-3-5 1 0 0,6 1-1799 0 0</inkml:trace>
</inkml:ink>
</file>

<file path=ppt/ink/ink5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6:05:29.952"/>
    </inkml:context>
    <inkml:brush xml:id="br0">
      <inkml:brushProperty name="width" value="0.1" units="cm"/>
      <inkml:brushProperty name="height" value="0.1" units="cm"/>
    </inkml:brush>
  </inkml:definitions>
  <inkml:trace contextRef="#ctx0" brushRef="#br0">210 85 7453 0 0,'17'-6'-18'0'0,"-27"8"456"0"0,-29 10 680 0 0,2 3-119 0 0,28-13-814 0 0,1 0-1 0 0,0 1 1 0 0,0 1 0 0 0,0 0 0 0 0,1 0-1 0 0,-1 0 1 0 0,1 1 0 0 0,0 0 0 0 0,0 0 0 0 0,0 1-1 0 0,1 0 1 0 0,-7 7 0 0 0,7-5 14 0 0,0 1-1 0 0,1-1 1 0 0,0 1 0 0 0,-5 10-1 0 0,9-17-156 0 0,0 0 0 0 0,1 0 0 0 0,-1 1 0 0 0,0-1 0 0 0,1 0 0 0 0,-1 0 0 0 0,1 0 0 0 0,-1 0 0 0 0,1 1 0 0 0,0-1 0 0 0,0 0 0 0 0,0 0 0 0 0,0 0 0 0 0,1 1 0 0 0,-1-1 0 0 0,1 0 0 0 0,-1 0 0 0 0,1 0 0 0 0,0 0 0 0 0,0 0 0 0 0,0 0 0 0 0,0 0 0 0 0,0 0 0 0 0,2 3 0 0 0,1-1-8 0 0,-1-1 1 0 0,1 1-1 0 0,0-1 0 0 0,1 0 1 0 0,-1 0-1 0 0,0-1 1 0 0,1 1-1 0 0,0-1 1 0 0,-1 0-1 0 0,1-1 0 0 0,0 1 1 0 0,0-1-1 0 0,9 2 1 0 0,-6-2-20 0 0,1-1 0 0 0,-1 1 0 0 0,1-2 0 0 0,0 1 1 0 0,-1-1-1 0 0,1-1 0 0 0,15-4 0 0 0,-13 3-28 0 0,0-1 0 0 0,-1 0 0 0 0,1-1 1 0 0,-1 0-1 0 0,0-1 0 0 0,0 0 0 0 0,-1-1 0 0 0,0 0 0 0 0,0 0 0 0 0,-1-1 0 0 0,1 0 1 0 0,12-17-1 0 0,-18 20-33 0 0,0 0-1 0 0,0 0 1 0 0,0 0 0 0 0,-1-1 0 0 0,0 1 0 0 0,0 0 0 0 0,-1-1-1 0 0,1 1 1 0 0,-1-1 0 0 0,0 0 0 0 0,-1 1 0 0 0,1-1 0 0 0,-1 0-1 0 0,0 0 1 0 0,-1 1 0 0 0,1-1 0 0 0,-1 0 0 0 0,0 1 0 0 0,-1-1-1 0 0,1 0 1 0 0,-1 1 0 0 0,0 0 0 0 0,-1-1 0 0 0,1 1 0 0 0,-1 0-1 0 0,0 0 1 0 0,0 1 0 0 0,-1-1 0 0 0,1 1 0 0 0,-1-1 0 0 0,0 1-1 0 0,0 0 1 0 0,0 0 0 0 0,-1 1 0 0 0,0-1 0 0 0,1 1 0 0 0,-1 0-1 0 0,0 0 1 0 0,0 1 0 0 0,-8-3 0 0 0,3 2-155 0 0,0 0 0 0 0,0 1 0 0 0,1 0 0 0 0,-1 1 0 0 0,-1 0 0 0 0,-12 0 1 0 0,-63 9-2422 0 0,77-7 2233 0 0,-18 2-703 0 0</inkml:trace>
</inkml:ink>
</file>

<file path=ppt/ink/ink5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6:05:30.437"/>
    </inkml:context>
    <inkml:brush xml:id="br0">
      <inkml:brushProperty name="width" value="0.1" units="cm"/>
      <inkml:brushProperty name="height" value="0.1" units="cm"/>
    </inkml:brush>
  </inkml:definitions>
  <inkml:trace contextRef="#ctx0" brushRef="#br0">834 80 5513 0 0,'-26'-13'56'0'0,"-6"-4"176"0"0,-38-13 0 0 0,57 25-133 0 0,0 1 0 0 0,-1 1-1 0 0,1 1 1 0 0,0-1-1 0 0,-1 2 1 0 0,-19 0-1 0 0,18 1 6 0 0,-1 2 1 0 0,1 0-1 0 0,0 1 0 0 0,0 0 0 0 0,0 1 1 0 0,1 0-1 0 0,0 2 0 0 0,-20 9 0 0 0,16-5 20 0 0,-1 1 1 0 0,2 1-1 0 0,0 0 0 0 0,0 2 0 0 0,-22 22 0 0 0,16-10 52 0 0,0 1 0 0 0,2 1-1 0 0,1 1 1 0 0,1 0 0 0 0,2 2-1 0 0,1 0 1 0 0,-14 38 0 0 0,-5 39 250 0 0,3 1 0 0 0,6 1 0 0 0,-14 127 0 0 0,35-198-287 0 0,1 1 1 0 0,2-1-1 0 0,2 1 1 0 0,6 49-1 0 0,-3-70-70 0 0,0 0-1 0 0,2 1 1 0 0,0-1 0 0 0,1-1-1 0 0,1 1 1 0 0,1-1 0 0 0,1-1-1 0 0,0 1 1 0 0,1-1 0 0 0,18 23 0 0 0,-18-28-57 0 0,1-1 0 0 0,-1 0 0 0 0,2 0 0 0 0,-1-1 0 0 0,2-1 0 0 0,-1 0 0 0 0,1 0 0 0 0,1-1 0 0 0,-1-1 0 0 0,1-1 0 0 0,0 0 0 0 0,1 0 0 0 0,0-1 0 0 0,0-1 0 0 0,0-1 0 0 0,0 0 0 0 0,0-1 0 0 0,1-1 0 0 0,-1 0 0 0 0,0-1 0 0 0,1 0 0 0 0,-1-1 0 0 0,1-1 0 0 0,-1-1 0 0 0,0 0 0 0 0,20-8 0 0 0,-4 1-44 0 0,0-3 1 0 0,49-26 0 0 0,52-43-337 0 0,-82 50 147 0 0,-8 4 15 0 0,-2-1 1 0 0,0-3 0 0 0,-2-1-1 0 0,-2-2 1 0 0,-1-1-1 0 0,-2-2 1 0 0,-1-1 0 0 0,-2-1-1 0 0,-2-2 1 0 0,-2-1-1 0 0,-1-1 1 0 0,-3-1 0 0 0,19-54-1 0 0,-24 51 207 0 0,-1 0-1 0 0,-3-1 1 0 0,9-67-1 0 0,-19 93 51 0 0,-2 1 0 0 0,0-1 0 0 0,-1 1 0 0 0,-1-1-1 0 0,-1 1 1 0 0,-1-1 0 0 0,-1 1 0 0 0,-1 0-1 0 0,-14-41 1 0 0,14 53-15 0 0,0 0 1 0 0,-1 0-1 0 0,0 0 0 0 0,0 1 0 0 0,-1-1 0 0 0,0 1 0 0 0,-1 1 0 0 0,0 0 0 0 0,0 0 0 0 0,-14-10 1 0 0,8 9-6 0 0,0 0 0 0 0,-1 0 1 0 0,-1 2-1 0 0,1 0 0 0 0,-1 0 1 0 0,-22-5-1 0 0,-4 3-15 0 0,-2 2-1 0 0,1 1 1 0 0,-1 2-1 0 0,-66 4 1 0 0,59 2-626 0 0,0 3 1 0 0,1 1-1 0 0,0 3 0 0 0,-94 30 1 0 0,96-22-449 0 0</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4:44:11.904"/>
    </inkml:context>
    <inkml:brush xml:id="br0">
      <inkml:brushProperty name="width" value="0.1" units="cm"/>
      <inkml:brushProperty name="height" value="0.1" units="cm"/>
    </inkml:brush>
  </inkml:definitions>
  <inkml:trace contextRef="#ctx0" brushRef="#br0">56 0 6313 0 0,'-4'8'140'0'0,"4"-6"-112"0"0,-4 0 256 0 0,-5 2-244 0 0,2 2 252 0 0,-1-2-224 0 0,4 0-16 0 0,-5 2 4 0 0,7-3-148 0 0,-2 4 120 0 0,1-2-176 0 0,1 2-332 0 0,2 1 144 0 0,0 4-272 0 0</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4:44:48.903"/>
    </inkml:context>
    <inkml:brush xml:id="br0">
      <inkml:brushProperty name="width" value="0.1" units="cm"/>
      <inkml:brushProperty name="height" value="0.1" units="cm"/>
    </inkml:brush>
  </inkml:definitions>
  <inkml:trace contextRef="#ctx0" brushRef="#br0">1076 821 5300 0 0,'0'0'11'0'0,"0"0"0"0"0,0 0-1 0 0,0 0 1 0 0,0 0 0 0 0,0 0-1 0 0,1 0 1 0 0,-1 0 0 0 0,0 0-1 0 0,0 0 1 0 0,0 0 0 0 0,0 0-1 0 0,0 0 1 0 0,0 0 0 0 0,0 0-1 0 0,0 0 1 0 0,0 0 0 0 0,0 0-1 0 0,0 0 1 0 0,0 0-1 0 0,1-1 1 0 0,-1 1 0 0 0,0 0-1 0 0,0 0 1 0 0,0 0 0 0 0,0 0-1 0 0,0 0 1 0 0,0 0 0 0 0,0 0-1 0 0,0 0 1 0 0,0 0 0 0 0,0 0-1 0 0,0-1 1 0 0,0 1 0 0 0,0 0-1 0 0,0 0 1 0 0,0 0 0 0 0,0 0-1 0 0,0 0 1 0 0,0 0 0 0 0,0 0-1 0 0,0 0 1 0 0,0 0-1 0 0,0 0 1 0 0,0-1 0 0 0,0 1-1 0 0,0 0 1 0 0,0 0 0 0 0,0 0-1 0 0,0 0 1 0 0,0 0 0 0 0,0 0-1 0 0,0 0 1 0 0,-1 0 0 0 0,1 0-1 0 0,0 0 1 0 0,0 0 0 0 0,0 0-1 0 0,0-1 1 0 0,0 1 0 0 0,0 0-1 0 0,0 0 1 0 0,0 0-1 0 0,0 0 1 0 0,0 0 0 0 0,-1 0 14 0 0,1 0 1 0 0,0 0 0 0 0,-1 0 0 0 0,1-1-1 0 0,0 1 1 0 0,-1 0 0 0 0,1 0 0 0 0,0 0-1 0 0,-1 0 1 0 0,1 0 0 0 0,0 0-1 0 0,-1 0 1 0 0,1 0 0 0 0,0 0 0 0 0,-1 0-1 0 0,1 0 1 0 0,0 0 0 0 0,-1 0-1 0 0,1 0 1 0 0,0 0 0 0 0,-1 0 0 0 0,1 0-1 0 0,0 1 1 0 0,0-1 0 0 0,-1 0-1 0 0,1 0 1 0 0,0 0 0 0 0,-1 1 0 0 0,1-1-1 0 0,0 0 1 0 0,-37 24 5333 0 0,25-17-5742 0 0,5-4 933 0 0,-9 5-258 0 0,16-8-287 0 0,-29 14 319 0 0,1-2 0 0 0,-56 16 0 0 0,63-24-100 0 0,0-1-1 0 0,-1-1 0 0 0,1-1 1 0 0,-1-1-1 0 0,-35-4 1 0 0,-107-26 518 0 0,135 24-630 0 0,-5 0 17 0 0,1-3 0 0 0,0 0 0 0 0,-47-21 0 0 0,77 28 951 0 0,-20-24-977 0 0,-69-80-21 0 0,88 102-76 0 0,0 0 0 0 0,0-1 1 0 0,1 0-1 0 0,-1 1 0 0 0,1-1 0 0 0,0 0 0 0 0,1 0 1 0 0,-1-1-1 0 0,-1-5 0 0 0,-42-100 22 0 0,43 104-19 0 0,0 1 0 0 0,0-1 1 0 0,1 0-1 0 0,-2-8 0 0 0,-21-109 78 0 0,23 113 84 0 0,-6-42 770 0 0,8 50-291 0 0,8-32-5808 0 0,-2 6 5164 0 0,-1-1-1 0 0,-2 1 1 0 0,-1-1 0 0 0,-3-32 0 0 0,1 62-6 0 0,-1-27-42 0 0,0 23 404 0 0,-5 19-280 0 0,-20 44-22 0 0,20-44 150 0 0,0 7-126 0 0,-17 69 31 0 0,19-75-33 0 0,1 0 0 0 0,-1 32 0 0 0,4-40-40 0 0,-1 0 1 0 0,1 0-1 0 0,-2-1 0 0 0,-2 12 0 0 0,1-4 52 0 0,2-14-89 0 0,1-1 0 0 0,0 0 1 0 0,0 0-1 0 0,0 0 0 0 0,0 0 1 0 0,0 1-1 0 0,0-1 0 0 0,-1 0 1 0 0,1 0-1 0 0,0 0 0 0 0,0 0 0 0 0,0 1 1 0 0,0-1-1 0 0,0 0 0 0 0,0 0 1 0 0,0 0-1 0 0,0 1 0 0 0,0-1 0 0 0,0 0 1 0 0,0 0-1 0 0,0 1 0 0 0,0-1 1 0 0,0 0-1 0 0,0 0 0 0 0,0 0 0 0 0,0 1 1 0 0,0-1-1 0 0,0 0 0 0 0,1 0 1 0 0,-1 0-1 0 0,0 0 0 0 0,0 1 1 0 0,0-1-1 0 0,0 0 0 0 0,0 0 0 0 0,0 0 1 0 0,0 0-1 0 0,1 1 0 0 0,-1-1 1 0 0,0 0-1 0 0,0 0 0 0 0,0 0 0 0 0,0 0 1 0 0,1 0-1 0 0,-1 0 0 0 0,0 0 1 0 0,0 0-1 0 0,0 0 0 0 0,1 1 0 0 0,1-5 49 0 0,-1 0 0 0 0,1 0-1 0 0,-1 0 1 0 0,0-1 0 0 0,0 1 0 0 0,-1 0-1 0 0,1 0 1 0 0,-1 0 0 0 0,0-8-1 0 0,6-142-78 0 0,-5 134 20 0 0,0 1 0 0 0,1-1 0 0 0,0 0-1 0 0,2 1 1 0 0,8-26 0 0 0,-11 40 19 0 0,1 0-1 0 0,-1 0 1 0 0,0 0-1 0 0,-1 0 0 0 0,1-7 1 0 0,4 5 283 0 0,-5 7-268 0 0,1 0-1 0 0,-1-1 1 0 0,1 1-1 0 0,-1 0 1 0 0,1-1 0 0 0,-1 1-1 0 0,0-1 1 0 0,1 1-1 0 0,-1-1 1 0 0,0 1 0 0 0,1-1-1 0 0,-1 1 1 0 0,0-1 0 0 0,0 0-1 0 0,0 1 1 0 0,1-1-1 0 0,-1 1 1 0 0,0-2 0 0 0,0 2-12 0 0,1-1 1 0 0,-1 1-1 0 0,1-1 1 0 0,-1 1 0 0 0,0-1-1 0 0,1 1 1 0 0,-1 0-1 0 0,1-1 1 0 0,-1 1 0 0 0,1 0-1 0 0,0-1 1 0 0,-1 1-1 0 0,1 0 1 0 0,-1 0-1 0 0,1-1 1 0 0,-1 1 0 0 0,1 0-1 0 0,0 0 1 0 0,-1 0-1 0 0,2 0 1 0 0,-2 0 0 0 0,0 0 0 0 0,1-1 0 0 0,-1 1 0 0 0,0 0 0 0 0,1 0 0 0 0,-1 0 0 0 0,1 0 0 0 0,-1 0 0 0 0,0 0 1 0 0,1 0-1 0 0,-1 0 0 0 0,0 0 0 0 0,1 0 0 0 0,-1 0 0 0 0,0 0 0 0 0,1 0 0 0 0,-1 0 0 0 0,0 0 0 0 0,1 0 0 0 0,-1 1 0 0 0,0-1 0 0 0,1 0 0 0 0,-1 0 0 0 0,0 0 0 0 0,1 1 0 0 0,-1-1 0 0 0,0 0 0 0 0,0 0 0 0 0,1 0 1 0 0,-1 1-1 0 0,0-1 0 0 0,0 0 0 0 0,1 1 0 0 0,-1-1 0 0 0,0 0 0 0 0,0 1 0 0 0,0-1 0 0 0,1 1 0 0 0,0 1 3 0 0,0 1 0 0 0,1-1 0 0 0,-1 0 0 0 0,1 1 0 0 0,0-1 0 0 0,0 0 0 0 0,0 0 0 0 0,0 0 0 0 0,5 3 0 0 0,7 9 72 0 0,5 9 53 0 0,2 0 0 0 0,24 21-1 0 0,24 25 83 0 0,-61-59-195 0 0,-1 0-1 0 0,1 0 1 0 0,8 20-1 0 0,-13-16 276 0 0,-3-14-283 0 0,0 1 1 0 0,0-1-1 0 0,-1 0 0 0 0,1 1 0 0 0,0-1 0 0 0,0 0 0 0 0,0 0 0 0 0,0 0 0 0 0,-1 1 0 0 0,1-1 0 0 0,0 0 0 0 0,0 0 0 0 0,-1 0 0 0 0,1 1 1 0 0,0-1-1 0 0,0 0 0 0 0,-1 0 0 0 0,1 0 0 0 0,0 0 0 0 0,0 0 0 0 0,-1 0 0 0 0,1 0 0 0 0,0 0 0 0 0,-1 0 0 0 0,1 1 0 0 0,0-1 0 0 0,-1 0 1 0 0,1-1-1 0 0,0 1-12 0 0,-1 0 1 0 0,1 0 0 0 0,0 0 0 0 0,0 0 0 0 0,0 0-1 0 0,0 0 1 0 0,-1 0 0 0 0,1 0 0 0 0,0 0 0 0 0,0 0 0 0 0,0-1-1 0 0,0 1 1 0 0,0 0 0 0 0,0 0 0 0 0,0 0 0 0 0,-1 0-1 0 0,1 0 1 0 0,0 0 0 0 0,0-1 0 0 0,0 1 0 0 0,0 0-1 0 0,0 0 1 0 0,0 0 0 0 0,0 0 0 0 0,0-1 0 0 0,0 1 0 0 0,0 0-1 0 0,0 0 1 0 0,0 0 0 0 0,0 0 0 0 0,0-1 0 0 0,0 1-1 0 0,0 0 1 0 0,0 0 0 0 0,0 0 0 0 0,0 0 0 0 0,0-1-1 0 0,0 1 1 0 0,0 0 0 0 0,0 0 0 0 0,0 0 0 0 0,0 0 0 0 0,1 0-1 0 0,-1-1 1 0 0,0 1 0 0 0,0 0 0 0 0,0 0 0 0 0,0 0-1 0 0,0 0 1 0 0,0 0 0 0 0,0 0 0 0 0,1-1 0 0 0,-1 1 0 0 0,0 0-1 0 0,0 0 1 0 0,0 0 0 0 0,1 0-107 0 0,0-2-838 0 0,-1 1 838 0 0,1 1 0 0 0,-1 0 0 0 0,0 0 0 0 0,0-1 0 0 0,0 1 0 0 0,0 0 0 0 0,0 0-1 0 0,0-1 1 0 0,0 1 0 0 0,0 0 0 0 0,0 0 0 0 0,0-1 0 0 0,0 1 0 0 0,0 0 0 0 0,0-1 0 0 0,0 1 0 0 0,0 0 0 0 0,-1 0 0 0 0,1-1-1 0 0,0 1 1 0 0,0 0 0 0 0,0 0 0 0 0,0-1 0 0 0,-1 1 0 0 0,-4 0-1805 0 0</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4:45:51.627"/>
    </inkml:context>
    <inkml:brush xml:id="br0">
      <inkml:brushProperty name="width" value="0.1" units="cm"/>
      <inkml:brushProperty name="height" value="0.1" units="cm"/>
    </inkml:brush>
  </inkml:definitions>
  <inkml:trace contextRef="#ctx0" brushRef="#br0">440 84 7165 0 0,'-1'-4'-5'0'0,"1"1"0"0"0,-1-1 0 0 0,0 1 0 0 0,0-1 0 0 0,0 0 0 0 0,0 1 0 0 0,-1-1 0 0 0,0 1 0 0 0,1 0 0 0 0,-1 0 0 0 0,0 0 0 0 0,-1 0 0 0 0,1 0 0 0 0,0 0 0 0 0,-1 0 0 0 0,0 1 0 0 0,1-1 0 0 0,-5-2 0 0 0,3 1-10 0 0,3 3 10 0 0,0 0 0 0 0,0 0 0 0 0,0 0 0 0 0,0 0 0 0 0,1 0 0 0 0,-1 0 1 0 0,0 0-1 0 0,1 0 0 0 0,-1-1 0 0 0,1 1 0 0 0,-1 0 0 0 0,0-3 0 0 0,2 18 103 0 0,-7 218 2117 0 0,-3 50-336 0 0,8-212-1530 0 0,-2 392 1478 0 0,3 402-917 0 0,-2-775-832 0 0,-14 250 269 0 0,10-282-291 0 0,-3-1-1 0 0,-2-1 1 0 0,-37 108-1 0 0,4-55 30 0 0,-4-1 1 0 0,-75 121-1 0 0,123-228-85 0 0,-5 9 1 0 0,0 0 0 0 0,-1-1 0 0 0,0 1 0 0 0,0-2 0 0 0,-1 1 0 0 0,0-1 1 0 0,-11 10-1 0 0,14-15-5 0 0,4-1 9 0 0,13-3-6 0 0,906-29 78 0 0,-404 8 190 0 0,1573 23 732 0 0,-1117 19-303 0 0,350-23 142 0 0,-407-41-716 0 0,-773 36-105 0 0,-104 7-26 0 0,432-39-185 0 0,-451 38 11 0 0,-1 0 0 0 0,24-8 1 0 0,-41 11 161 0 0,1 0 0 0 0,-1 0 1 0 0,0 0-1 0 0,1 0 0 0 0,-1 0 0 0 0,1 0 1 0 0,-1-1-1 0 0,0 1 0 0 0,1 0 1 0 0,-1 0-1 0 0,1 0 0 0 0,-1 0 1 0 0,0 0-1 0 0,1-1 0 0 0,-1 1 1 0 0,0 0-1 0 0,1 0 0 0 0,-1-1 1 0 0,0 1-1 0 0,1 0 0 0 0,-1 0 1 0 0,0-1-1 0 0,1 1 0 0 0,-1 0 0 0 0,0-1 1 0 0,0 1-1 0 0,0 0 0 0 0,1-1 1 0 0,-1 1-1 0 0,0-1 0 0 0,0 1 1 0 0,0 0-1 0 0,0-1 0 0 0,0 0 1 0 0,-14-4-640 0 0,-30 0-479 0 0,-81 5-1601 0 0,71 2 1581 0 0,-24 3-524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4:43:32.653"/>
    </inkml:context>
    <inkml:brush xml:id="br0">
      <inkml:brushProperty name="width" value="0.1" units="cm"/>
      <inkml:brushProperty name="height" value="0.1" units="cm"/>
    </inkml:brush>
  </inkml:definitions>
  <inkml:trace contextRef="#ctx0" brushRef="#br0">31 0 8037 0 0,'0'0'-46'0'0,"-5"3"147"0"0,-1 1 3 0 0,-3 2-57 0 0,-1 0 2982 0 0,18 4-2933 0 0,-1-2-164 0 0,15 17 193 0 0,36 34-1 0 0,-49-51-265 0 0,-1-1 0 0 0,1 0-1 0 0,0-1 1 0 0,1 0 0 0 0,-1 0-1 0 0,1-1 1 0 0,0 0-1 0 0,1-1 1 0 0,20 6 0 0 0,-27-10-20 0 0,1 0 1 0 0,0 0 0 0 0,-1-1 0 0 0,1 1 0 0 0,0-1 0 0 0,-1 0 0 0 0,1 0-1 0 0,-1-1 1 0 0,1 1 0 0 0,-1-1 0 0 0,0 0 0 0 0,0 0 0 0 0,0-1 0 0 0,0 1-1 0 0,0-1 1 0 0,0 0 0 0 0,-1 0 0 0 0,4-3 0 0 0,2-3 46 0 0,0 1 0 0 0,-1-1-1 0 0,0-1 1 0 0,0 0 0 0 0,11-19 0 0 0,-18 26 363 0 0,1-1 0 0 0,-1 1-1 0 0,0 0 1 0 0,0-1 0 0 0,0 1 0 0 0,0 0 0 0 0,-1-1-1 0 0,-4-8 4179 0 0,-4 32-3539 0 0,9-15-980 0 0,-1 0 0 0 0,0 0 0 0 0,-1 0 0 0 0,1-1 0 0 0,-1 1 0 0 0,0 0 0 0 0,0-1 0 0 0,-1 1 0 0 0,1 0 0 0 0,-1-1-1 0 0,0 0 1 0 0,0 1 0 0 0,-1-1 0 0 0,1 0 0 0 0,-1 0 0 0 0,0 0 0 0 0,0 0 0 0 0,0-1 0 0 0,-5 5 0 0 0,-11 7-1251 0 0</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4:45:52.779"/>
    </inkml:context>
    <inkml:brush xml:id="br0">
      <inkml:brushProperty name="width" value="0.1" units="cm"/>
      <inkml:brushProperty name="height" value="0.1" units="cm"/>
    </inkml:brush>
  </inkml:definitions>
  <inkml:trace contextRef="#ctx0" brushRef="#br0">1 442 5541 0 0,'1'-6'93'0'0,"0"-1"0"0"0,0 0 1 0 0,0 1-1 0 0,1-1 1 0 0,0 1-1 0 0,1 0 0 0 0,-1 0 1 0 0,1 0-1 0 0,0 0 1 0 0,1 0-1 0 0,0 0 0 0 0,-1 1 1 0 0,2 0-1 0 0,-1-1 1 0 0,1 2-1 0 0,-1-1 1 0 0,9-6-1 0 0,-2 2 86 0 0,1 0 0 0 0,0 1 0 0 0,1 0 0 0 0,0 1 0 0 0,0 0 0 0 0,1 1 0 0 0,14-5-1 0 0,9 1 237 0 0,1 1 0 0 0,52-4-1 0 0,82 0 254 0 0,-98 9-480 0 0,654-22 813 0 0,1 25-789 0 0,-155 2-188 0 0,564-3-55 0 0,503-5 245 0 0,-5-41-117 0 0,-840-17-214 0 0,-192 12 34 0 0,-123 38 135 0 0,-445 20 296 0 0,-40-5-250 0 0,1 1 0 0 0,-1 0 0 0 0,0 0 0 0 0,1 1 0 0 0,0-1 0 0 0,-1 0 1 0 0,1 1-1 0 0,0 0 0 0 0,0 0 0 0 0,-1 0 0 0 0,2 0 0 0 0,-1 1 0 0 0,0-1 0 0 0,-4 6 0 0 0,-43 45 532 0 0,42-43-509 0 0,1-1 0 0 0,0 1 1 0 0,0 1-1 0 0,1-1 0 0 0,1 1 0 0 0,-5 12 0 0 0,2 1 215 0 0,-9 48 1 0 0,-34 383 661 0 0,41-314-737 0 0,-54 624 1798 0 0,43 326-620 0 0,30-971-1364 0 0,35 176 0 0 0,-40-276-60 0 0,0 0 1 0 0,1 34-1 0 0,-5-44 7 0 0,-3-12 49 0 0,-6-6 20 0 0,-32-7-127 0 0,0 2 0 0 0,-1 1 0 0 0,-79-10-1 0 0,-136 0-89 0 0,200 18 80 0 0,-518-11-83 0 0,-2 26 35 0 0,374-6 18 0 0,-1007 15-2843 0 0,983-14 1104 0 0,108-1 546 0 0,-37-6-856 0 0</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4:45:53.655"/>
    </inkml:context>
    <inkml:brush xml:id="br0">
      <inkml:brushProperty name="width" value="0.1" units="cm"/>
      <inkml:brushProperty name="height" value="0.1" units="cm"/>
    </inkml:brush>
  </inkml:definitions>
  <inkml:trace contextRef="#ctx0" brushRef="#br0">98 308 4696 0 0,'-32'-8'207'0'0,"26"6"-69"0"0,1 0 1 0 0,-1 1 0 0 0,0 0-1 0 0,0 0 1 0 0,1 0 0 0 0,-1 0-1 0 0,0 1 1 0 0,-10 1 0 0 0,16-1-129 0 0,0 0 1 0 0,0 0-1 0 0,0 0 1 0 0,0 0-1 0 0,-1 0 1 0 0,1 0-1 0 0,0 0 1 0 0,0 0-1 0 0,0 0 1 0 0,0 0-1 0 0,0 0 1 0 0,0 0-1 0 0,0 0 1 0 0,0 0-1 0 0,-1 0 0 0 0,1 0 1 0 0,0 0-1 0 0,0 0 1 0 0,0 0-1 0 0,0 0 1 0 0,0 0-1 0 0,0 0 1 0 0,0 0-1 0 0,0 0 1 0 0,0 0-1 0 0,0 0 1 0 0,-1 0-1 0 0,1 0 1 0 0,0 0-1 0 0,0 0 1 0 0,0 1-1 0 0,0-1 1 0 0,0 0-1 0 0,0 0 1 0 0,0 0-1 0 0,0 0 1 0 0,0 0-1 0 0,0 0 1 0 0,0 0-1 0 0,0 0 1 0 0,0 0-1 0 0,0 1 1 0 0,0-1-1 0 0,0 0 1 0 0,0 0-1 0 0,0 0 1 0 0,0 0-1 0 0,0 0 1 0 0,0 0-1 0 0,0 0 1 0 0,0 0-1 0 0,0 1 1 0 0,0-1-1 0 0,0 0 1 0 0,0 0-1 0 0,0 0 1 0 0,0 0-1 0 0,0 0 1 0 0,0 0-1 0 0,0 0 1 0 0,0 0-1 0 0,1 0 1 0 0,8 5 343 0 0,12 2 80 0 0,20 0 208 0 0,0-1 0 0 0,51-1-1 0 0,86-8-290 0 0,-91 0-217 0 0,988-35 865 0 0,-182 5 45 0 0,68 6 3 0 0,1206-39 1706 0 0,-1122 27-1600 0 0,580-24-357 0 0,-1079 29-1655 0 0,-537 33 735 0 0,-6 1 40 0 0,0 0 1 0 0,0 0-1 0 0,0-1 1 0 0,0 1-1 0 0,0-1 1 0 0,0 1-1 0 0,0-1 1 0 0,0 0-1 0 0,0 0 1 0 0,3-2-1 0 0,-6 2 63 0 0,0 1 0 0 0,0 0 0 0 0,0 0 0 0 0,0 0 0 0 0,0 0 0 0 0,0-1 0 0 0,0 1 0 0 0,0 0 0 0 0,0 0-1 0 0,0 0 1 0 0,0 0 0 0 0,0-1 0 0 0,0 1 0 0 0,0 0 0 0 0,0 0 0 0 0,0 0 0 0 0,0-1 0 0 0,0 1 0 0 0,0 0 0 0 0,0 0 0 0 0,0 0 0 0 0,0 0 0 0 0,0-1 0 0 0,0 1-1 0 0,0 0 1 0 0,-1 0 0 0 0,1 0 0 0 0,0 0 0 0 0,0 0 0 0 0,0 0 0 0 0,0-1 0 0 0,0 1 0 0 0,0 0 0 0 0,-1 0 0 0 0,1 0 0 0 0,0 0 0 0 0,0 0 0 0 0,0 0 0 0 0,0 0-1 0 0,-1 0 1 0 0,1 0 0 0 0,0 0 0 0 0,0 0 0 0 0,0 0 0 0 0,-1 0 0 0 0,1 0 0 0 0,0 0 0 0 0,0 0 0 0 0,0 0 0 0 0,0 0 0 0 0,-1 0 0 0 0,1 0 0 0 0,0 0 0 0 0,0 0-1 0 0,-14-3-577 0 0,-58 2-1962 0 0,25 1 1065 0 0</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4:45:54.249"/>
    </inkml:context>
    <inkml:brush xml:id="br0">
      <inkml:brushProperty name="width" value="0.1" units="cm"/>
      <inkml:brushProperty name="height" value="0.1" units="cm"/>
    </inkml:brush>
  </inkml:definitions>
  <inkml:trace contextRef="#ctx0" brushRef="#br0">389 129 3608 0 0,'0'0'2504'0'0,"-46"12"-2122"0"0,-143 40-17 0 0,91-27 286 0 0,42-14 3448 0 0,126-14-3926 0 0,231-9 2 0 0,34-6 193 0 0,1790-63 2029 0 0,3 47-87 0 0,-972 26-1233 0 0,577-9-106 0 0,-1053-11-879 0 0,-68 2-188 0 0,-488 25-36 0 0,159 19 0 0 0,-276-17 56 0 0</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4:45:54.694"/>
    </inkml:context>
    <inkml:brush xml:id="br0">
      <inkml:brushProperty name="width" value="0.1" units="cm"/>
      <inkml:brushProperty name="height" value="0.1" units="cm"/>
    </inkml:brush>
  </inkml:definitions>
  <inkml:trace contextRef="#ctx0" brushRef="#br0">1 201 4904 0 0,'0'1'42'0'0,"1"0"-1"0"0,0-1 0 0 0,0 1 0 0 0,0 0 1 0 0,0-1-1 0 0,-1 1 0 0 0,1 0 0 0 0,0-1 1 0 0,0 1-1 0 0,0-1 0 0 0,0 1 0 0 0,0-1 1 0 0,0 0-1 0 0,1 1 0 0 0,1-1 0 0 0,24 7 358 0 0,-24-6-346 0 0,74 14 764 0 0,124 8 0 0 0,84-12 38 0 0,458-14 1235 0 0,-389-3-1149 0 0,2093-31 4641 0 0,-1511 21-4470 0 0,-32 4-309 0 0,846-20 12 0 0,-935-27-970 0 0,-801 57 116 0 0,2 0-86 0 0,0 0 0 0 0,0-1 0 0 0,0 0-1 0 0,0-2 1 0 0,-1 0 0 0 0,20-9 0 0 0,-34 14 77 0 0,0-1 0 0 0,0 1 0 0 0,1-1 0 0 0,-1 1 0 0 0,0-1 0 0 0,0 0 0 0 0,0 0 0 0 0,0 1 0 0 0,0-1 0 0 0,-1 0 0 0 0,1 0 0 0 0,0 0-1 0 0,0 0 1 0 0,-1 0 0 0 0,1 0 0 0 0,0 0 0 0 0,-1-1 0 0 0,1 0 0 0 0,-1 1-14 0 0,0 0 1 0 0,0 0-1 0 0,0 1 0 0 0,0-1 0 0 0,0 0 0 0 0,0 0 0 0 0,0 0 0 0 0,-1 1 0 0 0,1-1 0 0 0,0 0 1 0 0,-1 1-1 0 0,1-1 0 0 0,0 0 0 0 0,-1 1 0 0 0,1-1 0 0 0,-1 0 0 0 0,1 1 0 0 0,-1-1 0 0 0,1 1 0 0 0,-1-1 1 0 0,0 0-1 0 0,-4-2-296 0 0,0 0 0 0 0,0 0 0 0 0,0 0 0 0 0,0 1 0 0 0,-1 0 0 0 0,-5-2 1 0 0,-27-8-1609 0 0</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4:45:55.460"/>
    </inkml:context>
    <inkml:brush xml:id="br0">
      <inkml:brushProperty name="width" value="0.1" units="cm"/>
      <inkml:brushProperty name="height" value="0.1" units="cm"/>
    </inkml:brush>
  </inkml:definitions>
  <inkml:trace contextRef="#ctx0" brushRef="#br0">217 347 5388 0 0,'3'-12'77'0'0,"-3"9"-52"0"0,1 1 0 0 0,0-1 0 0 0,-1 0 0 0 0,1 0-1 0 0,0 1 1 0 0,1-1 0 0 0,1-4 0 0 0,7-3 47 0 0,-9 8-44 0 0,1 1 0 0 0,0-1-1 0 0,-1 1 1 0 0,0-1-1 0 0,1 0 1 0 0,-1 1 0 0 0,0-1-1 0 0,0 0 1 0 0,0 0 0 0 0,0 0-1 0 0,0 0 1 0 0,-1 0-1 0 0,1 0 1 0 0,0-3 0 0 0,3-24 859 0 0,0-52 0 0 0,-4 78-825 0 0,0-1 0 0 0,-1 1 0 0 0,1 0 0 0 0,-1-1 0 0 0,0 1 0 0 0,0 0 0 0 0,0-1 0 0 0,-1 1 0 0 0,-2-5 0 0 0,2 5 0 0 0,1-1 0 0 0,-1 0-1 0 0,1 1 1 0 0,-1-1 0 0 0,1 0 0 0 0,0 0 0 0 0,0-3-1 0 0,0-1 121 0 0,-6-39 759 0 0,7 45-897 0 0,0 0 0 0 0,-1 1-1 0 0,1-1 1 0 0,-1 0 0 0 0,1 0-1 0 0,-1 1 1 0 0,0-1 0 0 0,0 0-1 0 0,0 1 1 0 0,0-1 0 0 0,0 1 0 0 0,0-1-1 0 0,0 1 1 0 0,0-1 0 0 0,-1 1-1 0 0,1 0 1 0 0,0 0 0 0 0,-1 0-1 0 0,1-1 1 0 0,-3 0 0 0 0,2 2-33 0 0,1 0 1 0 0,-1 0-1 0 0,0 0 0 0 0,1 0 1 0 0,-1 1-1 0 0,0-1 1 0 0,1 0-1 0 0,-1 1 1 0 0,1-1-1 0 0,-1 1 1 0 0,0-1-1 0 0,1 1 1 0 0,0 0-1 0 0,-1 0 0 0 0,1 0 1 0 0,-1 0-1 0 0,1 0 1 0 0,0 0-1 0 0,0 0 1 0 0,-2 2-1 0 0,-23 25 174 0 0,26-28-183 0 0,-20 28 229 0 0,2 0-1 0 0,1 2 1 0 0,1 0-1 0 0,2 0 0 0 0,0 2 1 0 0,3-1-1 0 0,0 2 1 0 0,2 0-1 0 0,-6 49 1 0 0,12-64-105 0 0,1 0 0 0 0,0 1 0 0 0,2 0 1 0 0,0-1-1 0 0,1 1 0 0 0,1-1 0 0 0,1 1 0 0 0,0-1 0 0 0,11 32 1 0 0,-10-40-83 0 0,0 0 0 0 0,1-1 1 0 0,0 1-1 0 0,1-1 0 0 0,0 0 1 0 0,0-1-1 0 0,1 1 0 0 0,0-1 1 0 0,0-1-1 0 0,1 1 0 0 0,0-1 1 0 0,0 0-1 0 0,1-1 0 0 0,0 0 1 0 0,0 0-1 0 0,0-1 0 0 0,1-1 1 0 0,13 6-1 0 0,-9-6-30 0 0,-1 0 0 0 0,1-1 0 0 0,-1 0 0 0 0,1-1 0 0 0,0-1 0 0 0,0 0 0 0 0,0-1 0 0 0,0 0 0 0 0,0-1 1 0 0,0-1-1 0 0,-1 0 0 0 0,1-1 0 0 0,0 0 0 0 0,-1-1 0 0 0,0-1 0 0 0,0 0 0 0 0,0-1 0 0 0,-1 0 0 0 0,0-1 0 0 0,15-10 0 0 0,-14 7-37 0 0,0 0 1 0 0,0-1 0 0 0,-1-1-1 0 0,0 0 1 0 0,-1-1-1 0 0,0 0 1 0 0,-1-1-1 0 0,-1 0 1 0 0,0 0 0 0 0,-1-1-1 0 0,0 0 1 0 0,-1 0-1 0 0,-1-1 1 0 0,-1 0-1 0 0,0 0 1 0 0,4-25-1 0 0,-6 16-134 0 0,-1 0-1 0 0,-1-1 0 0 0,-1 1 0 0 0,-2 0 0 0 0,0 0 0 0 0,-2 0 0 0 0,0 1 0 0 0,-2-1 1 0 0,0 1-1 0 0,-2 0 0 0 0,-1 0 0 0 0,-1 1 0 0 0,-14-25 0 0 0,19 40-1 0 0,0 1 1 0 0,0 0-1 0 0,0 0 0 0 0,-1 1 0 0 0,0-1 0 0 0,-1 1 1 0 0,1 1-1 0 0,-1-1 0 0 0,0 1 0 0 0,0 0 0 0 0,-1 1 1 0 0,-7-4-1 0 0,9 5-56 0 0,0 1-1 0 0,0 0 1 0 0,0 1 0 0 0,0 0 0 0 0,0-1-1 0 0,0 2 1 0 0,0-1 0 0 0,-1 1 0 0 0,1 0 0 0 0,0 0-1 0 0,0 1 1 0 0,0 0 0 0 0,0 0 0 0 0,0 0-1 0 0,0 1 1 0 0,0 0 0 0 0,-9 4 0 0 0,-16 10-997 0 0</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4:45:55.963"/>
    </inkml:context>
    <inkml:brush xml:id="br0">
      <inkml:brushProperty name="width" value="0.1" units="cm"/>
      <inkml:brushProperty name="height" value="0.1" units="cm"/>
    </inkml:brush>
  </inkml:definitions>
  <inkml:trace contextRef="#ctx0" brushRef="#br0">198 1 6157 0 0,'-1'6'228'0'0,"2"1"1"0"0,-1-1 0 0 0,1 1 0 0 0,2 12 0 0 0,1 1 133 0 0,-3-3-133 0 0,0 1-1 0 0,-2 0 1 0 0,1-1 0 0 0,-2 1 0 0 0,-7 33 0 0 0,1-21-153 0 0,-2 1 1 0 0,-18 41-1 0 0,9-34-66 0 0,-2-1 0 0 0,-2-1 0 0 0,-53 64 0 0 0,67-91 154 0 0,9-9-153 0 0,0 0 0 0 0,0 0 1 0 0,0 0-1 0 0,0 0 0 0 0,0 0 0 0 0,0 0 0 0 0,0 0 0 0 0,0 0 0 0 0,0 0 0 0 0,0 0 0 0 0,0 0 0 0 0,0 0 0 0 0,0 0 0 0 0,0 0 0 0 0,0-1 0 0 0,0 1 0 0 0,0 0 0 0 0,0 0 1 0 0,0 0-1 0 0,0 0 0 0 0,0 0 0 0 0,0 0 0 0 0,0 0 0 0 0,0 0 0 0 0,0 0 0 0 0,0 0 0 0 0,0 0 0 0 0,0 0 0 0 0,0 0 0 0 0,0 0 0 0 0,0 0 0 0 0,0 0 0 0 0,0 0 1 0 0,0 0-1 0 0,0 0 0 0 0,0 0 0 0 0,0 0 0 0 0,0 0 0 0 0,0 0 0 0 0,0 0 0 0 0,0 0 0 0 0,0 0 0 0 0,-1-1 0 0 0,1 1 0 0 0,0 0 0 0 0,0 0 0 0 0,0 0 0 0 0,0 0 0 0 0,0 0 1 0 0,0 0-1 0 0,0 0 0 0 0,0 1 0 0 0,0-1 0 0 0,0 0 0 0 0,0 0 0 0 0,0 0 0 0 0,0 0 0 0 0,0 0 0 0 0,0 0 0 0 0,0 0 0 0 0,0 0 0 0 0,0 0 0 0 0,0-2 82 0 0,1 1 0 0 0,0-1-1 0 0,0 1 1 0 0,0 0-1 0 0,0-1 1 0 0,0 1 0 0 0,0 0-1 0 0,0 0 1 0 0,1 0-1 0 0,-1 0 1 0 0,3-2 0 0 0,6-3-31 0 0,1 0 0 0 0,0 1 0 0 0,0 0 0 0 0,0 1 0 0 0,1 0 0 0 0,-1 1 0 0 0,1 0 0 0 0,0 1 0 0 0,0 0 0 0 0,0 1 0 0 0,0 1 0 0 0,15 0 0 0 0,6 3-47 0 0,-1 2 1 0 0,0 1-1 0 0,41 14 1 0 0,-55-15-9 0 0,6 2 24 0 0,28 4 0 0 0,-46-10-23 0 0,1 0 0 0 0,-1 0 1 0 0,1-1-1 0 0,-1 0 0 0 0,1 0 1 0 0,-1-1-1 0 0,1 0 0 0 0,-1 0 0 0 0,10-3 1 0 0,-14 3 143 0 0,10-10-87 0 0,35-34-19 0 0,-35 34 27 0 0,-6 1 16 0 0,22-32 15 0 0,-26 39-72 0 0,0 0 0 0 0,-1-1 0 0 0,1 1 0 0 0,-1-1 0 0 0,0 0 0 0 0,0 1 0 0 0,0-1 1 0 0,0 0-1 0 0,-1 0 0 0 0,0 1 0 0 0,0-1 0 0 0,0 0 0 0 0,0 0 0 0 0,0 0 0 0 0,-1 1 0 0 0,0-1 0 0 0,1 0 0 0 0,-3-5 0 0 0,0-4 49 0 0,-4-10-6 0 0,0 1 1 0 0,-1-1 0 0 0,-1 1 0 0 0,-1 1-1 0 0,-2-1 1 0 0,0 2 0 0 0,-26-35 0 0 0,33 48-23 0 0,0 1 0 0 0,-1 0 0 0 0,1 0 1 0 0,-1 0-1 0 0,0 1 0 0 0,-10-6 1 0 0,15 10-127 0 0,-1 0 1 0 0,1 0 0 0 0,0 0 0 0 0,-1 1-1 0 0,1-1 1 0 0,-1 0 0 0 0,1 1-1 0 0,-1-1 1 0 0,1 1 0 0 0,-1 0 0 0 0,0 0-1 0 0,1-1 1 0 0,-1 1 0 0 0,1 0 0 0 0,-1 0-1 0 0,0 0 1 0 0,1 1 0 0 0,-1-1 0 0 0,1 0-1 0 0,-1 1 1 0 0,0-1 0 0 0,1 1-1 0 0,-1-1 1 0 0,1 1 0 0 0,0 0 0 0 0,-1 0-1 0 0,1-1 1 0 0,-1 1 0 0 0,1 0 0 0 0,0 0-1 0 0,0 0 1 0 0,0 1 0 0 0,0-1 0 0 0,-1 0-1 0 0,1 0 1 0 0,-1 3 0 0 0,-2 1-1137 0 0</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4:45:58.591"/>
    </inkml:context>
    <inkml:brush xml:id="br0">
      <inkml:brushProperty name="width" value="0.1" units="cm"/>
      <inkml:brushProperty name="height" value="0.1" units="cm"/>
    </inkml:brush>
  </inkml:definitions>
  <inkml:trace contextRef="#ctx0" brushRef="#br0">45 33 6313 0 0,'-38'-32'8360'0'0,"38"104"-7853"0"0,-1 30-452 0 0,-5 54-65 0 0,6-154-173 0 0</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4:45:58.957"/>
    </inkml:context>
    <inkml:brush xml:id="br0">
      <inkml:brushProperty name="width" value="0.1" units="cm"/>
      <inkml:brushProperty name="height" value="0.1" units="cm"/>
    </inkml:brush>
  </inkml:definitions>
  <inkml:trace contextRef="#ctx0" brushRef="#br0">1 82 8529 0 0,'9'-11'-90'0'0,"29"-31"84"0"0,-29 32 1856 0 0,-16 22-1609 0 0,-21 42-40 0 0,27-53-179 0 0,0 1-1 0 0,0 0 1 0 0,1 0 0 0 0,-1 0-1 0 0,1 0 1 0 0,-1 1 0 0 0,1-1-1 0 0,0 0 1 0 0,0 0 0 0 0,0 0-1 0 0,0 0 1 0 0,0 0 0 0 0,0 0-1 0 0,1 0 1 0 0,-1 0 0 0 0,1 0-1 0 0,-1 0 1 0 0,1 0 0 0 0,0 0-1 0 0,1 4 1 0 0,2 2 88 0 0,-2-1-13 0 0,0 0-1 0 0,1-1 0 0 0,0 1 0 0 0,0-1 1 0 0,0 1-1 0 0,1-1 0 0 0,0 0 0 0 0,0 0 1 0 0,1 0-1 0 0,9 9 0 0 0,-14-15-94 0 0,1 1 1 0 0,-1-1-1 0 0,1 0 0 0 0,-1 0 1 0 0,0 1-1 0 0,1-1 0 0 0,-1 0 1 0 0,1 0-1 0 0,-1 0 0 0 0,1 1 1 0 0,-1-1-1 0 0,1 0 0 0 0,-1 0 0 0 0,1 0 1 0 0,-1 0-1 0 0,1 0 0 0 0,-1 0 1 0 0,1 0-1 0 0,-1 0 0 0 0,1 0 1 0 0,-1 0-1 0 0,1 0 0 0 0,-1 0 1 0 0,1-1-1 0 0,-1 1 0 0 0,1 0 0 0 0,0-1 1 0 0,12-3 6 0 0,1 0 1 0 0,-1-1 0 0 0,0-1-1 0 0,-1-1 1 0 0,1 1 0 0 0,20-17-1 0 0,-31 22-8 0 0,-1 0 0 0 0,0 0 0 0 0,0 0 0 0 0,1 0-1 0 0,-1 0 1 0 0,0 0 0 0 0,0 0 0 0 0,0 0 0 0 0,0-1 0 0 0,0 1-1 0 0,0 0 1 0 0,-1-1 0 0 0,1 1 0 0 0,0-1 0 0 0,-1 1 0 0 0,1-1-1 0 0,-1 1 1 0 0,0-1 0 0 0,1 1 0 0 0,-1-1 0 0 0,0 1 0 0 0,0-1-1 0 0,0 1 1 0 0,0-1 0 0 0,0 0 0 0 0,0 1 0 0 0,0-1 0 0 0,-1 1 0 0 0,1-1-1 0 0,0 1 1 0 0,-1-1 0 0 0,1 1 0 0 0,-1-1 0 0 0,0 1 0 0 0,0-2-1 0 0,-2-5-6 0 0,0 2-2 0 0,0-1-1 0 0,0 1 1 0 0,0 0-1 0 0,-1 0 1 0 0,0 0-1 0 0,0 0 1 0 0,0 1-1 0 0,-1 0 1 0 0,1 0-1 0 0,-1 0 1 0 0,-1 0-1 0 0,1 1 1 0 0,-1 0-1 0 0,-7-5 1 0 0,8 6-154 0 0,0 0 1 0 0,1 1 0 0 0,-1 0 0 0 0,0 0 0 0 0,0 0 0 0 0,0 1-1 0 0,-1-1 1 0 0,1 1 0 0 0,0 0 0 0 0,-1 1 0 0 0,1-1 0 0 0,0 1-1 0 0,-1 0 1 0 0,1 1 0 0 0,0-1 0 0 0,-1 1 0 0 0,1 0 0 0 0,0 0-1 0 0,-6 3 1 0 0,11-4 67 0 0,0 0 0 0 0,-1 1 1 0 0,1-1-1 0 0,0 0 0 0 0,0 0 0 0 0,0 1 0 0 0,0-1 0 0 0,0 0 0 0 0,0 0 1 0 0,0 1-1 0 0,0-1 0 0 0,0 0 0 0 0,-1 0 0 0 0,1 1 0 0 0,0-1 0 0 0,0 0 1 0 0,1 1-1 0 0,-1-1 0 0 0,0 0 0 0 0,0 0 0 0 0,0 1 0 0 0,0-1 0 0 0,0 0 1 0 0,0 0-1 0 0,0 1 0 0 0,0-1 0 0 0,0 0 0 0 0,1 0 0 0 0,-1 1 0 0 0,0-1 1 0 0,7 1-832 0 0</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4:45:59.713"/>
    </inkml:context>
    <inkml:brush xml:id="br0">
      <inkml:brushProperty name="width" value="0.1" units="cm"/>
      <inkml:brushProperty name="height" value="0.1" units="cm"/>
    </inkml:brush>
  </inkml:definitions>
  <inkml:trace contextRef="#ctx0" brushRef="#br0">33 30 5300 0 0,'-2'-4'-9'0'0,"2"3"64"0"0,0 0-1 0 0,-1 1 0 0 0,1-1 0 0 0,0 0 1 0 0,-1 1-1 0 0,1-1 0 0 0,0 0 0 0 0,0 1 1 0 0,-1-1-1 0 0,1 0 0 0 0,0 0 0 0 0,0 1 0 0 0,0-1 1 0 0,0 0-1 0 0,0 0 0 0 0,0 1 0 0 0,0-1 1 0 0,0 0-1 0 0,0 0 0 0 0,1 1 0 0 0,-1-1 1 0 0,0 0-1 0 0,0 1 0 0 0,1-1 0 0 0,-1 0 1 0 0,0 1-1 0 0,1-1 0 0 0,-1 0 0 0 0,1 0 1 0 0,2-1 296 0 0,-3 2-342 0 0,0 0 0 0 0,0 0 0 0 0,0 0 0 0 0,1 0 0 0 0,-1-1 0 0 0,0 1 0 0 0,0 0 0 0 0,0 0 0 0 0,1 0 0 0 0,-1 0 0 0 0,0 0 0 0 0,0 0 0 0 0,1 0 0 0 0,-1 0 0 0 0,0 0 0 0 0,0 0 0 0 0,1 0 0 0 0,-1 0 0 0 0,0 0 0 0 0,0 0 0 0 0,1 0 0 0 0,-1 0-1 0 0,0 0 1 0 0,0 0 0 0 0,0 0 0 0 0,1 0 0 0 0,-1 0 0 0 0,0 0 0 0 0,0 0 0 0 0,1 0 0 0 0,-1 1 0 0 0,0-1 0 0 0,0 0 0 0 0,0 0 0 0 0,0 0 0 0 0,-5 15 6402 0 0,-1 1-6378 0 0,-1 4 33 0 0,1-1-1 0 0,1 1 1 0 0,1 0 0 0 0,-4 38-1 0 0,15-39 10 0 0,-4-10-66 0 0,22 55 32 0 0,-22-58-33 0 0,1 1 1 0 0,-1 0 0 0 0,1-1-1 0 0,1 0 1 0 0,-1 0-1 0 0,1 0 1 0 0,0 0 0 0 0,8 5-1 0 0,-11-9-4 0 0,0-1 0 0 0,0 0 1 0 0,0 0-1 0 0,1 0 0 0 0,-1 0 0 0 0,0 0 0 0 0,1-1 0 0 0,-1 1 0 0 0,1-1 0 0 0,-1 1 0 0 0,1-1 0 0 0,-1 0 0 0 0,0 0 0 0 0,1 0 0 0 0,-1 0 0 0 0,1-1 0 0 0,-1 1 0 0 0,1-1 1 0 0,3 0-1 0 0,1-1-1 0 0,2 0-3 0 0,0 0 1 0 0,0 0-1 0 0,0-1 0 0 0,0 0 0 0 0,0-1 1 0 0,-1 0-1 0 0,0 0 0 0 0,1-1 0 0 0,-1 0 1 0 0,-1-1-1 0 0,1 0 0 0 0,-1 0 0 0 0,12-13 1 0 0,-16 15-20 0 0,0 0 0 0 0,0 0 0 0 0,-1 0 0 0 0,1 0 1 0 0,-1-1-1 0 0,0 1 0 0 0,0-1 0 0 0,0 1 0 0 0,-1-1 0 0 0,0 0 0 0 0,0 0 1 0 0,0 0-1 0 0,0 0 0 0 0,-1 0 0 0 0,0 0 0 0 0,0 0 0 0 0,0 0 0 0 0,-1 0 1 0 0,1 1-1 0 0,-1-1 0 0 0,0 0 0 0 0,-1 0 0 0 0,1 0 0 0 0,-1 1 1 0 0,0-1-1 0 0,0 1 0 0 0,-4-7 0 0 0,2 4 3 0 0,-1 0-1 0 0,0 0 1 0 0,0 0-1 0 0,0 1 1 0 0,-1-1-1 0 0,1 1 1 0 0,-1 1-1 0 0,-1-1 1 0 0,1 1 0 0 0,-1 0-1 0 0,-12-6 1 0 0,13 9 11 0 0,0-1 1 0 0,0 1 0 0 0,0 0 0 0 0,0 1 0 0 0,0-1 0 0 0,0 1 0 0 0,0 1-1 0 0,0-1 1 0 0,-1 1 0 0 0,1 0 0 0 0,0 0 0 0 0,0 1 0 0 0,-1 0-1 0 0,1 0 1 0 0,0 1 0 0 0,-8 2 0 0 0,8-2-147 0 0,2-1-96 0 0,0 0 0 0 0,0 0 0 0 0,0 0 0 0 0,1 0 0 0 0,-1 1 1 0 0,1 0-1 0 0,-1 0 0 0 0,-3 3 0 0 0,23 1-2923 0 0,-11-5 2134 0 0</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4:46:00.023"/>
    </inkml:context>
    <inkml:brush xml:id="br0">
      <inkml:brushProperty name="width" value="0.1" units="cm"/>
      <inkml:brushProperty name="height" value="0.1" units="cm"/>
    </inkml:brush>
  </inkml:definitions>
  <inkml:trace contextRef="#ctx0" brushRef="#br0">0 28 7261 0 0,'13'-20'49'0'0,"-12"20"-1"0"0,-1-1 1 0 0,0 1-1 0 0,0-1 0 0 0,1 1 0 0 0,-1-1 0 0 0,0 1 1 0 0,0 0-1 0 0,1-1 0 0 0,-1 1 0 0 0,0 0 0 0 0,1-1 1 0 0,-1 1-1 0 0,1 0 0 0 0,-1-1 0 0 0,1 1 1 0 0,-1 0-1 0 0,0 0 0 0 0,1-1 0 0 0,-1 1 0 0 0,1 0 1 0 0,-1 0-1 0 0,1 0 0 0 0,-1 0 0 0 0,1 0 0 0 0,-1 0 1 0 0,1 0-1 0 0,-1 0 0 0 0,1 0 0 0 0,-1 0 0 0 0,1 0 1 0 0,-1 0-1 0 0,1 0 0 0 0,-1 0 0 0 0,1 0 0 0 0,-1 0 1 0 0,1 1-1 0 0,-1-1 0 0 0,1 0 0 0 0,-1 0 0 0 0,0 0 1 0 0,1 1-1 0 0,-1-1 0 0 0,1 0 0 0 0,0 1 1 0 0,0 4 339 0 0,1 0 1 0 0,-1 0 0 0 0,0 0 0 0 0,0 0 0 0 0,0 1 0 0 0,-1-1-1 0 0,0 9 1 0 0,1 5 327 0 0,8 49 597 0 0,33 122-1 0 0,-40-186-1578 0 0,-1 1-1 0 0,0-1 1 0 0,-1 0-1 0 0,1 1 1 0 0,-1-1-1 0 0,0 1 1 0 0,0-1-1 0 0,0 1 0 0 0,-2 6 1 0 0,0 3-1187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4:43:33.957"/>
    </inkml:context>
    <inkml:brush xml:id="br0">
      <inkml:brushProperty name="width" value="0.1" units="cm"/>
      <inkml:brushProperty name="height" value="0.1" units="cm"/>
    </inkml:brush>
  </inkml:definitions>
  <inkml:trace contextRef="#ctx0" brushRef="#br0">16 0 5973 0 0,'-8'1'285'0'0,"0"0"216"0"0,9 3 825 0 0,21-1-219 0 0,325 22-1442 0 0,-310-21-541 0 0</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4:46:02.143"/>
    </inkml:context>
    <inkml:brush xml:id="br0">
      <inkml:brushProperty name="width" value="0.1" units="cm"/>
      <inkml:brushProperty name="height" value="0.1" units="cm"/>
    </inkml:brush>
  </inkml:definitions>
  <inkml:trace contextRef="#ctx0" brushRef="#br0">124 135 4756 0 0,'0'0'216'0'0,"2"-8"-8"0"0,8-22 16 0 0,-7 22 954 0 0,-4 3-948 0 0,0-15-85 0 0,1 15 792 0 0,-7 6-700 0 0,-19 0 36 0 0,20-1 1070 0 0,-7 22-1162 0 0,-37 70 18 0 0,47-86-148 0 0,0-1-1 0 0,0 1 1 0 0,1 0 0 0 0,0-1 0 0 0,0 1 0 0 0,0 0-1 0 0,1 0 1 0 0,0 0 0 0 0,-1 10 0 0 0,0 3 108 0 0,-2 4 10 0 0,0 0-1 0 0,2 0 1 0 0,0 0 0 0 0,4 43-1 0 0,-2-60-152 0 0,1 1 0 0 0,0-1 0 0 0,1 0 0 0 0,-1 1-1 0 0,1-1 1 0 0,0 0 0 0 0,1 0 0 0 0,0-1 0 0 0,0 1 0 0 0,0 0 0 0 0,0-1-1 0 0,1 0 1 0 0,0 0 0 0 0,0 0 0 0 0,0 0 0 0 0,1-1 0 0 0,0 1-1 0 0,0-1 1 0 0,0 0 0 0 0,0-1 0 0 0,0 1 0 0 0,8 2 0 0 0,2 0-19 0 0,0-1 1 0 0,0 0-1 0 0,0-1 0 0 0,0-1 1 0 0,1 0-1 0 0,0-2 1 0 0,-1 1-1 0 0,1-2 0 0 0,0 0 1 0 0,21-3-1 0 0,-10-1-3 0 0,-1-1 0 0 0,0-1 0 0 0,0-1 0 0 0,0-1 0 0 0,29-14-1 0 0,-42 16 5 0 0,0-1 0 0 0,-1 0-1 0 0,0 0 1 0 0,0-1 0 0 0,-1-1-1 0 0,0 0 1 0 0,0-1 0 0 0,-1 0-1 0 0,0 0 1 0 0,10-15 0 0 0,-16 18 8 0 0,0 1 0 0 0,0-1 0 0 0,0 0 0 0 0,-1-1 0 0 0,0 1 0 0 0,0-1-1 0 0,-1 1 1 0 0,0-1 0 0 0,0 0 0 0 0,-1 1 0 0 0,0-1 0 0 0,-1 0 0 0 0,1 0 0 0 0,-2 0 0 0 0,1 0 0 0 0,-1 0 0 0 0,0 0 0 0 0,0 0 0 0 0,-5-13 0 0 0,0 7-6 0 0,0-1-1 0 0,-1 1 1 0 0,0 0 0 0 0,-1 0 0 0 0,0 1-1 0 0,-1 0 1 0 0,-1 1 0 0 0,0 0 0 0 0,-1 1 0 0 0,0-1-1 0 0,-1 2 1 0 0,0 0 0 0 0,0 0 0 0 0,-1 1-1 0 0,-1 1 1 0 0,1 0 0 0 0,-1 1 0 0 0,-1 1 0 0 0,1 0-1 0 0,-1 0 1 0 0,0 2 0 0 0,0 0 0 0 0,0 0-1 0 0,-1 2 1 0 0,0 0 0 0 0,-22 0 0 0 0,16 2-230 0 0,0 1 0 0 0,-32 6 0 0 0,46-5 111 0 0,-1 0-1 0 0,0 0 0 0 0,1 1 1 0 0,0 0-1 0 0,0 0 0 0 0,0 1 1 0 0,0 0-1 0 0,-14 11 1 0 0,19-13-121 0 0,0 0 1 0 0,1 1 0 0 0,-1 0 0 0 0,1 0 0 0 0,0 0-1 0 0,0 0 1 0 0,-3 5 0 0 0,0 8-976 0 0</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4:46:03.457"/>
    </inkml:context>
    <inkml:brush xml:id="br0">
      <inkml:brushProperty name="width" value="0.1" units="cm"/>
      <inkml:brushProperty name="height" value="0.1" units="cm"/>
    </inkml:brush>
  </inkml:definitions>
  <inkml:trace contextRef="#ctx0" brushRef="#br0">76 168 5328 0 0,'-59'-23'1021'0'0,"58"23"-991"0"0,1 0 0 0 0,-1 0 1 0 0,0 0-1 0 0,1 0 0 0 0,-1-1 0 0 0,0 1 0 0 0,1 0 0 0 0,-1 0 0 0 0,0 0 0 0 0,1 0 0 0 0,-1-1 0 0 0,1 1 1 0 0,-1 0-1 0 0,1 0 0 0 0,-1-1 0 0 0,0 1 0 0 0,1-1 0 0 0,-1 1 0 0 0,1 0 0 0 0,0-1 0 0 0,-1 1 0 0 0,1-1 1 0 0,-1 1-1 0 0,1-1 0 0 0,0 1 0 0 0,-1-1 0 0 0,1 0 0 0 0,0 1 0 0 0,-1-1 0 0 0,1 1 0 0 0,0-1 0 0 0,0 0 1 0 0,-1 0-1 0 0,2 0-9 0 0,0 0-1 0 0,-1 0 1 0 0,1 1 0 0 0,0-1 0 0 0,-1 0 0 0 0,1 1 0 0 0,0-1 0 0 0,0 1 0 0 0,-1-1 0 0 0,1 1-1 0 0,0-1 1 0 0,0 1 0 0 0,0-1 0 0 0,0 1 0 0 0,0 0 0 0 0,0 0 0 0 0,0-1 0 0 0,0 1 0 0 0,0 0-1 0 0,0 0 1 0 0,-1 0 0 0 0,1 0 0 0 0,2 0 0 0 0,213-11 572 0 0,236-44 1 0 0,-443 54-591 0 0,-2 0-2 0 0,0 0 1 0 0,-1 0 0 0 0,1-1-1 0 0,-1 0 1 0 0,1 0 0 0 0,-1 0-1 0 0,0-1 1 0 0,0 0 0 0 0,11-7-1 0 0,-16 9-42 0 0,0 0 0 0 0,0 0 0 0 0,0-1 0 0 0,-1 1 0 0 0,1 0 0 0 0,0-1 0 0 0,0 1 0 0 0,-1-1 0 0 0,1 1 0 0 0,-1-1 0 0 0,1-2 0 0 0,-1 4-2 0 0,0 0 1 0 0,1 0 0 0 0,-1-1 0 0 0,0 1 0 0 0,0 0-1 0 0,0-1 1 0 0,0 1 0 0 0,0 0 0 0 0,0-1-1 0 0,0 1 1 0 0,0 0 0 0 0,-1 0 0 0 0,1-1 0 0 0,0 1-1 0 0,0 0 1 0 0,0-1 0 0 0,0 1 0 0 0,0 0 0 0 0,0 0-1 0 0,-1-1 1 0 0,1 1 0 0 0,0 0 0 0 0,0 0 0 0 0,0-1-1 0 0,0 1 1 0 0,-1 0 0 0 0,1 0 0 0 0,0 0-1 0 0,0 0 1 0 0,-1-1 0 0 0,1 1 0 0 0,0 0 0 0 0,0 0-1 0 0,-1 0 1 0 0,1 0 0 0 0,0 0 0 0 0,-1 0 0 0 0,1-1-1 0 0,0 1 1 0 0,-1 0 0 0 0,1 0 0 0 0,0 0 0 0 0,0 0-1 0 0,-1 0 1 0 0,1 0 0 0 0,0 0 0 0 0,-1 1-1 0 0,1-1 1 0 0,0 0 0 0 0,0 0 0 0 0,-1 0 0 0 0,1 0-1 0 0,0 0 1 0 0,-1 0 0 0 0,1 0 0 0 0,0 1 0 0 0,0-1-1 0 0,-1 0 1 0 0,1 0 0 0 0,0 0 0 0 0,-1 1 0 0 0,-7 3-685 0 0</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4:46:03.812"/>
    </inkml:context>
    <inkml:brush xml:id="br0">
      <inkml:brushProperty name="width" value="0.1" units="cm"/>
      <inkml:brushProperty name="height" value="0.1" units="cm"/>
    </inkml:brush>
  </inkml:definitions>
  <inkml:trace contextRef="#ctx0" brushRef="#br0">42 6 4516 0 0,'1'-6'228'0'0,"0"6"-210"0"0,-1 0 1 0 0,1 0-1 0 0,-1 0 1 0 0,1 0-1 0 0,-1 0 1 0 0,0 0-1 0 0,1 0 1 0 0,-1 0-1 0 0,1 0 1 0 0,-1 1-1 0 0,1-1 1 0 0,-1 0-1 0 0,0 0 1 0 0,1 0-1 0 0,-1 0 1 0 0,1 1-1 0 0,-1-1 1 0 0,0 0-1 0 0,1 0 1 0 0,-1 1-1 0 0,0-1 1 0 0,1 0-1 0 0,-1 1 0 0 0,0-1 1 0 0,1 0-1 0 0,-1 1 1 0 0,0-1-1 0 0,0 0 1 0 0,1 1-1 0 0,-1-1 1 0 0,0 1-1 0 0,0-1 1 0 0,0 1-1 0 0,6 7 60 0 0,0 1 0 0 0,-1 1 0 0 0,0-1 0 0 0,-1 1 0 0 0,0-1-1 0 0,0 1 1 0 0,-1 1 0 0 0,0-1 0 0 0,-1 0 0 0 0,0 1 0 0 0,-1-1-1 0 0,0 1 1 0 0,-1-1 0 0 0,0 1 0 0 0,0-1 0 0 0,-1 1 0 0 0,-1-1-1 0 0,-3 15 1 0 0,-35 121 90 0 0,24-94-136 0 0,-15 84 0 0 0,27-68 99 0 0,3-25 589 0 0,19-37-656 0 0,203 44 22 0 0,-212-48-71 0 0,0-1 0 0 0,1-1 0 0 0,-1 0 0 0 0,0 0 0 0 0,0-1 0 0 0,17-3 0 0 0,-7 1 13 0 0,73-12 190 0 0,148-46 0 0 0,-201 46-304 0 0,-36 13-69 0 0</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4:46:04.212"/>
    </inkml:context>
    <inkml:brush xml:id="br0">
      <inkml:brushProperty name="width" value="0.1" units="cm"/>
      <inkml:brushProperty name="height" value="0.1" units="cm"/>
    </inkml:brush>
  </inkml:definitions>
  <inkml:trace contextRef="#ctx0" brushRef="#br0">7 255 6409 0 0,'0'0'1224'0'0,"-1"-5"-939"0"0,-5-23 752 0 0,10 27-951 0 0,14-2 669 0 0,-8 10-597 0 0,33 23 16 0 0,-40-27-121 0 0,0-1 1 0 0,0 1 0 0 0,0 0-1 0 0,0-1 1 0 0,-1 1-1 0 0,1 0 1 0 0,-1 1 0 0 0,0-1-1 0 0,3 5 1 0 0,10 13 290 0 0,-14-20-294 0 0,1 1 0 0 0,-1-1 0 0 0,0 1 0 0 0,1-1 0 0 0,0 0 0 0 0,-1 0 0 0 0,1 1 0 0 0,-1-1 0 0 0,1 0 0 0 0,0-1 0 0 0,0 1 1 0 0,0 0-1 0 0,0 0 0 0 0,-1-1 0 0 0,1 1 0 0 0,0-1 0 0 0,0 0 0 0 0,0 1 0 0 0,0-1 0 0 0,0 0 0 0 0,0 0 0 0 0,0 0 0 0 0,0-1 0 0 0,0 1 0 0 0,0 0 1 0 0,0-1-1 0 0,0 1 0 0 0,0-1 0 0 0,0 0 0 0 0,0 1 0 0 0,-1-1 0 0 0,1 0 0 0 0,0 0 0 0 0,0 0 0 0 0,-1-1 0 0 0,1 1 0 0 0,-1 0 0 0 0,1 0 0 0 0,1-3 1 0 0,11-9 45 0 0,0-1 1 0 0,-1-1 0 0 0,-1 0 0 0 0,13-21 0 0 0,19-23-64 0 0,-29 41-88 0 0,1 1-1 0 0,0 0 1 0 0,2 2-1 0 0,-1 0 1 0 0,2 0-1 0 0,0 2 1 0 0,0 0 0 0 0,2 2-1 0 0,21-11 1 0 0,-41 22-31 0 0,1-1 0 0 0,-1 1 0 0 0,0-1 0 0 0,0 1 0 0 0,0 0 0 0 0,1 0 0 0 0,-1-1 0 0 0,0 1 1 0 0,0 0-1 0 0,1 0 0 0 0,-1 0 0 0 0,0 0 0 0 0,2 1 0 0 0,-3-1-17 0 0,1 0 1 0 0,-1 1-1 0 0,1-1 1 0 0,-1 0-1 0 0,1 1 1 0 0,-1-1-1 0 0,1 1 1 0 0,-1-1-1 0 0,1 1 1 0 0,-1-1-1 0 0,0 1 1 0 0,1-1-1 0 0,-1 1 1 0 0,0-1-1 0 0,1 1 0 0 0,-1 0 1 0 0,0-1-1 0 0,0 1 1 0 0,0 0-1 0 0,1-1 1 0 0,-1 1-1 0 0,0-1 1 0 0,0 1-1 0 0,0 0 1 0 0,0-1-1 0 0,0 1 1 0 0,-1 1-1 0 0,1 8-1256 0 0</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4:46:05.266"/>
    </inkml:context>
    <inkml:brush xml:id="br0">
      <inkml:brushProperty name="width" value="0.1" units="cm"/>
      <inkml:brushProperty name="height" value="0.1" units="cm"/>
    </inkml:brush>
  </inkml:definitions>
  <inkml:trace contextRef="#ctx0" brushRef="#br0">97 152 8429 0 0,'1'-10'-64'0'0,"-1"8"83"0"0,3-20 168 0 0,-3 22-169 0 0,0 0 1 0 0,0-1 0 0 0,0 0-1 0 0,0 1 1 0 0,0-1-1 0 0,0 1 1 0 0,0-1-1 0 0,0 1 1 0 0,0-1-1 0 0,0 1 1 0 0,0 0 0 0 0,0-1-1 0 0,-1 1 1 0 0,1-1-1 0 0,0 1 1 0 0,0-1-1 0 0,0 1 1 0 0,-1-1 0 0 0,1 1-1 0 0,0 0 1 0 0,-1-1-1 0 0,1 1 1 0 0,0-1-1 0 0,-1 1 1 0 0,1 0-1 0 0,-1 0 1 0 0,1-1 0 0 0,0 1-1 0 0,-1 0 1 0 0,1 0-1 0 0,-1-1 1 0 0,1 1-1 0 0,-1 0 1 0 0,1 0 0 0 0,-1 0-1 0 0,1 0 1 0 0,-1 0-1 0 0,0 0-7 0 0,0 0 1 0 0,0 0-1 0 0,0 1 0 0 0,1-1 0 0 0,-1 1 0 0 0,0-1 0 0 0,0 1 0 0 0,1-1 1 0 0,-1 1-1 0 0,0-1 0 0 0,1 1 0 0 0,-1 0 0 0 0,1-1 0 0 0,-1 1 1 0 0,1 0-1 0 0,-1-1 0 0 0,1 1 0 0 0,-1 0 0 0 0,1 0 0 0 0,0 0 1 0 0,-1-1-1 0 0,1 3 0 0 0,-8 23 7 0 0,6-19 51 0 0,-40 176 984 0 0,20-71-792 0 0,20-108 8 0 0,2-7-82 0 0,1-18-4 0 0,6-33-161 0 0,31-105 6 0 0,-30 135-15 0 0,0 0 0 0 0,2 1 0 0 0,0 0 0 0 0,22-33 0 0 0,-28 50 10 0 0,0 1 1 0 0,1-1 0 0 0,-1 1-1 0 0,1 0 1 0 0,1 0 0 0 0,-1 0-1 0 0,1 0 1 0 0,0 1 0 0 0,0 0-1 0 0,7-3 1 0 0,-11 6-10 0 0,1 0 0 0 0,-1 0 0 0 0,1 0 0 0 0,-1 0 0 0 0,1 0 0 0 0,0 1 0 0 0,-1-1 0 0 0,1 1 0 0 0,0 0 0 0 0,-1 0 0 0 0,1 0 0 0 0,0 0 0 0 0,-1 0 0 0 0,1 1 0 0 0,0-1 0 0 0,-1 1 0 0 0,1 0 0 0 0,-1-1 0 0 0,1 1-1 0 0,-1 0 1 0 0,1 1 0 0 0,-1-1 0 0 0,0 0 0 0 0,1 1 0 0 0,-1-1 0 0 0,0 1 0 0 0,0 0 0 0 0,0 0 0 0 0,0 0 0 0 0,2 3 0 0 0,0 1 18 0 0,0 0 1 0 0,0 1-1 0 0,0-1 1 0 0,-1 1-1 0 0,0 0 0 0 0,0 0 1 0 0,-1 0-1 0 0,0 1 0 0 0,0-1 1 0 0,0 10-1 0 0,2 15 104 0 0,-1 36-1 0 0,-3-41-67 0 0,1 34-10 0 0,-2-29-490 0 0,2 0 1 0 0,1 1-1 0 0,7 33 1 0 0</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4:46:05.780"/>
    </inkml:context>
    <inkml:brush xml:id="br0">
      <inkml:brushProperty name="width" value="0.1" units="cm"/>
      <inkml:brushProperty name="height" value="0.1" units="cm"/>
    </inkml:brush>
  </inkml:definitions>
  <inkml:trace contextRef="#ctx0" brushRef="#br0">1 208 7229 0 0,'1'-2'-7'0'0,"1"0"0"0"0,-1-1 0 0 0,1 1 0 0 0,0 0 0 0 0,-1 0 0 0 0,1 0 0 0 0,0 0 0 0 0,0 0 0 0 0,1 1 0 0 0,-1-1 0 0 0,0 0 0 0 0,0 1 1 0 0,1 0-1 0 0,-1-1 0 0 0,1 1 0 0 0,-1 0 0 0 0,1 0 0 0 0,0 1 0 0 0,-1-1 0 0 0,1 1 0 0 0,0-1 0 0 0,0 1 0 0 0,-1 0 0 0 0,6 0 0 0 0,133-21-631 0 0,13-1-870 0 0,-139 22 1430 0 0,23-3-143 0 0,-36 3 293 0 0,0 0-1 0 0,0-1 1 0 0,0 1 0 0 0,0-1-1 0 0,0 1 1 0 0,0-1 0 0 0,0 0-1 0 0,-1 0 1 0 0,1 1 0 0 0,0-1-1 0 0,0-1 1 0 0,-1 1 0 0 0,4-2-1 0 0,-6 3-9 0 0,1 0-1 0 0,-1 0 1 0 0,1 0-1 0 0,-1 0 1 0 0,1 0 0 0 0,-1 0-1 0 0,1 0 1 0 0,-1 0-1 0 0,1-1 1 0 0,0 1 0 0 0,-1 0-1 0 0,1 0 1 0 0,-1 0-1 0 0,1 0 1 0 0,-1-1-1 0 0,1 1 1 0 0,0 0 0 0 0,-1 0-1 0 0,1-1 1 0 0,0 1-1 0 0,-1 0 1 0 0,1-1-1 0 0,0 1 1 0 0,-1 0 0 0 0,1-1-1 0 0,0 1 1 0 0,0-1-1 0 0,-1 1 1 0 0,1-1-1 0 0,-8-6 623 0 0,8 8-668 0 0,0-1-1 0 0,-1 0 0 0 0,1 0 1 0 0,0 0-1 0 0,0 0 1 0 0,0 0-1 0 0,-1 0 0 0 0,1 0 1 0 0,0 0-1 0 0,0 0 0 0 0,0 0 1 0 0,0 0-1 0 0,-1 0 0 0 0,1 1 1 0 0,0-1-1 0 0,0 0 0 0 0,0 0 1 0 0,0 0-1 0 0,-1 0 1 0 0,1 1-1 0 0,0-1 0 0 0,0 0 1 0 0,0 0-1 0 0,0 0 0 0 0,0 0 1 0 0,0 1-1 0 0,0-1 0 0 0,0 0 1 0 0,0 0-1 0 0,0 0 0 0 0,0 1 1 0 0,0-1-1 0 0,0 0 1 0 0,0 0-1 0 0,0 0 0 0 0,0 1 1 0 0,0-1-1 0 0,0 0 0 0 0,0 0 1 0 0,0 0-1 0 0,0 1 0 0 0,0-1 1 0 0,0 0-1 0 0,0 0 0 0 0,0 1 1 0 0,-6 142 429 0 0,5-132-429 0 0,1-8-13 0 0,-1-1 0 0 0,1 1 0 0 0,0-1 0 0 0,0 1 0 0 0,0-1 0 0 0,0 1 0 0 0,1-1 0 0 0,-1 1 0 0 0,1-1 0 0 0,-1 0 0 0 0,1 1 0 0 0,1 2 0 0 0,7 5 2 0 0,-8-9-5 0 0,0 1 1 0 0,1-1-1 0 0,-1 0 0 0 0,0 0 0 0 0,0 1 1 0 0,0-1-1 0 0,0 0 0 0 0,-1 1 1 0 0,1-1-1 0 0,0 1 0 0 0,0-1 0 0 0,-1 1 1 0 0,1 0-1 0 0,-1-1 0 0 0,0 1 0 0 0,1-1 1 0 0,-1 1-1 0 0,0 0 0 0 0,0 2 1 0 0,-2 59 20 0 0,2-62-21 0 0,-1-1 0 0 0,1 1 1 0 0,-1-1-1 0 0,0 1 0 0 0,1 0 1 0 0,-1-1-1 0 0,0 1 0 0 0,1-1 1 0 0,-1 1-1 0 0,0-1 0 0 0,0 0 0 0 0,1 1 1 0 0,-1-1-1 0 0,0 0 0 0 0,0 0 1 0 0,0 1-1 0 0,0-1 0 0 0,1 0 1 0 0,-1 0-1 0 0,0 0 0 0 0,0 0 0 0 0,0 0 1 0 0,0 0-1 0 0,1 0 0 0 0,-1 0 1 0 0,-1-1-1 0 0,0 1 2 0 0,-1-8 21 0 0,0-1 0 0 0,0 0 0 0 0,1 0 0 0 0,-1-9-1 0 0,1 7-10 0 0,-2-9-10 0 0,-5-20-9 0 0,-5-62 0 0 0,14 91 6 0 0,-1 0 1 0 0,1 0-1 0 0,1 1 1 0 0,0-1-1 0 0,1 0 1 0 0,0 0-1 0 0,0 1 1 0 0,1-1-1 0 0,0 1 1 0 0,9-19 0 0 0,-9 25 10 0 0,1 0 0 0 0,-1 0 1 0 0,0 0-1 0 0,1 1 1 0 0,0-1-1 0 0,0 1 1 0 0,0 0-1 0 0,0 0 0 0 0,1 0 1 0 0,-1 1-1 0 0,6-3 1 0 0,-9 4-4 0 0,1 0 0 0 0,0 0 0 0 0,0 1 1 0 0,-1-1-1 0 0,1 0 0 0 0,0 1 0 0 0,0-1 0 0 0,0 1 1 0 0,0-1-1 0 0,0 1 0 0 0,0 0 0 0 0,-1 0 1 0 0,1 0-1 0 0,0 0 0 0 0,0 0 0 0 0,0 0 0 0 0,0 1 1 0 0,0-1-1 0 0,0 1 0 0 0,0-1 0 0 0,0 1 1 0 0,-1 0-1 0 0,1 0 0 0 0,0 0 0 0 0,-1 0 0 0 0,1 0 1 0 0,0 0-1 0 0,-1 0 0 0 0,1 0 0 0 0,-1 0 0 0 0,0 1 1 0 0,2 1-1 0 0,-1 1-1 0 0,0 0 0 0 0,-1 0 0 0 0,0 0 1 0 0,0 0-1 0 0,0 0 0 0 0,0 0 0 0 0,-1 0 0 0 0,1 0 1 0 0,-2 7-1 0 0,-4 38 80 0 0,4-45-82 0 0,0 0 1 0 0,-1 0 0 0 0,0 0-1 0 0,1 0 1 0 0,-1 0-1 0 0,-1 0 1 0 0,1-1-1 0 0,-1 1 1 0 0,1-1-1 0 0,-1 0 1 0 0,0 0-1 0 0,0 0 1 0 0,0 0-1 0 0,-6 4 1 0 0,-5 2-118 0 0,-1-1 0 0 0,-22 11 0 0 0,11-6-456 0 0,24-13 516 0 0,1 1-44 0 0,0 0 1 0 0,0 0-1 0 0,-1 0 0 0 0,1-1 1 0 0,0 1-1 0 0,0-1 1 0 0,-1 1-1 0 0,1-1 1 0 0,0 1-1 0 0,-1-1 1 0 0,1 0-1 0 0,0 1 1 0 0,-1-1-1 0 0,1 0 0 0 0,0 0 1 0 0,-1 0-1 0 0,1 0 1 0 0,-1 0-1 0 0,1-1 1 0 0,0 1-1 0 0,-1 0 1 0 0,1-1-1 0 0,0 1 0 0 0,-2-1 1 0 0,0-2-793 0 0</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4:46:06.193"/>
    </inkml:context>
    <inkml:brush xml:id="br0">
      <inkml:brushProperty name="width" value="0.1" units="cm"/>
      <inkml:brushProperty name="height" value="0.1" units="cm"/>
    </inkml:brush>
  </inkml:definitions>
  <inkml:trace contextRef="#ctx0" brushRef="#br0">99 129 8297 0 0,'-20'-3'-191'0'0,"19"3"193"0"0,-1-1 0 0 0,1 1 1 0 0,-1-1-1 0 0,0 1 0 0 0,1 0 0 0 0,-1 0 0 0 0,1-1 0 0 0,-1 1 0 0 0,0 1 0 0 0,1-1 1 0 0,-1 0-1 0 0,1 0 0 0 0,-1 0 0 0 0,1 1 0 0 0,-3 0 0 0 0,-8 3-52 0 0,10-4 107 0 0,0 1 0 0 0,0 0 1 0 0,0-1-1 0 0,-1 1 0 0 0,1 0 0 0 0,0 0 0 0 0,0 0 0 0 0,1 1 0 0 0,-3 1 0 0 0,3-3-25 0 0,1 1-1 0 0,-1 0 1 0 0,1 0-1 0 0,0 0 1 0 0,-1-1-1 0 0,1 1 1 0 0,0 0 0 0 0,0 0-1 0 0,-1 0 1 0 0,1 0-1 0 0,0 0 1 0 0,0 0 0 0 0,0-1-1 0 0,0 1 1 0 0,0 0-1 0 0,1 0 1 0 0,-1 0-1 0 0,0 0 1 0 0,0 0 0 0 0,0 0-1 0 0,1-1 1 0 0,-1 1-1 0 0,0 0 1 0 0,1 0 0 0 0,-1 0-1 0 0,1-1 1 0 0,-1 1-1 0 0,2 1 1 0 0,9 17 79 0 0,-1 1 0 0 0,-1 1 1 0 0,0 0-1 0 0,-2 0 0 0 0,0 1 0 0 0,-2-1 1 0 0,5 32-1 0 0,-8-18-88 0 0,-4-39 5 0 0,-1-1-1 0 0,1 1 1 0 0,0-1-1 0 0,0 0 1 0 0,-2-5-1 0 0,-18-129-31 0 0,20 115-8 0 0,1 0 0 0 0,1 0 0 0 0,6-46 0 0 0,-5 65 6 0 0,0 0 1 0 0,0 0 0 0 0,1 0-1 0 0,-1 0 1 0 0,1 0-1 0 0,1 0 1 0 0,-1 1-1 0 0,1-1 1 0 0,0 1-1 0 0,0-1 1 0 0,0 1-1 0 0,0 0 1 0 0,7-6-1 0 0,-8 9 2 0 0,0-1-1 0 0,0 1 0 0 0,0 0 1 0 0,0 0-1 0 0,0-1 1 0 0,0 1-1 0 0,0 1 1 0 0,0-1-1 0 0,1 0 0 0 0,-1 0 1 0 0,0 1-1 0 0,1-1 1 0 0,-1 1-1 0 0,0 0 0 0 0,1 0 1 0 0,-1 0-1 0 0,0 0 1 0 0,1 0-1 0 0,-1 0 1 0 0,1 1-1 0 0,-1-1 0 0 0,0 1 1 0 0,1-1-1 0 0,-1 1 1 0 0,0 0-1 0 0,0 0 1 0 0,0 0-1 0 0,0 0 0 0 0,0 1 1 0 0,0-1-1 0 0,3 3 1 0 0,-3-2 4 0 0,0 0 0 0 0,0 0 1 0 0,0 1-1 0 0,0-1 1 0 0,0 0-1 0 0,-1 1 0 0 0,0-1 1 0 0,1 1-1 0 0,-1-1 0 0 0,0 1 1 0 0,0 0-1 0 0,0-1 1 0 0,0 1-1 0 0,-1 0 0 0 0,1 0 1 0 0,-1 0-1 0 0,0 0 0 0 0,0-1 1 0 0,0 1-1 0 0,0 0 1 0 0,0 0-1 0 0,0 0 0 0 0,-1 0 1 0 0,0-1-1 0 0,1 1 0 0 0,-3 4 1 0 0,0 1 4 0 0,0 1 0 0 0,0-1-1 0 0,-1-1 1 0 0,0 1 0 0 0,0-1 0 0 0,-1 1 0 0 0,-9 10 0 0 0,-2-3-80 0 0,0-1 0 0 0,-26 19 1 0 0,-10 9-1786 0 0,43-33 1030 0 0,0-5-204 0 0</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4:46:06.722"/>
    </inkml:context>
    <inkml:brush xml:id="br0">
      <inkml:brushProperty name="width" value="0.1" units="cm"/>
      <inkml:brushProperty name="height" value="0.1" units="cm"/>
    </inkml:brush>
  </inkml:definitions>
  <inkml:trace contextRef="#ctx0" brushRef="#br0">45 142 8229 0 0,'0'0'-3'0'0,"0"0"1"0"0,0 0 0 0 0,-1 0-1 0 0,1 0 1 0 0,0 0-1 0 0,0 0 1 0 0,0 0-1 0 0,0 0 1 0 0,-1-1 0 0 0,1 1-1 0 0,0 0 1 0 0,0 0-1 0 0,0 0 1 0 0,0 0 0 0 0,-1 0-1 0 0,1 0 1 0 0,0 0-1 0 0,0-1 1 0 0,0 1 0 0 0,0 0-1 0 0,0 0 1 0 0,0 0-1 0 0,0 0 1 0 0,0 0 0 0 0,0-1-1 0 0,-1 1 1 0 0,1 0-1 0 0,0 0 1 0 0,0 0 0 0 0,0 0-1 0 0,0-1 1 0 0,0 1-1 0 0,0 0 1 0 0,0 0-1 0 0,0 0 1 0 0,0 0 0 0 0,0-1-1 0 0,0 1 1 0 0,0 0-1 0 0,0 0 1 0 0,0 0 0 0 0,0-1-1 0 0,1 1 1 0 0,-1 0-1 0 0,0 0 1 0 0,0 0 0 0 0,0 0-1 0 0,0 0 1 0 0,0-1-1 0 0,0 1 1 0 0,0 0 0 0 0,0 0-1 0 0,1 0 1 0 0,-1 0-1 0 0,0 0 1 0 0,0 0-1 0 0,0-1 1 0 0,0 1 0 0 0,0 0-1 0 0,1 0 1 0 0,-1 0-1 0 0,0 0 1 0 0,0 0 0 0 0,0 0-1 0 0,4-2 93 0 0,-8 10 30 0 0,10-3 220 0 0,-1 1 0 0 0,0 0 0 0 0,-1 0 0 0 0,1 1 0 0 0,5 11 0 0 0,-7-8-305 0 0,-1 0 0 0 0,0 0 0 0 0,-1 0 0 0 0,0 0 0 0 0,-1 0 0 0 0,0 1 0 0 0,0-1 1 0 0,-1 0-1 0 0,-1 0 0 0 0,1 0 0 0 0,-2 0 0 0 0,1 0 0 0 0,-1-1 0 0 0,-6 13 0 0 0,9-21-33 0 0,0-1 1 0 0,-1 0-1 0 0,1 1 0 0 0,0-1 0 0 0,0 1 0 0 0,0-1 0 0 0,-1 0 0 0 0,1 1 1 0 0,0-1-1 0 0,0 1 0 0 0,-1-1 0 0 0,1 0 0 0 0,0 0 0 0 0,-1 1 0 0 0,1-1 1 0 0,-1 0-1 0 0,1 1 0 0 0,0-1 0 0 0,-1 0 0 0 0,1 0 0 0 0,-1 0 0 0 0,1 0 1 0 0,0 1-1 0 0,-1-1 0 0 0,1 0 0 0 0,-1 0 0 0 0,1 0 0 0 0,-1 0 0 0 0,1 0 0 0 0,-1 0 1 0 0,1 0-1 0 0,0 0 0 0 0,-2 0 0 0 0,-11-13-114 0 0,-4-24-192 0 0,10 16 176 0 0,3 12 108 0 0,2 1 0 0 0,-1-1 0 0 0,1-1 0 0 0,-2-14 0 0 0,3-4-2 0 0,2-44-1 0 0,0 63 14 0 0,0 0-1 0 0,1 0 1 0 0,0 0-1 0 0,0 0 1 0 0,1 0-1 0 0,0 0 0 0 0,1 1 1 0 0,8-16-1 0 0,-10 22 1 0 0,-1-1 0 0 0,1 1 0 0 0,0 0 0 0 0,0 0-1 0 0,0 0 1 0 0,1 0 0 0 0,-1 0 0 0 0,0 0 0 0 0,1 1 0 0 0,-1-1-1 0 0,1 1 1 0 0,-1-1 0 0 0,1 1 0 0 0,0 0 0 0 0,0 0 0 0 0,-1 0-1 0 0,1 0 1 0 0,0 1 0 0 0,0-1 0 0 0,0 1 0 0 0,0 0 0 0 0,6 0-1 0 0,-7 0 5 0 0,0 1 0 0 0,0-1 0 0 0,-1 1 0 0 0,1-1 0 0 0,0 1 0 0 0,0 0 0 0 0,0 0 0 0 0,0 0 0 0 0,0 0 0 0 0,-1 0 0 0 0,1 0-1 0 0,-1 0 1 0 0,1 0 0 0 0,0 1 0 0 0,-1-1 0 0 0,0 1 0 0 0,1-1 0 0 0,-1 1 0 0 0,0 0 0 0 0,0-1 0 0 0,0 1 0 0 0,0 0 0 0 0,0 0-1 0 0,0 0 1 0 0,-1 0 0 0 0,1 0 0 0 0,-1 0 0 0 0,1-1 0 0 0,-1 2 0 0 0,0-1 0 0 0,0 0 0 0 0,1 0 0 0 0,-1 0 0 0 0,-1 2 0 0 0,1 2 4 0 0,0 0 0 0 0,-1-1 1 0 0,0 1-1 0 0,0 0 1 0 0,0 0-1 0 0,-1-1 1 0 0,1 1-1 0 0,-2 0 0 0 0,1-1 1 0 0,0 0-1 0 0,-1 0 1 0 0,-5 7-1 0 0,2-4 12 0 0,0-1-1 0 0,0 0 1 0 0,-1-1-1 0 0,1 0 1 0 0,-2 0-1 0 0,1 0 1 0 0,-9 5-1 0 0,15-10-25 0 0,1-1 0 0 0,0 1 0 0 0,0 0 0 0 0,0 0 0 0 0,0 0 0 0 0,0 0 0 0 0,0 0 0 0 0,0 0 0 0 0,0 0 0 0 0,0 0 0 0 0,1-1 0 0 0,-1 1 0 0 0,0 0 0 0 0,0 0 0 0 0,1 0 0 0 0,-1 0 0 0 0,1-1 0 0 0,-1 1 0 0 0,1 0 0 0 0,-1 0 0 0 0,1-1-1 0 0,-1 1 1 0 0,2 1 0 0 0,17 24-7 0 0,-17-22 19 0 0,13 16-72 0 0,1 0 0 0 0,0-1 0 0 0,2-1 0 0 0,24 22 0 0 0,-39-39-65 0 0,0 1 0 0 0,0-1 0 0 0,0 0 0 0 0,0 0 0 0 0,0 0 0 0 0,0 0 0 0 0,0-1-1 0 0,0 1 1 0 0,0-1 0 0 0,0 0 0 0 0,0 0 0 0 0,0 0 0 0 0,0 0 0 0 0,0 0-1 0 0,0-1 1 0 0,0 1 0 0 0,0-1 0 0 0,0 0 0 0 0,0 0 0 0 0,0 0 0 0 0,3-2 0 0 0,7-2-687 0 0</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4:46:07.032"/>
    </inkml:context>
    <inkml:brush xml:id="br0">
      <inkml:brushProperty name="width" value="0.1" units="cm"/>
      <inkml:brushProperty name="height" value="0.1" units="cm"/>
    </inkml:brush>
  </inkml:definitions>
  <inkml:trace contextRef="#ctx0" brushRef="#br0">72 96 6469 0 0,'0'-6'34'0'0,"1"3"7"0"0,-1 0-1 0 0,0 0 1 0 0,0 0-1 0 0,0 0 1 0 0,0 0 0 0 0,-1 0-1 0 0,1 0 1 0 0,-1 0-1 0 0,0 0 1 0 0,0 1-1 0 0,0-1 1 0 0,0 0 0 0 0,0 0-1 0 0,0 1 1 0 0,-1-1-1 0 0,0 1 1 0 0,1-1-1 0 0,-4-2 1 0 0,2 2 118 0 0,-1-2 153 0 0,0 0 0 0 0,-1 0-1 0 0,0 1 1 0 0,-8-7 0 0 0,12 11-307 0 0,1 0-1 0 0,0 1 1 0 0,-1-1 0 0 0,1 0-1 0 0,0 1 1 0 0,0-1 0 0 0,-1 1-1 0 0,1-1 1 0 0,0 1 0 0 0,0-1-1 0 0,-1 0 1 0 0,1 1 0 0 0,0-1-1 0 0,0 1 1 0 0,0-1 0 0 0,0 1-1 0 0,0-1 1 0 0,0 1 0 0 0,0-1-1 0 0,0 1 1 0 0,0-1 0 0 0,0 1-1 0 0,0-1 1 0 0,0 1 0 0 0,0 0-1 0 0,0 17 15 0 0,0-18-9 0 0,6 137 822 0 0,-6-136-828 0 0,0 0-1 0 0,0 0 1 0 0,1 0-1 0 0,-1 0 1 0 0,0 0-1 0 0,0 0 1 0 0,0-1-1 0 0,1 1 1 0 0,-1 0-1 0 0,0 0 1 0 0,1 0-1 0 0,-1 0 1 0 0,1 0-1 0 0,-1 0 0 0 0,1-1 1 0 0,0 1-1 0 0,-1 0 1 0 0,1 0-1 0 0,0-1 1 0 0,1 2-1 0 0,-2-2-1 0 0,1 0-1 0 0,0 0 1 0 0,-1 1-1 0 0,1-1 0 0 0,0 0 1 0 0,0 0-1 0 0,-1 0 0 0 0,1-1 1 0 0,0 1-1 0 0,-1 0 1 0 0,1 0-1 0 0,0 0 0 0 0,-1 0 1 0 0,1-1-1 0 0,-1 1 0 0 0,1 0 1 0 0,0 0-1 0 0,-1-1 1 0 0,1 1-1 0 0,-1-1 0 0 0,1 1 1 0 0,0-1-1 0 0,1-1-65 0 0,1-1 0 0 0,-1 1 0 0 0,1-1-1 0 0,-1 1 1 0 0,0-1 0 0 0,0 0 0 0 0,-1 0-1 0 0,1 0 1 0 0,0 0 0 0 0,1-5 0 0 0,-1-2-265 0 0,0 0-1 0 0,-1 0 1 0 0,0 0 0 0 0,-1 0 0 0 0,-1-14 0 0 0,1 20 299 0 0,0-1 1 0 0,-1 1 0 0 0,1 0 0 0 0,-1 0 0 0 0,0 0-1 0 0,0 0 1 0 0,0 1 0 0 0,-1-1 0 0 0,1 0 0 0 0,-1 0-1 0 0,0 1 1 0 0,0-1 0 0 0,-1 1 0 0 0,1 0 0 0 0,-1-1-1 0 0,-3-2 1 0 0,4 5 29 0 0,0 0 0 0 0,0 0 0 0 0,0 0 0 0 0,0 1 0 0 0,0-1-1 0 0,0 1 1 0 0,0 0 0 0 0,-1 0 0 0 0,1-1 0 0 0,0 2 0 0 0,-3-1 0 0 0,4 0-49 0 0,0 0 1 0 0,0 0 0 0 0,1 0 0 0 0,-1 0 0 0 0,0 0 0 0 0,0 0 0 0 0,0 0 0 0 0,1 0 0 0 0,-1 0 0 0 0,0 0 0 0 0,0 1 0 0 0,0-1 0 0 0,1 0-1 0 0,-1 1 1 0 0,0-1 0 0 0,0 1 0 0 0,1-1 0 0 0,-1 0 0 0 0,0 1 0 0 0,1 0 0 0 0,-1-1 0 0 0,1 1 0 0 0,-1-1 0 0 0,1 1 0 0 0,-1 0-1 0 0,1-1 1 0 0,-1 1 0 0 0,1 0 0 0 0,-1 0 0 0 0,3 1-449 0 0</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4:46:07.366"/>
    </inkml:context>
    <inkml:brush xml:id="br0">
      <inkml:brushProperty name="width" value="0.1" units="cm"/>
      <inkml:brushProperty name="height" value="0.1" units="cm"/>
    </inkml:brush>
  </inkml:definitions>
  <inkml:trace contextRef="#ctx0" brushRef="#br0">59 72 6753 0 0,'-17'-10'182'0'0,"14"8"-105"0"0,1 1-1 0 0,-1-1 1 0 0,0 1-1 0 0,0-1 0 0 0,0 1 1 0 0,0 0-1 0 0,0 0 1 0 0,0 0-1 0 0,-3 0 0 0 0,-3 0 396 0 0,9 1-456 0 0,0 0-1 0 0,0 0 1 0 0,0 0-1 0 0,0 0 1 0 0,0 0-1 0 0,0 0 1 0 0,0 0-1 0 0,0 0 1 0 0,0 0-1 0 0,0 0 1 0 0,0 0-1 0 0,0 0 1 0 0,0 0-1 0 0,0 0 1 0 0,0 1-1 0 0,0-1 1 0 0,0 0-1 0 0,0 0 1 0 0,0 0-1 0 0,0 0 1 0 0,0 0-1 0 0,0 0 1 0 0,0 0-1 0 0,0 0 1 0 0,0 0-1 0 0,0 0 1 0 0,0 0-1 0 0,0 0 1 0 0,0 0-1 0 0,0 0 1 0 0,0 1-1 0 0,9 9 129 0 0,8 11 124 0 0,26 43 0 0 0,6 8-188 0 0,-49-72-78 0 0,0 0-1 0 0,1 1 1 0 0,-1-1 0 0 0,0 0-1 0 0,0 0 1 0 0,1 0 0 0 0,-1 0-1 0 0,0 0 1 0 0,0 1 0 0 0,1-1-1 0 0,-1 0 1 0 0,0 0 0 0 0,1 0-1 0 0,-1 0 1 0 0,0 0 0 0 0,0 0-1 0 0,1 0 1 0 0,-1 0 0 0 0,0 0-1 0 0,1 0 1 0 0,-1 0 0 0 0,0 0-1 0 0,0 0 1 0 0,1 0 0 0 0,-1 0-1 0 0,0-1 1 0 0,1 1 0 0 0,-1 0-1 0 0,0 0 1 0 0,0 0 0 0 0,1 0-1 0 0,-1 0 1 0 0,0-1 0 0 0,0 1-1 0 0,1 0 1 0 0,-1 0 0 0 0,0 0 0 0 0,0-1-1 0 0,0 1 1 0 0,0 0 0 0 0,1 0-1 0 0,-1-1 1 0 0,0 1 0 0 0,0 0-1 0 0,0 0 1 0 0,0-1 0 0 0,0 1-1 0 0,0 0 1 0 0,0 0 0 0 0,0-1-1 0 0,1 1 1 0 0,-1 0 0 0 0,0-1-1 0 0,0 1 1 0 0,8-24 33 0 0,-6 16-21 0 0,2-4-52 0 0,0 0-1 0 0,-1 0 0 0 0,2-17 0 0 0,9-29-1291 0 0,-4 13-617 0 0,-5 33 1095 0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4:43:34.266"/>
    </inkml:context>
    <inkml:brush xml:id="br0">
      <inkml:brushProperty name="width" value="0.1" units="cm"/>
      <inkml:brushProperty name="height" value="0.1" units="cm"/>
    </inkml:brush>
  </inkml:definitions>
  <inkml:trace contextRef="#ctx0" brushRef="#br0">5 17 6785 0 0,'-2'4'-124'0'0,"0"-1"264"0"0,4-6-212 0 0,4 3 236 0 0,-2-1-64 0 0,5 1-128 0 0,2-2 168 0 0,0 1-40 0 0,6-2-64 0 0,0 1 28 0 0,4 0-252 0 0,5 1 380 0 0,0 0-472 0 0,2-3 176 0 0,-2 4-368 0 0,4-3 12 0 0</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4:46:07.673"/>
    </inkml:context>
    <inkml:brush xml:id="br0">
      <inkml:brushProperty name="width" value="0.1" units="cm"/>
      <inkml:brushProperty name="height" value="0.1" units="cm"/>
    </inkml:brush>
  </inkml:definitions>
  <inkml:trace contextRef="#ctx0" brushRef="#br0">144 21 4576 0 0,'0'-1'28'0'0,"0"1"-1"0"0,1-1 0 0 0,-1 0 0 0 0,0 1 0 0 0,1-1 0 0 0,-1 1 1 0 0,0-1-1 0 0,0 0 0 0 0,0 1 0 0 0,0-1 0 0 0,0 0 0 0 0,1 1 0 0 0,-1-1 1 0 0,0 0-1 0 0,0 1 0 0 0,-1-1 0 0 0,1 0 0 0 0,0 1 0 0 0,0-1 1 0 0,0 0-1 0 0,0 1 0 0 0,-1-1 0 0 0,1 0 0 0 0,0 1 0 0 0,0-1 0 0 0,-1 1 1 0 0,1-1-1 0 0,-1 0 0 0 0,1 1 14 0 0,-1 0-1 0 0,1-1 1 0 0,-1 1-1 0 0,1 0 1 0 0,-1 0 0 0 0,1 0-1 0 0,-1 0 1 0 0,1 0-1 0 0,-1 0 1 0 0,1 0 0 0 0,-1 0-1 0 0,1 0 1 0 0,-1 0 0 0 0,1 0-1 0 0,-1 0 1 0 0,1 0-1 0 0,-1 0 1 0 0,1 0 0 0 0,-1 0-1 0 0,1 1 1 0 0,-1-1-1 0 0,1 0 1 0 0,-1 0 0 0 0,1 1-1 0 0,0-1 1 0 0,-1 0 0 0 0,1 0-1 0 0,-1 1 1 0 0,1-1-1 0 0,0 1 1 0 0,-1-1 0 0 0,1 0-1 0 0,0 1 1 0 0,0-1 0 0 0,-1 1-1 0 0,1-1 1 0 0,0 0-1 0 0,0 1 1 0 0,-38 44 880 0 0,28-35-697 0 0,1 0 0 0 0,0 1-1 0 0,0 0 1 0 0,1 1-1 0 0,-8 15 1 0 0,11-17-112 0 0,1 1-1 0 0,0 1 1 0 0,0-1 0 0 0,1 0-1 0 0,1 1 1 0 0,0 0 0 0 0,0 0-1 0 0,1 15 1 0 0,1-21-164 0 0,0-1 0 0 0,1 1 0 0 0,0 0 1 0 0,0-1-1 0 0,0 0 0 0 0,1 1 0 0 0,0-1 1 0 0,0 0-1 0 0,0 0 0 0 0,0 0 0 0 0,1 0 0 0 0,0 0 1 0 0,0 0-1 0 0,0-1 0 0 0,1 1 0 0 0,0-1 0 0 0,-1 0 1 0 0,2 0-1 0 0,-1-1 0 0 0,5 4 0 0 0,-5-4-131 0 0,-1-1 0 0 0,1 0-1 0 0,0 0 1 0 0,0-1 0 0 0,0 1 0 0 0,0-1-1 0 0,0 0 1 0 0,0 0 0 0 0,0 0 0 0 0,1 0-1 0 0,-1-1 1 0 0,0 0 0 0 0,0 0-1 0 0,1 0 1 0 0,-1 0 0 0 0,0-1 0 0 0,0 1-1 0 0,1-1 1 0 0,-1 0 0 0 0,0-1 0 0 0,0 1-1 0 0,0-1 1 0 0,7-3 0 0 0,0-5-535 0 0</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4:46:07.986"/>
    </inkml:context>
    <inkml:brush xml:id="br0">
      <inkml:brushProperty name="width" value="0.1" units="cm"/>
      <inkml:brushProperty name="height" value="0.1" units="cm"/>
    </inkml:brush>
  </inkml:definitions>
  <inkml:trace contextRef="#ctx0" brushRef="#br0">60 24 5849 0 0,'-1'-1'6'0'0,"-1"-1"31"0"0,0 0 0 0 0,0 0 0 0 0,0 0 0 0 0,0 1 0 0 0,0-1 0 0 0,-1 1 0 0 0,1-1 0 0 0,0 1 0 0 0,-1 0 0 0 0,1 0 0 0 0,-1 0-1 0 0,1 0 1 0 0,-1 0 0 0 0,0 0 0 0 0,1 1 0 0 0,-1-1 0 0 0,0 1 0 0 0,0 0 0 0 0,-5 0 0 0 0,8 0-26 0 0,0 0-1 0 0,0 0 1 0 0,-1 0 0 0 0,1 0 0 0 0,0 0-1 0 0,0 0 1 0 0,0 0 0 0 0,-1 0 0 0 0,1 1-1 0 0,0-1 1 0 0,0 0 0 0 0,0 0 0 0 0,0 0-1 0 0,-1 0 1 0 0,1 0 0 0 0,0 0 0 0 0,0 0-1 0 0,0 1 1 0 0,0-1 0 0 0,-1 0 0 0 0,1 0 0 0 0,0 0-1 0 0,0 0 1 0 0,0 1 0 0 0,0-1 0 0 0,0 0-1 0 0,0 0 1 0 0,0 0 0 0 0,0 1 0 0 0,0-1-1 0 0,-1 0 1 0 0,1 0 0 0 0,0 1 0 0 0,0-1-1 0 0,0 0 1 0 0,0 0 0 0 0,0 0 0 0 0,0 1-1 0 0,6 8 204 0 0,10 6 48 0 0,-5-9-195 0 0,0-1 1 0 0,1-1-1 0 0,0 0 1 0 0,0 0 0 0 0,0-1-1 0 0,0-1 1 0 0,19 2-1 0 0,-8-1-187 0 0,-19-3 47 0 0,1 1 1 0 0,-1-1 0 0 0,0 0 0 0 0,0 0 0 0 0,0-1-1 0 0,1 1 1 0 0,-1-1 0 0 0,4-1 0 0 0,9-1-514 0 0</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4:46:08.311"/>
    </inkml:context>
    <inkml:brush xml:id="br0">
      <inkml:brushProperty name="width" value="0.1" units="cm"/>
      <inkml:brushProperty name="height" value="0.1" units="cm"/>
    </inkml:brush>
  </inkml:definitions>
  <inkml:trace contextRef="#ctx0" brushRef="#br0">1804 23 6501 0 0,'-88'-12'162'0'0,"0"5"0"0"0,-1 3 1 0 0,-140 13-1 0 0,56 10 344 0 0,1 9-1 0 0,2 6 1 0 0,-253 87-1 0 0,274-59-112 0 0,124-49-301 0 0,0 1 1 0 0,1 1 0 0 0,-34 28 0 0 0,49-35-54 0 0,1-1-1 0 0,0 1 0 0 0,1 0 1 0 0,0 1-1 0 0,0 0 0 0 0,0 0 1 0 0,2 1-1 0 0,-1-1 1 0 0,1 1-1 0 0,0 0 0 0 0,1 1 1 0 0,-3 11-1 0 0,5-13-7 0 0,0-1 0 0 0,1 1 0 0 0,0-1 0 0 0,1 1 0 0 0,0-1 0 0 0,1 1 0 0 0,-1 0 0 0 0,1-1-1 0 0,1 0 1 0 0,0 1 0 0 0,0-1 0 0 0,1 0 0 0 0,0 0 0 0 0,0 0 0 0 0,1 0 0 0 0,5 9 0 0 0,4 2 5 0 0,0-1 0 0 0,1-1 1 0 0,1-1-1 0 0,0 0 0 0 0,1 0 0 0 0,1-2 1 0 0,0 0-1 0 0,1-1 0 0 0,1-1 0 0 0,36 19 1 0 0,12-1 1 0 0,134 42 1 0 0,-103-44-106 0 0,0-4-1 0 0,1-5 1 0 0,2-5-1 0 0,-1-3 1 0 0,1-5 0 0 0,0-5-1 0 0,1-4 1 0 0,-2-4-1 0 0,1-5 1 0 0,-1-4 0 0 0,147-43-1 0 0,-245 58 61 0 0,77-22-564 0 0,117-52 0 0 0,-174 65 445 0 0,0-1 0 0 0,-1-2-1 0 0,0 0 1 0 0,-1-1 0 0 0,-1 0 0 0 0,-1-2-1 0 0,0 0 1 0 0,0-2 0 0 0,26-34 0 0 0,-36 40 106 0 0,-1 1 1 0 0,-1-1 0 0 0,0 0-1 0 0,0 0 1 0 0,-1-1 0 0 0,-1 1-1 0 0,0-1 1 0 0,-1 0 0 0 0,0 0-1 0 0,-1 0 1 0 0,-1-1 0 0 0,0 1 0 0 0,0-1-1 0 0,-2 1 1 0 0,1 0 0 0 0,-2-1-1 0 0,0 1 1 0 0,0 0 0 0 0,-5-13-1 0 0,2 11 21 0 0,-1 1 0 0 0,0 0 0 0 0,0 0 0 0 0,-2 0 0 0 0,1 1 0 0 0,-2 0 0 0 0,0 1 0 0 0,0 0 0 0 0,-1 0 0 0 0,-1 1 0 0 0,0 0 0 0 0,0 1 0 0 0,-1 0 0 0 0,-1 1 0 0 0,1 0 0 0 0,-18-8 0 0 0,-1 3-1 0 0,0 1 0 0 0,-1 1 1 0 0,0 2-1 0 0,-1 1 0 0 0,-42-5 1 0 0,-3 4-120 0 0,-88 0 0 0 0,-87 13-598 0 0,118 6 132 0 0</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4:46:10.372"/>
    </inkml:context>
    <inkml:brush xml:id="br0">
      <inkml:brushProperty name="width" value="0.1" units="cm"/>
      <inkml:brushProperty name="height" value="0.1" units="cm"/>
    </inkml:brush>
  </inkml:definitions>
  <inkml:trace contextRef="#ctx0" brushRef="#br0">0 170 8861 0 0,'3'-7'459'0'0,"-1"1"1"0"0,0-1-1 0 0,0 0 1 0 0,-1 0 0 0 0,1 0-1 0 0,-2 0 1 0 0,1-11-1 0 0,0 13-124 0 0,-1-1 0 0 0,1 1 0 0 0,0-1 0 0 0,1 1 0 0 0,-1-1 0 0 0,1 1 0 0 0,4-9 0 0 0,-5 13-280 0 0,0-1 1 0 0,-1 1-1 0 0,1 0 1 0 0,0-1-1 0 0,0 1 1 0 0,0 0-1 0 0,0 0 1 0 0,0 0-1 0 0,1 0 1 0 0,-1 0-1 0 0,0 0 1 0 0,1 0-1 0 0,1-2 0 0 0,-2 3-46 0 0,0 0 0 0 0,0 0-1 0 0,0 0 1 0 0,0 0-1 0 0,0-1 1 0 0,0 1-1 0 0,0 1 1 0 0,0-1-1 0 0,0 0 1 0 0,0 0-1 0 0,0 0 1 0 0,0 0-1 0 0,0 1 1 0 0,0-1-1 0 0,0 0 1 0 0,0 1 0 0 0,0-1-1 0 0,0 1 1 0 0,0-1-1 0 0,0 1 1 0 0,0-1-1 0 0,-1 1 1 0 0,1 0-1 0 0,1 0 1 0 0,0 2-2 0 0,0-1 0 0 0,0 1 0 0 0,0-1 1 0 0,-1 1-1 0 0,1 0 0 0 0,0-1 0 0 0,-1 1 1 0 0,0 0-1 0 0,0 0 0 0 0,0 0 0 0 0,1 5 0 0 0,4 35 47 0 0,-3 117 152 0 0,-3-119-135 0 0,0-40-41 0 0,0 0 0 0 0,-1 0 1 0 0,1 0-1 0 0,0 0 0 0 0,0 0 0 0 0,1 0 0 0 0,-1 0 0 0 0,0 0 0 0 0,0 0 0 0 0,0 1 1 0 0,1-1-1 0 0,-1 0 0 0 0,1 0 0 0 0,-1 0 0 0 0,0-1 0 0 0,1 1 0 0 0,0 0 0 0 0,-1 0 0 0 0,1 0 1 0 0,0 0-1 0 0,-1 0 0 0 0,2 0 0 0 0,-1 0 0 0 0,0-1 0 0 0,0 0 1 0 0,0 0-1 0 0,0 0 0 0 0,0 0 0 0 0,0 0 0 0 0,0 0 1 0 0,0 0-1 0 0,0 0 0 0 0,0 0 0 0 0,0 0 1 0 0,0 0-1 0 0,0-1 0 0 0,0 1 0 0 0,0 0 0 0 0,-1-1 1 0 0,1 1-1 0 0,0-1 0 0 0,1 0 0 0 0,7-5 135 0 0,0-1 0 0 0,0 0 0 0 0,11-12 0 0 0,-12 12-169 0 0,129-137 174 0 0,-29 27-158 0 0,-104 113-31 0 0,0 0 0 0 0,-1 0 0 0 0,1 1 0 0 0,1 0 0 0 0,-1 0 0 0 0,0 0 0 0 0,1 0 0 0 0,-1 1-1 0 0,10-4 1 0 0,-24 33-3748 0 0,-13 1-130 0 0,14-17 2326 0 0</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4:46:10.807"/>
    </inkml:context>
    <inkml:brush xml:id="br0">
      <inkml:brushProperty name="width" value="0.1" units="cm"/>
      <inkml:brushProperty name="height" value="0.1" units="cm"/>
    </inkml:brush>
  </inkml:definitions>
  <inkml:trace contextRef="#ctx0" brushRef="#br0">23 77 7549 0 0,'0'-3'22'0'0,"0"0"1"0"0,0-1 0 0 0,0 1-1 0 0,0 0 1 0 0,1-1-1 0 0,0 1 1 0 0,-1 0 0 0 0,1 0-1 0 0,0 0 1 0 0,2-4-1 0 0,1-10 668 0 0,0 1 874 0 0,-4 16-1499 0 0,1-1 1 0 0,-1 1-1 0 0,0 0 0 0 0,0-1 0 0 0,0 1 1 0 0,1 0-1 0 0,-1 0 0 0 0,0-1 0 0 0,1 1 0 0 0,-1 0 1 0 0,0 0-1 0 0,0-1 0 0 0,1 1 0 0 0,-1 0 0 0 0,0 0 1 0 0,1 0-1 0 0,-1 0 0 0 0,1-1 0 0 0,-1 1 1 0 0,0 0-1 0 0,1 0 0 0 0,-1 0 0 0 0,0 0 0 0 0,1 0 1 0 0,-1 0-1 0 0,1 0 0 0 0,-1 0 0 0 0,0 0 1 0 0,1 0-1 0 0,-1 0 0 0 0,0 0 0 0 0,1 1 0 0 0,-1-1 1 0 0,1 0-1 0 0,0 2-27 0 0,0 0 0 0 0,-1 0 0 0 0,1 1 0 0 0,-1-1 1 0 0,1 0-1 0 0,-1 0 0 0 0,0 1 0 0 0,0-1 0 0 0,0 0 0 0 0,0 0 0 0 0,0 1 1 0 0,-1 1-1 0 0,1 1-1 0 0,-4 66 112 0 0,-19 112 1 0 0,13-124-34 0 0,2 0 0 0 0,3 0 0 0 0,3 63-1 0 0,2-113-76 0 0,0-2 27 0 0,1 0 1 0 0,-1 0 0 0 0,1 0 0 0 0,3 10 0 0 0,-4-16-40 0 0,0 0 0 0 0,1 0 0 0 0,-1 0 0 0 0,0 0 0 0 0,0 0 1 0 0,1-1-1 0 0,-1 1 0 0 0,1 0 0 0 0,-1 0 0 0 0,1-1 0 0 0,-1 1 0 0 0,1 0 0 0 0,0 0 0 0 0,-1-1 0 0 0,1 1 0 0 0,0-1 0 0 0,-1 1 1 0 0,1-1-1 0 0,0 1 0 0 0,0-1 0 0 0,0 1 0 0 0,-1-1 0 0 0,1 0 0 0 0,0 1 0 0 0,0-1 0 0 0,0 0 0 0 0,0 0 0 0 0,0 1 1 0 0,-1-1-1 0 0,1 0 0 0 0,0 0 0 0 0,0 0 0 0 0,0 0 0 0 0,0 0 0 0 0,0 0 0 0 0,0-1 0 0 0,0 1 0 0 0,0 0 0 0 0,-1 0 0 0 0,1-1 1 0 0,0 1-1 0 0,1-1 0 0 0,55-22 444 0 0,69-18 1 0 0,-101 34-563 0 0,0 2 0 0 0,0 1 0 0 0,0 1 0 0 0,1 1 0 0 0,41 2 0 0 0,-67 0 63 0 0,0-1 1 0 0,0 1-1 0 0,0 0 0 0 0,1 0 1 0 0,-1 0-1 0 0,0 0 0 0 0,0 0 1 0 0,0 0-1 0 0,1 0 0 0 0,-1 0 1 0 0,0 0-1 0 0,0 0 0 0 0,1 0 1 0 0,-1 0-1 0 0,0 0 0 0 0,0 0 0 0 0,0 0 1 0 0,1 1-1 0 0,-1-1 0 0 0,0 0 1 0 0,0 0-1 0 0,0 0 0 0 0,1 0 1 0 0,-1 0-1 0 0,0 0 0 0 0,0 0 1 0 0,0 1-1 0 0,0-1 0 0 0,1 0 1 0 0,-1 0-1 0 0,0 0 0 0 0,0 0 1 0 0,0 1-1 0 0,0-1 0 0 0,0 0 0 0 0,0 0 1 0 0,0 0-1 0 0,1 1 0 0 0,-1-1 1 0 0,0 0-1 0 0,0 0 0 0 0,0 0 1 0 0,0 1-1 0 0,0-1 0 0 0,0 0 1 0 0,0 0-1 0 0,0 1 0 0 0,0-1 1 0 0,0 0-1 0 0,0 0 0 0 0,0 1 1 0 0,-10 9-2286 0 0,4-3 658 0 0</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4:46:11.565"/>
    </inkml:context>
    <inkml:brush xml:id="br0">
      <inkml:brushProperty name="width" value="0.1" units="cm"/>
      <inkml:brushProperty name="height" value="0.1" units="cm"/>
    </inkml:brush>
  </inkml:definitions>
  <inkml:trace contextRef="#ctx0" brushRef="#br0">1 163 6845 0 0,'0'-1'147'0'0,"0"-1"-1"0"0,-1 1 1 0 0,1-1 0 0 0,0 1 0 0 0,0-1 0 0 0,0 1 0 0 0,0-1 0 0 0,0 1 0 0 0,1-1 0 0 0,-1 1-1 0 0,0-1 1 0 0,1 1 0 0 0,-1-1 0 0 0,2-1 0 0 0,8-29 2679 0 0,-10 31-2746 0 0,1 1 0 0 0,-1-1 0 0 0,1 0 0 0 0,0 0 0 0 0,-1 0 0 0 0,1 0-1 0 0,0 0 1 0 0,-1 1 0 0 0,1-1 0 0 0,0 0 0 0 0,0 1 0 0 0,0-1 0 0 0,0 1-1 0 0,0-1 1 0 0,-1 1 0 0 0,1-1 0 0 0,0 1 0 0 0,0-1 0 0 0,0 1 0 0 0,0 0-1 0 0,0 0 1 0 0,1-1 0 0 0,1 1 0 0 0,-1 0-15 0 0,0 1-1 0 0,1-1 1 0 0,-1 0-1 0 0,1 1 1 0 0,-1 0 0 0 0,0 0-1 0 0,1-1 1 0 0,-1 1 0 0 0,0 1-1 0 0,3 0 1 0 0,1 2-23 0 0,-1 0 1 0 0,0 0 0 0 0,0 0 0 0 0,0 0-1 0 0,0 1 1 0 0,-1 0 0 0 0,6 7-1 0 0,16 40 207 0 0,-22-43-204 0 0,0 1 0 0 0,0-1-1 0 0,1 0 1 0 0,1 0 0 0 0,-1-1-1 0 0,1 0 1 0 0,11 13-1 0 0,-15-20-18 0 0,-1 0-1 0 0,1 0 0 0 0,-1 0 0 0 0,1-1 0 0 0,-1 1 0 0 0,1 0 0 0 0,0-1 0 0 0,-1 1 1 0 0,1-1-1 0 0,0 1 0 0 0,-1-1 0 0 0,1 0 0 0 0,0 1 0 0 0,0-1 0 0 0,-1 0 0 0 0,1 0 1 0 0,0 0-1 0 0,0-1 0 0 0,0 1 0 0 0,-1 0 0 0 0,1-1 0 0 0,0 1 0 0 0,-1-1 0 0 0,1 0 1 0 0,0 1-1 0 0,-1-1 0 0 0,1 0 0 0 0,1-1 0 0 0,6-4 33 0 0,0 0 1 0 0,0-1-1 0 0,12-12 1 0 0,-3 3-65 0 0,4-3 7 0 0,20-23 0 0 0,1-1 1 0 0,9-9-15 0 0,16-15-84 0 0,-64 64-1594 0 0,-13 12 517 0 0,-6 6-168 0 0,-6 1-452 0 0,11-10 1015 0 0,-9 8-652 0 0</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4:46:12.069"/>
    </inkml:context>
    <inkml:brush xml:id="br0">
      <inkml:brushProperty name="width" value="0.1" units="cm"/>
      <inkml:brushProperty name="height" value="0.1" units="cm"/>
    </inkml:brush>
  </inkml:definitions>
  <inkml:trace contextRef="#ctx0" brushRef="#br0">276 78 7197 0 0,'-2'-1'12'0'0,"1"-1"1"0"0,0 1-1 0 0,0-1 0 0 0,1 1 1 0 0,-1-1-1 0 0,0 0 1 0 0,0 1-1 0 0,1-1 1 0 0,-1 0-1 0 0,1 1 1 0 0,-1-1-1 0 0,1 0 0 0 0,0 0 1 0 0,0 0-1 0 0,0 0 1 0 0,0 1-1 0 0,0-5 1 0 0,-5-21 1135 0 0,4 27-1021 0 0,1-1 1 0 0,-1 0-1 0 0,1 0 0 0 0,-1 1 0 0 0,1-1 0 0 0,0 0 0 0 0,0 0 1 0 0,-1 0-1 0 0,1 0 0 0 0,0 0 0 0 0,0 1 0 0 0,0-1 1 0 0,0 0-1 0 0,0 0 0 0 0,0 0 0 0 0,0 0 0 0 0,0 0 0 0 0,1-1 1 0 0,-1 5-91 0 0,1-1 0 0 0,-1 1 0 0 0,0-1 0 0 0,0 0 0 0 0,0 1 0 0 0,0-1 0 0 0,0 1 1 0 0,0-1-1 0 0,0 1 0 0 0,-2 4 0 0 0,1-4 22 0 0,-14 71 469 0 0,-43 120 0 0 0,1-2-212 0 0,32-79-68 0 0,13-50-137 0 0,-4 0 0 0 0,-31 84 0 0 0,45-142-105 0 0,-1 3 8 0 0,0 0 0 0 0,-1-1-1 0 0,0 1 1 0 0,-6 7 0 0 0,14-21-1 0 0,0 1 1 0 0,1 0-1 0 0,-1 1 0 0 0,1-1 0 0 0,0 1 1 0 0,0 0-1 0 0,0 0 0 0 0,1 1 0 0 0,-1-1 0 0 0,10-3 1 0 0,9-1-15 0 0,1 2 1 0 0,0 1 0 0 0,-1 0 0 0 0,2 2 0 0 0,-1 1 0 0 0,26 1 0 0 0,41-4-9 0 0,215-36 361 0 0,-164 20 320 0 0,-39-1-114 0 0,-101 21-455 0 0,-5 2-195 0 0,-9 2-597 0 0,-23 9-2160 0 0,18-2 1282 0 0</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4:46:13.495"/>
    </inkml:context>
    <inkml:brush xml:id="br0">
      <inkml:brushProperty name="width" value="0.1" units="cm"/>
      <inkml:brushProperty name="height" value="0.1" units="cm"/>
    </inkml:brush>
  </inkml:definitions>
  <inkml:trace contextRef="#ctx0" brushRef="#br0">0 98 7389 0 0,'2'-7'343'0'0,"1"0"0"0"0,0 0 0 0 0,0 0 0 0 0,0 1 0 0 0,0-1 0 0 0,1 1 0 0 0,0 0 0 0 0,1 0 0 0 0,-1 1 0 0 0,1-1 0 0 0,0 1 0 0 0,1 0 0 0 0,-1 0 0 0 0,7-3 0 0 0,-5 4 592 0 0,-9 13-332 0 0,-1 4-657 0 0,-5 32 118 0 0,-16 118-51 0 0,21-99-236 0 0,-1 13-2159 0 0,3-46-749 0 0,5-21 1849 0 0</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4:46:13.827"/>
    </inkml:context>
    <inkml:brush xml:id="br0">
      <inkml:brushProperty name="width" value="0.1" units="cm"/>
      <inkml:brushProperty name="height" value="0.1" units="cm"/>
    </inkml:brush>
  </inkml:definitions>
  <inkml:trace contextRef="#ctx0" brushRef="#br0">70 84 6721 0 0,'1'-13'122'0'0,"-1"10"-19"0"0,1 0-1 0 0,-1 0 1 0 0,0 0-1 0 0,0 0 1 0 0,0 1-1 0 0,0-1 1 0 0,-1 0-1 0 0,1 0 1 0 0,-1 0-1 0 0,0 1 1 0 0,0-1-1 0 0,0 0 1 0 0,0 0-1 0 0,0 1 1 0 0,0-1-1 0 0,-1 1 1 0 0,1-1-1 0 0,-1 1 1 0 0,0 0-1 0 0,1 0 1 0 0,-5-4-1 0 0,5 5-79 0 0,1 1 0 0 0,-1-1 0 0 0,0 0 0 0 0,1 1 0 0 0,-1-1 0 0 0,0 0 0 0 0,0 1 0 0 0,0-1 0 0 0,0 1 0 0 0,0-1 0 0 0,1 1 0 0 0,-1 0 0 0 0,0-1 0 0 0,0 1 0 0 0,0 0 0 0 0,0 0 0 0 0,0-1 0 0 0,0 1 0 0 0,0 0 0 0 0,0 0 0 0 0,0 0 0 0 0,0 0 0 0 0,0 0 0 0 0,0 1-1 0 0,0-1 1 0 0,0 0 0 0 0,0 0 0 0 0,0 1 0 0 0,0-1 0 0 0,0 0 0 0 0,0 1 0 0 0,0-1 0 0 0,0 1 0 0 0,0 0 0 0 0,1-1 0 0 0,-1 1 0 0 0,0-1 0 0 0,0 1 0 0 0,1 0 0 0 0,-1 0 0 0 0,0-1 0 0 0,1 1 0 0 0,-1 0 0 0 0,1 0 0 0 0,-1 0 0 0 0,1 0 0 0 0,-1 0 0 0 0,1 0 0 0 0,0 0 0 0 0,0 0 0 0 0,-1 1 0 0 0,-1 3 61 0 0,1 0 0 0 0,-1 0 0 0 0,1 0 0 0 0,0 0 0 0 0,0 0 0 0 0,1 0 0 0 0,0 0 0 0 0,-1 0 0 0 0,2 6 0 0 0,0-3 41 0 0,1 0 0 0 0,0 1 0 0 0,0-1 0 0 0,1 0 0 0 0,0 0 0 0 0,0 0 0 0 0,1-1 0 0 0,5 9 0 0 0,-7-13-115 0 0,0-1 1 0 0,0 1 0 0 0,0-1 0 0 0,0 0-1 0 0,1 0 1 0 0,-1 0 0 0 0,1 0-1 0 0,0 0 1 0 0,-1 0 0 0 0,1-1 0 0 0,0 1-1 0 0,0-1 1 0 0,0 0 0 0 0,0 0 0 0 0,0 0-1 0 0,0 0 1 0 0,0 0 0 0 0,0-1-1 0 0,0 1 1 0 0,1-1 0 0 0,-1 0 0 0 0,0 0-1 0 0,0 0 1 0 0,6-1 0 0 0,-3 0-7 0 0,0 0 1 0 0,-1-1-1 0 0,1 1 0 0 0,-1-1 1 0 0,1 0-1 0 0,-1-1 0 0 0,0 1 1 0 0,0-1-1 0 0,0 0 1 0 0,0 0-1 0 0,8-8 0 0 0,-11 9-4 0 0,0 0 0 0 0,0 0 0 0 0,0 0-1 0 0,-1 0 1 0 0,1-1 0 0 0,-1 1 0 0 0,0 0-1 0 0,1-1 1 0 0,-1 1 0 0 0,0-1 0 0 0,0 1-1 0 0,-1-1 1 0 0,1 1 0 0 0,0-1 0 0 0,-1 0-1 0 0,0 1 1 0 0,1-1 0 0 0,-1 0 0 0 0,0 1-1 0 0,-1-1 1 0 0,1 0 0 0 0,0 1 0 0 0,-1-1-1 0 0,1 0 1 0 0,-1 1 0 0 0,0-1 0 0 0,0 1-1 0 0,-1-3 1 0 0,-1 0-22 0 0,1 1 0 0 0,-1-1-1 0 0,0 1 1 0 0,0 0 0 0 0,-1 0 0 0 0,1 0-1 0 0,-1 0 1 0 0,0 1 0 0 0,0-1 0 0 0,0 1-1 0 0,0 0 1 0 0,-6-3 0 0 0,7 4-176 0 0,0 1 0 0 0,1 0 0 0 0,-1 0-1 0 0,0-1 1 0 0,0 2 0 0 0,0-1 0 0 0,0 0 0 0 0,0 0 0 0 0,0 1 0 0 0,0 0-1 0 0,0 0 1 0 0,0 0 0 0 0,0 0 0 0 0,0 0 0 0 0,0 0 0 0 0,0 1 0 0 0,0-1-1 0 0,1 1 1 0 0,-1 0 0 0 0,0 0 0 0 0,0 0 0 0 0,-4 3 0 0 0,7-4 158 0 0,0 0 1 0 0,0 0-1 0 0,-1 0 1 0 0,1 0-1 0 0,0 0 0 0 0,0 0 1 0 0,0 0-1 0 0,-1 0 1 0 0,1 0-1 0 0,0 0 1 0 0,0 0-1 0 0,0 1 1 0 0,0-1-1 0 0,0 0 1 0 0,0 0-1 0 0,-1 0 1 0 0,1 0-1 0 0,0 0 0 0 0,0 0 1 0 0,0 1-1 0 0,0-1 1 0 0,0 0-1 0 0,0 0 1 0 0,0 0-1 0 0,0 0 1 0 0,0 1-1 0 0,-1-1 1 0 0,1 0-1 0 0,0 0 0 0 0,0 0 1 0 0,0 1-1 0 0,0-1 1 0 0,0 0-1 0 0,0 0 1 0 0,0 0-1 0 0,0 0 1 0 0,0 1-1 0 0,1-1 1 0 0,-1 0-1 0 0,0 0 1 0 0,0 0-1 0 0,0 1 0 0 0,0-1 1 0 0,0 0-1 0 0,0 0 1 0 0,0 0-1 0 0,0 0 1 0 0,0 0-1 0 0,1 1 1 0 0,-1-1-1 0 0,0 0 1 0 0,0 0-1 0 0,0 0 0 0 0,0 0 1 0 0,0 0-1 0 0,1 0 1 0 0,-1 0-1 0 0,0 1 1 0 0,0-1-1 0 0,0 0 1 0 0,1 0-1 0 0,5 0-769 0 0</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4:46:14.359"/>
    </inkml:context>
    <inkml:brush xml:id="br0">
      <inkml:brushProperty name="width" value="0.1" units="cm"/>
      <inkml:brushProperty name="height" value="0.1" units="cm"/>
    </inkml:brush>
  </inkml:definitions>
  <inkml:trace contextRef="#ctx0" brushRef="#br0">0 83 6313 0 0,'1'-7'212'0'0,"0"1"1"0"0,0-1-1 0 0,1 1 1 0 0,-1 0-1 0 0,2-1 1 0 0,-1 1-1 0 0,5-9 1 0 0,-6 13-143 0 0,1 1 0 0 0,-1-1-1 0 0,0 0 1 0 0,1 1 0 0 0,-1-1 0 0 0,1 1 0 0 0,-1 0 0 0 0,1-1 0 0 0,0 1 0 0 0,0 0 0 0 0,0 0-1 0 0,-1 0 1 0 0,1 0 0 0 0,0 1 0 0 0,0-1 0 0 0,0 0 0 0 0,0 1 0 0 0,0 0 0 0 0,1-1 0 0 0,1 1 0 0 0,-3 0-62 0 0,0 0 1 0 0,0 0 0 0 0,1 0 0 0 0,-1 0 0 0 0,0 0 0 0 0,0 0 0 0 0,0 0-1 0 0,0 0 1 0 0,0 1 0 0 0,0-1 0 0 0,0 0 0 0 0,0 1 0 0 0,0-1 0 0 0,0 1-1 0 0,0-1 1 0 0,0 1 0 0 0,0-1 0 0 0,0 1 0 0 0,-1 0 0 0 0,1-1 0 0 0,0 1-1 0 0,0 0 1 0 0,0 0 0 0 0,-1 0 0 0 0,1 0 0 0 0,-1-1 0 0 0,1 1 0 0 0,-1 0-1 0 0,1 0 1 0 0,-1 0 0 0 0,1 0 0 0 0,-1 0 0 0 0,0 0 0 0 0,1 0 0 0 0,-1 1-1 0 0,0-1 1 0 0,0 0 0 0 0,0 0 0 0 0,0 1 0 0 0,3 9 30 0 0,-2-7 264 0 0,-5-8 706 0 0,3 0-780 0 0,-1 16 1002 0 0,-4 2-1212 0 0,-1 5 30 0 0,1-1 0 0 0,-6 34 0 0 0,10-39 57 0 0,2 0 1 0 0,0 0-1 0 0,0 0 1 0 0,1-1-1 0 0,1 1 1 0 0,5 22-1 0 0,-7-33 151 0 0,12 4-174 0 0,38 18-55 0 0,-48-23-28 0 0,1-1 1 0 0,0 1 0 0 0,0 0-1 0 0,0-1 1 0 0,0 0 0 0 0,0 0-1 0 0,0 0 1 0 0,0 0 0 0 0,0 0-1 0 0,0 0 1 0 0,0-1-1 0 0,0 0 1 0 0,0 1 0 0 0,0-1-1 0 0,-1 0 1 0 0,1 0 0 0 0,0-1-1 0 0,0 1 1 0 0,-1-1 0 0 0,1 1-1 0 0,-1-1 1 0 0,1 0 0 0 0,-1 0-1 0 0,2-2 1 0 0,-2 2 0 0 0,5-3-35 0 0,0-1 0 0 0,0-1 1 0 0,0 1-1 0 0,-1-1 0 0 0,0-1 0 0 0,-1 1 1 0 0,0-1-1 0 0,0 0 0 0 0,-1 0 0 0 0,5-9 1 0 0,-8 13-5 0 0,1 0 1 0 0,-1 0-1 0 0,0-1 1 0 0,0 1-1 0 0,-1 0 1 0 0,1 0-1 0 0,-1-1 1 0 0,0 1-1 0 0,0 0 1 0 0,0-1-1 0 0,-1 1 1 0 0,1 0-1 0 0,-1 0 1 0 0,0 0-1 0 0,0-1 1 0 0,-1 1-1 0 0,1 0 1 0 0,-1 0 0 0 0,0 0-1 0 0,0 1 1 0 0,0-1-1 0 0,-1 0 1 0 0,-4-4-1 0 0,4 3-38 0 0,-1 1 0 0 0,0 0-1 0 0,-1 0 1 0 0,1 1 0 0 0,-1-1-1 0 0,1 1 1 0 0,-1 0 0 0 0,0 0-1 0 0,0 1 1 0 0,0-1 0 0 0,-1 1-1 0 0,1 0 1 0 0,-9-1 0 0 0,10 2-117 0 0,0 0 0 0 0,0 1 0 0 0,0 0 0 0 0,0 0 0 0 0,0 0 0 0 0,0 1 0 0 0,0-1 0 0 0,0 1 0 0 0,0 0 0 0 0,0 0 0 0 0,0 0 0 0 0,0 1 0 0 0,0-1 0 0 0,1 1 0 0 0,-1 0 0 0 0,1 0 0 0 0,-1 0 0 0 0,1 0 0 0 0,0 1 0 0 0,-4 3 0 0 0,7-6 137 0 0,-1 0 0 0 0,1 1 1 0 0,0-1-1 0 0,-1 0 0 0 0,1 0 0 0 0,-1 1 0 0 0,1-1 0 0 0,0 0 0 0 0,-1 1 1 0 0,1-1-1 0 0,0 1 0 0 0,0-1 0 0 0,-1 1 0 0 0,1-1 0 0 0,0 0 1 0 0,0 1-1 0 0,-1-1 0 0 0,1 1 0 0 0,0-1 0 0 0,0 1 0 0 0,0-1 1 0 0,0 1-1 0 0,0-1 0 0 0,0 1 0 0 0,0-1 0 0 0,0 1 0 0 0,0-1 1 0 0,0 1-1 0 0,0-1 0 0 0,0 1 0 0 0,0-1 0 0 0,1 1 0 0 0,-1-1 0 0 0,0 1 1 0 0,0-1-1 0 0,0 0 0 0 0,1 1 0 0 0,-1-1 0 0 0,0 1 0 0 0,0-1 1 0 0,1 1-1 0 0,-1-1 0 0 0,0 0 0 0 0,1 1 0 0 0,-1-1 0 0 0,1 0 1 0 0,-1 0-1 0 0,0 1 0 0 0,1-1 0 0 0,-1 0 0 0 0,1 0 0 0 0,-1 1 1 0 0,1-1-1 0 0,2 1-122 0 0,-1 0 0 0 0,1 0 1 0 0,0 0-1 0 0,-1-1 0 0 0,1 1 1 0 0,0-1-1 0 0,-1 1 0 0 0,6-1 1 0 0,4 0-315 0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4:43:34.558"/>
    </inkml:context>
    <inkml:brush xml:id="br0">
      <inkml:brushProperty name="width" value="0.1" units="cm"/>
      <inkml:brushProperty name="height" value="0.1" units="cm"/>
    </inkml:brush>
  </inkml:definitions>
  <inkml:trace contextRef="#ctx0" brushRef="#br0">35 5 4996 0 0,'-30'-2'485'0'0,"26"0"161"0"0,20 2-258 0 0,91 5-617 0 0,132 23 0 0 0,-226-26 85 0 0,15 3-240 0 0</inkml:trace>
  <inkml:trace contextRef="#ctx0" brushRef="#br0" timeOffset="1">110 241 5208 0 0,'4'0'68'0'0,"1"0"32"0"0,3 0 93 0 0,1 0-169 0 0,1-4 212 0 0,5 5-160 0 0,0-5 272 0 0,5 7-200 0 0,1-3 152 0 0,3 0-236 0 0,2 0 96 0 0,-1 0-8 0 0,3 1-44 0 0,5-1-8 0 0,-1 0-184 0 0,0 3-172 0 0,2-1-296 0 0</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4:46:14.730"/>
    </inkml:context>
    <inkml:brush xml:id="br0">
      <inkml:brushProperty name="width" value="0.1" units="cm"/>
      <inkml:brushProperty name="height" value="0.1" units="cm"/>
    </inkml:brush>
  </inkml:definitions>
  <inkml:trace contextRef="#ctx0" brushRef="#br0">177 94 6721 0 0,'-1'-2'44'0'0,"0"-1"-1"0"0,1 1 1 0 0,0 0 0 0 0,0-1 0 0 0,0 1 0 0 0,0-1 0 0 0,0 1 0 0 0,0-1 0 0 0,1 1-1 0 0,-1-1 1 0 0,1 1 0 0 0,0-1 0 0 0,-1 1 0 0 0,1 0 0 0 0,0-1 0 0 0,0 1 0 0 0,1 0 0 0 0,-1 0-1 0 0,0 0 1 0 0,1 0 0 0 0,-1 0 0 0 0,3-2 0 0 0,2-1 1 0 0,0 1 0 0 0,0 0 0 0 0,1 0 0 0 0,-1 1 0 0 0,1 0 0 0 0,0 0 0 0 0,0 0 0 0 0,0 1 0 0 0,0 0 0 0 0,0 0-1 0 0,0 1 1 0 0,1 0 0 0 0,-1 0 0 0 0,0 1 0 0 0,1 0 0 0 0,-1 0 0 0 0,12 2 0 0 0,-13-1-26 0 0,0 0 1 0 0,0 0-1 0 0,0 0 1 0 0,0 1-1 0 0,0 0 0 0 0,-1 0 1 0 0,1 0-1 0 0,-1 1 0 0 0,0-1 1 0 0,1 2-1 0 0,-1-1 0 0 0,0 0 1 0 0,-1 1-1 0 0,1 0 0 0 0,-1 0 1 0 0,0 0-1 0 0,1 1 0 0 0,-2-1 1 0 0,1 1-1 0 0,-1 0 0 0 0,1 0 1 0 0,1 6-1 0 0,-3-7-15 0 0,-1 0 0 0 0,0 0 0 0 0,-1 1 0 0 0,1-1-1 0 0,-1 0 1 0 0,0 0 0 0 0,0 0 0 0 0,0 0 0 0 0,0 1 0 0 0,-1-1 0 0 0,0 0 0 0 0,0 0-1 0 0,0 0 1 0 0,0 0 0 0 0,-1 0 0 0 0,1 0 0 0 0,-1-1 0 0 0,0 1 0 0 0,0 0 0 0 0,-4 4-1 0 0,0 0 25 0 0,0 0 0 0 0,0 0 0 0 0,-1-1-1 0 0,-1 0 1 0 0,1 0 0 0 0,-1 0 0 0 0,-12 6 0 0 0,20-12-26 0 0,-1-1 0 0 0,1 0 0 0 0,0 0 0 0 0,-1 0 1 0 0,1 1-1 0 0,-1-1 0 0 0,1 0 0 0 0,-1 1 0 0 0,1-1 1 0 0,0 0-1 0 0,-1 1 0 0 0,1-1 0 0 0,0 0 0 0 0,-1 1 1 0 0,1-1-1 0 0,0 1 0 0 0,0-1 0 0 0,-1 1 0 0 0,1-1 1 0 0,0 1-1 0 0,0-1 0 0 0,0 1 0 0 0,0 0 0 0 0,8 4 123 0 0,28-1 226 0 0,-23-3-175 0 0,-7 0-81 0 0,14 2 280 0 0,33 10 0 0 0,-49-11-308 0 0,0-1-1 0 0,0 0 1 0 0,0 1 0 0 0,-1 0-1 0 0,1 0 1 0 0,0 0 0 0 0,-1 0-1 0 0,1 0 1 0 0,-1 1 0 0 0,0 0-1 0 0,0-1 1 0 0,0 1 0 0 0,0 0-1 0 0,0 1 1 0 0,2 3 0 0 0,-4-5-34 0 0,-1-1 1 0 0,1 0-1 0 0,-1 0 1 0 0,1 1-1 0 0,-1-1 0 0 0,0 0 1 0 0,1 1-1 0 0,-1-1 1 0 0,0 0-1 0 0,0 1 1 0 0,0-1-1 0 0,0 1 1 0 0,0-1-1 0 0,-1 0 1 0 0,1 1-1 0 0,0-1 0 0 0,-1 0 1 0 0,1 1-1 0 0,0-1 1 0 0,-2 2-1 0 0,1-1 11 0 0,-1 1 0 0 0,0-1-1 0 0,0 1 1 0 0,1-1 0 0 0,-2 0-1 0 0,1 0 1 0 0,0 0 0 0 0,-5 3-1 0 0,-3 2 26 0 0,-1-1-1 0 0,1-1 1 0 0,-18 7 0 0 0,28-12-68 0 0,-54 18-396 0 0,0-3 0 0 0,-1-3 1 0 0,-59 7-1 0 0,110-19 331 0 0,-120 16-2213 0 0,65-10 755 0 0</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4:46:15.099"/>
    </inkml:context>
    <inkml:brush xml:id="br0">
      <inkml:brushProperty name="width" value="0.1" units="cm"/>
      <inkml:brushProperty name="height" value="0.1" units="cm"/>
    </inkml:brush>
  </inkml:definitions>
  <inkml:trace contextRef="#ctx0" brushRef="#br0">46 8 6909 0 0,'0'-7'3765'0'0,"-6"31"-2007"0"0,-6 7-1144 0 0,7-20-521 0 0,0 1 1 0 0,1-1-1 0 0,1 1 0 0 0,0-1 1 0 0,0 1-1 0 0,1 0 0 0 0,1 0 1 0 0,0 0-1 0 0,1 13 0 0 0,0-17-109 0 0,0-7-19 0 0,0 1-1 0 0,0 0 1 0 0,0-1 0 0 0,0 1 0 0 0,1 0 0 0 0,-1-1-1 0 0,1 1 1 0 0,-1-1 0 0 0,1 1 0 0 0,-1-1 0 0 0,1 1-1 0 0,0-1 1 0 0,0 1 0 0 0,0-1 0 0 0,-1 1 0 0 0,2-1-1 0 0,-1 0 1 0 0,2 2 0 0 0,7 16-1224 0 0,-10-17 1029 0 0,1 0 1 0 0,-1-1-1 0 0,1 1 1 0 0,0 0-1 0 0,0-1 0 0 0,-1 1 1 0 0,1 0-1 0 0,0-1 1 0 0,1 0-1 0 0,-1 1 1 0 0,0-1-1 0 0,2 3 1 0 0,6 1-1141 0 0</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4:46:15.423"/>
    </inkml:context>
    <inkml:brush xml:id="br0">
      <inkml:brushProperty name="width" value="0.1" units="cm"/>
      <inkml:brushProperty name="height" value="0.1" units="cm"/>
    </inkml:brush>
  </inkml:definitions>
  <inkml:trace contextRef="#ctx0" brushRef="#br0">86 26 6909 0 0,'-1'1'33'0'0,"0"-1"1"0"0,0 1-1 0 0,0-1 1 0 0,0 1-1 0 0,0-1 1 0 0,1 0 0 0 0,-1 1-1 0 0,0-1 1 0 0,0 0-1 0 0,0 0 1 0 0,0 0-1 0 0,0 0 1 0 0,0 0-1 0 0,0 0 1 0 0,0 0 0 0 0,0 0-1 0 0,0 0 1 0 0,0 0-1 0 0,0 0 1 0 0,-1-1-1 0 0,-18 1 707 0 0,17 1-621 0 0,0 0 1 0 0,-1-1 0 0 0,1 0-1 0 0,0 1 1 0 0,0-1-1 0 0,0 0 1 0 0,0-1-1 0 0,-5 0 1 0 0,7 1-77 0 0,1 0 0 0 0,0 0 1 0 0,-1 0-1 0 0,1 0 0 0 0,-1-1 0 0 0,1 1 0 0 0,-1 0 1 0 0,1 0-1 0 0,0 0 0 0 0,-1 0 0 0 0,1 0 0 0 0,-1 0 1 0 0,1 0-1 0 0,0 0 0 0 0,-1 0 0 0 0,1 0 0 0 0,-1 0 1 0 0,1 1-1 0 0,-1-1 0 0 0,1 0 0 0 0,0 0 0 0 0,-1 0 0 0 0,1 0 1 0 0,0 1-1 0 0,-1-1 0 0 0,1 0 0 0 0,-1 1 0 0 0,1 1 71 0 0,1 0-1 0 0,-1 0 0 0 0,1 0 0 0 0,0 1 0 0 0,0-1 1 0 0,0 0-1 0 0,0 0 0 0 0,0 0 0 0 0,2 2 0 0 0,-2-1-59 0 0,6 10 103 0 0,1 0 1 0 0,0-1-1 0 0,1 0 1 0 0,12 14 0 0 0,-17-23-158 0 0,0 1 0 0 0,0-1 0 0 0,1 1 0 0 0,0-1 0 0 0,-1 0 0 0 0,1-1 0 0 0,0 1 0 0 0,0-1 0 0 0,1 0 0 0 0,-1 0 0 0 0,0-1 0 0 0,1 0 0 0 0,-1 0 0 0 0,11 1 0 0 0,-10-2 2 0 0,0 0 0 0 0,0 0 0 0 0,1 0 0 0 0,-1-1 0 0 0,0 0-1 0 0,0 0 1 0 0,0-1 0 0 0,0 0 0 0 0,0 0 0 0 0,-1 0-1 0 0,9-5 1 0 0,-12 6-5 0 0,0 0 1 0 0,1-1-1 0 0,-1 1 0 0 0,0-1 0 0 0,0 0 0 0 0,-1 1 0 0 0,1-1 1 0 0,0 0-1 0 0,0 0 0 0 0,-1 0 0 0 0,1 0 0 0 0,-1-1 0 0 0,0 1 1 0 0,0 0-1 0 0,0-1 0 0 0,0 1 0 0 0,0 0 0 0 0,0-1 0 0 0,-1 1 1 0 0,1-1-1 0 0,-1 1 0 0 0,1-1 0 0 0,-1 1 0 0 0,0-1 0 0 0,0 0 1 0 0,0 1-1 0 0,-1-1 0 0 0,1 1 0 0 0,0-1 0 0 0,-2-3 0 0 0,0 2-8 0 0,0-1 0 0 0,0 1 0 0 0,0 0-1 0 0,-1 0 1 0 0,1 0 0 0 0,-1 0-1 0 0,0 0 1 0 0,0 0 0 0 0,-1 1-1 0 0,1-1 1 0 0,-1 1 0 0 0,0 0-1 0 0,0 0 1 0 0,0 1 0 0 0,0-1-1 0 0,0 1 1 0 0,0 0 0 0 0,-1 0-1 0 0,1 0 1 0 0,-7-1 0 0 0,1 0-72 0 0,0 0-1 0 0,0 1 1 0 0,0 0 0 0 0,0 1 0 0 0,0 0-1 0 0,0 1 1 0 0,0 0 0 0 0,-19 3 0 0 0,25-2-30 0 0,0 0-1 0 0,0 1 1 0 0,0-1 0 0 0,0 1 0 0 0,0 0 0 0 0,-5 4-1 0 0,8-6 35 0 0,0 1-1 0 0,0-1 1 0 0,1 0-1 0 0,-1 1 1 0 0,0-1-1 0 0,1 1 1 0 0,-1-1-1 0 0,1 1 1 0 0,-1-1-1 0 0,0 1 1 0 0,1-1-1 0 0,-1 1 1 0 0,1-1-1 0 0,-1 1 1 0 0,1 0-1 0 0,0-1 0 0 0,-1 1 1 0 0,1 0-1 0 0,0 0 1 0 0,-1-1-1 0 0,1 1 1 0 0,0 0-1 0 0,0 0 1 0 0,0-1-1 0 0,-1 1 1 0 0,1 0-1 0 0,0 0 1 0 0,0-1-1 0 0,0 1 1 0 0,0 0-1 0 0,0 0 1 0 0,1 0-1 0 0,-1-1 1 0 0,0 1-1 0 0,0 0 0 0 0,0 0 1 0 0,1-1-1 0 0,-1 1 1 0 0,0 0-1 0 0,1-1 1 0 0,0 2-1 0 0,8 7-914 0 0</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4:46:16.319"/>
    </inkml:context>
    <inkml:brush xml:id="br0">
      <inkml:brushProperty name="width" value="0.1" units="cm"/>
      <inkml:brushProperty name="height" value="0.1" units="cm"/>
    </inkml:brush>
  </inkml:definitions>
  <inkml:trace contextRef="#ctx0" brushRef="#br0">78 164 6785 0 0,'-39'-49'2907'0'0,"39"49"-2891"0"0,0 0 1 0 0,0-1-1 0 0,-1 1 1 0 0,1 0-1 0 0,0 0 1 0 0,0 0-1 0 0,0 0 1 0 0,0 0-1 0 0,0 0 1 0 0,0 0-1 0 0,-1 0 1 0 0,1 0-1 0 0,0 0 1 0 0,0 0-1 0 0,0 0 1 0 0,0 0-1 0 0,0 0 1 0 0,0 0-1 0 0,-1 0 1 0 0,1 0-1 0 0,0 0 1 0 0,0 0-1 0 0,0 0 1 0 0,0 0-1 0 0,0 0 1 0 0,0 0-1 0 0,-1 0 1 0 0,1 0-1 0 0,0 0 1 0 0,0 0-1 0 0,0 0 1 0 0,0 1-1 0 0,0-1 1 0 0,0 0-1 0 0,0 0 1 0 0,-1 0-1 0 0,1 0 1 0 0,0 0-1 0 0,0 0 1 0 0,0 0-1 0 0,0 0 1 0 0,0 1-1 0 0,0-1 1 0 0,0 0-1 0 0,0 0 1 0 0,-4 11 427 0 0,0 11 145 0 0,2-8-260 0 0,1-1-194 0 0,-1 0 1 0 0,2-1 0 0 0,0 1 0 0 0,0 0-1 0 0,4 18 1 0 0,-4-28-131 0 0,1-1 1 0 0,-1 0-1 0 0,1 1 0 0 0,0-1 0 0 0,0 0 0 0 0,0 1 0 0 0,0-1 1 0 0,0 0-1 0 0,1 0 0 0 0,-1 0 0 0 0,1 0 0 0 0,-1 0 0 0 0,1 0 1 0 0,0-1-1 0 0,-1 1 0 0 0,1 0 0 0 0,0-1 0 0 0,0 1 0 0 0,0-1 1 0 0,1 0-1 0 0,-1 0 0 0 0,0 0 0 0 0,0 0 0 0 0,1 0 0 0 0,-1 0 1 0 0,0-1-1 0 0,1 1 0 0 0,-1-1 0 0 0,1 1 0 0 0,-1-1 0 0 0,1 0 1 0 0,-1 0-1 0 0,0 0 0 0 0,1 0 0 0 0,3-1 0 0 0,1-1-3 0 0,-1 1 0 0 0,0-1 0 0 0,0 0-1 0 0,0 0 1 0 0,0-1 0 0 0,0 1 0 0 0,0-1 0 0 0,-1-1 0 0 0,0 1-1 0 0,1-1 1 0 0,-1 0 0 0 0,0 0 0 0 0,6-7 0 0 0,-9 9-3 0 0,-1 0 0 0 0,1 0 0 0 0,0 0 0 0 0,0 0-1 0 0,-1 0 1 0 0,1-1 0 0 0,-1 1 0 0 0,0 0 0 0 0,1-1 0 0 0,-1 1 0 0 0,0-1 0 0 0,-1 1 0 0 0,1-1 0 0 0,0 0 0 0 0,-1 1 0 0 0,1-1 0 0 0,-1 0 0 0 0,0 1 0 0 0,0-1 0 0 0,0 0 0 0 0,0 0 0 0 0,-1 1 0 0 0,1-1 0 0 0,-1 0 0 0 0,1 1 0 0 0,-1-1-1 0 0,0 1 1 0 0,0-1 0 0 0,0 1 0 0 0,-1-1 0 0 0,1 1 0 0 0,0 0 0 0 0,-4-5 0 0 0,0 2-18 0 0,0 1 1 0 0,-1-1-1 0 0,1 1 0 0 0,-1 0 1 0 0,0 0-1 0 0,0 1 0 0 0,0 0 0 0 0,0 0 1 0 0,-1 0-1 0 0,1 1 0 0 0,-1 0 1 0 0,-12-2-1 0 0,15 3-75 0 0,1 0 1 0 0,-1 1 0 0 0,1-1 0 0 0,-1 1-1 0 0,0 0 1 0 0,1 0 0 0 0,-1 0-1 0 0,0 0 1 0 0,1 1 0 0 0,-1 0 0 0 0,1-1-1 0 0,-1 1 1 0 0,1 1 0 0 0,-1-1-1 0 0,1 0 1 0 0,0 1 0 0 0,-1 0 0 0 0,1-1-1 0 0,0 1 1 0 0,0 1 0 0 0,0-1-1 0 0,0 0 1 0 0,1 1 0 0 0,-1-1 0 0 0,-3 6-1 0 0,5-8 46 0 0,1 1-1 0 0,0-1 0 0 0,-1 1 1 0 0,1 0-1 0 0,-1-1 1 0 0,1 1-1 0 0,0-1 0 0 0,0 1 1 0 0,-1-1-1 0 0,1 1 0 0 0,0 0 1 0 0,0-1-1 0 0,0 1 1 0 0,-1 0-1 0 0,1-1 0 0 0,0 1 1 0 0,0 0-1 0 0,0-1 0 0 0,0 1 1 0 0,0-1-1 0 0,0 1 1 0 0,1 0-1 0 0,-1-1 0 0 0,0 1 1 0 0,0 0-1 0 0,0-1 0 0 0,1 1 1 0 0,-1-1-1 0 0,0 1 0 0 0,0 0 1 0 0,1-1-1 0 0,-1 1 1 0 0,1-1-1 0 0,-1 1 0 0 0,0-1 1 0 0,1 1-1 0 0,-1-1 0 0 0,1 1 1 0 0,-1-1-1 0 0,1 0 1 0 0,0 1-1 0 0,-1-1 0 0 0,1 0 1 0 0,-1 1-1 0 0,1-1 0 0 0,0 0 1 0 0,-1 0-1 0 0,1 0 1 0 0,-1 1-1 0 0,1-1 0 0 0,0 0 1 0 0,7 1-364 0 0,-1 0 1 0 0,0 0-1 0 0,15-1 1 0 0,-6 1-109 0 0,-3 0 126 0 0,19 3-249 0 0,1-1 0 0 0,-1-1 0 0 0,63-6 0 0 0,-84 3 860 0 0,-1-1 0 0 0,1 0 0 0 0,0 0-1 0 0,-1-1 1 0 0,0 0 0 0 0,1-1 0 0 0,-1 0-1 0 0,12-8 1 0 0,-14 8 258 0 0,-5 1-99 0 0,1 0 1 0 0,0 1-1 0 0,0 0 0 0 0,0-1 0 0 0,1 1 0 0 0,-1 1 1 0 0,0-1-1 0 0,1 1 0 0 0,8-2 0 0 0,-11 2-234 0 0,0-1-1 0 0,-1 1 0 0 0,1-1 1 0 0,0 1-1 0 0,0-1 1 0 0,-1 0-1 0 0,1 0 0 0 0,1-3 1 0 0,14-13 233 0 0,-16 18-324 0 0,-1-1 0 0 0,1 1 1 0 0,-1 0-1 0 0,1 0 0 0 0,-1 0 0 0 0,1-1 0 0 0,-1 1 0 0 0,1 0 0 0 0,-1-1 0 0 0,0 1 0 0 0,1 0 0 0 0,-1-1 1 0 0,1 1-1 0 0,-1-1 0 0 0,0 1 0 0 0,1-1 0 0 0,-1 1 0 0 0,0-1 0 0 0,0 1 0 0 0,1-1 0 0 0,-1 1 0 0 0,0-1 1 0 0,0 1-1 0 0,0-1 0 0 0,0 1 0 0 0,1-1 0 0 0,-1 1 0 0 0,0-1 0 0 0,0 1 0 0 0,0-1 0 0 0,0 0 0 0 0,0 1 1 0 0,0-1-1 0 0,-1 1 0 0 0,1-1 0 0 0,0 1 0 0 0,0-1 0 0 0,0 1 0 0 0,0-1 0 0 0,-1 0 0 0 0,-21-17 2134 0 0,1 2-1518 0 0,-13-26 51 0 0,35 46-664 0 0,0 0 1 0 0,0 0-1 0 0,0 0 1 0 0,-1 0-1 0 0,1 0 1 0 0,-1 0-1 0 0,0 0 1 0 0,0 0-1 0 0,-1 0 1 0 0,1 0-1 0 0,-1 0 1 0 0,-1 4-1 0 0,-16 70 1336 0 0,14-61-1036 0 0,-1 2-67 0 0,1 0-1 0 0,0 0 1 0 0,0 34 0 0 0,4-52-297 0 0,-1 0 0 0 0,1 0 0 0 0,0 0 0 0 0,0 0 0 0 0,1 0 0 0 0,-1 0 0 0 0,0 0 0 0 0,0 0 0 0 0,0 0 0 0 0,1 0 0 0 0,-1 0 0 0 0,0 0 0 0 0,1 0 0 0 0,-1 0 0 0 0,1-1 0 0 0,-1 1 0 0 0,1 0 0 0 0,0 0 0 0 0,-1 0 0 0 0,1-1 0 0 0,0 1 0 0 0,-1 0 0 0 0,1-1 0 0 0,0 1 0 0 0,0 0 0 0 0,0-1 0 0 0,1 1 0 0 0,0 0-41 0 0,0-1 0 0 0,1 1 0 0 0,-1-1 1 0 0,0 0-1 0 0,0 0 0 0 0,1 0 1 0 0,-1 0-1 0 0,0 0 0 0 0,0 0 0 0 0,1-1 1 0 0,3 0-1 0 0,4-3-93 0 0,0 1 0 0 0,0-2 1 0 0,0 1-1 0 0,11-8 0 0 0,-16 9 123 0 0,0-1 0 0 0,-1 0-1 0 0,0 0 1 0 0,1 0 0 0 0,-1 0-1 0 0,-1-1 1 0 0,1 0 0 0 0,3-5-1 0 0,22-47-37 0 0,-8 16 80 0 0,-15 30-21 0 0,-11 18 5 0 0,-9 17 24 0 0,7-3 150 0 0,0-1 1 0 0,2 1-1 0 0,1 1 0 0 0,1-1 0 0 0,0 0 0 0 0,2 1 1 0 0,1 23-1 0 0,8 4-161 0 0,-8-30-298 0 0,0-11-154 0 0,1 0 1 0 0,-1-1-1 0 0,-1 1 0 0 0,0-1 0 0 0,0 1 0 0 0,0-1 0 0 0,-1 1 0 0 0,-4 12 0 0 0,-8 6-1378 0 0,-2 0-336 0 0</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4:46:19.025"/>
    </inkml:context>
    <inkml:brush xml:id="br0">
      <inkml:brushProperty name="width" value="0.1" units="cm"/>
      <inkml:brushProperty name="height" value="0.1" units="cm"/>
    </inkml:brush>
  </inkml:definitions>
  <inkml:trace contextRef="#ctx0" brushRef="#br0">337 54 5420 0 0,'-30'-14'289'0'0,"26"12"-194"0"0,1 0 1 0 0,0 0-1 0 0,-1 0 1 0 0,1 1-1 0 0,-1-1 1 0 0,0 1-1 0 0,1 0 1 0 0,-1 0 0 0 0,0 0-1 0 0,0 0 1 0 0,0 1-1 0 0,0-1 1 0 0,0 1-1 0 0,0 0 1 0 0,-6 1-1 0 0,-3 4 155 0 0,0 1-1 0 0,1-1 0 0 0,-1 2 1 0 0,1 0-1 0 0,1 0 0 0 0,0 1 1 0 0,0 1-1 0 0,0-1 0 0 0,1 2 1 0 0,-15 18-1 0 0,12-13-54 0 0,2 1 1 0 0,0 0-1 0 0,0 1 1 0 0,2 0-1 0 0,0 0 1 0 0,1 1-1 0 0,-5 19 1 0 0,9-27-146 0 0,2 0 0 0 0,-1 0 0 0 0,2 0 0 0 0,-1 0 1 0 0,1 0-1 0 0,1 0 0 0 0,0 0 0 0 0,0 1 0 0 0,1-1 1 0 0,0 0-1 0 0,1 0 0 0 0,0 0 0 0 0,0 0 0 0 0,1 0 1 0 0,1-1-1 0 0,0 1 0 0 0,0-1 0 0 0,1 0 0 0 0,0 0 1 0 0,0 0-1 0 0,1-1 0 0 0,0 0 0 0 0,1 0 0 0 0,-1 0 0 0 0,2-1 1 0 0,-1 0-1 0 0,1 0 0 0 0,15 9 0 0 0,-8-7-20 0 0,2-1 0 0 0,-1 0 0 0 0,1-1 0 0 0,0-1-1 0 0,32 8 1 0 0,-36-12-24 0 0,-1 0-1 0 0,0-1 0 0 0,0-1 0 0 0,1 0 1 0 0,-1 0-1 0 0,0-1 0 0 0,0-1 1 0 0,0 0-1 0 0,20-6 0 0 0,-9 0-15 0 0,0-1-1 0 0,-1 0 0 0 0,0-2 1 0 0,0 0-1 0 0,-1-2 1 0 0,0 0-1 0 0,33-30 0 0 0,-43 33 13 0 0,0-1 0 0 0,-1 0 0 0 0,-1 0 0 0 0,0-1 0 0 0,-1 0 0 0 0,0-1 0 0 0,0 0 0 0 0,-2 0 0 0 0,1 0 0 0 0,-2-1 0 0 0,0 0-1 0 0,-1 0 1 0 0,0-1 0 0 0,2-17 0 0 0,-4 18 0 0 0,-1 0 1 0 0,-1 0-1 0 0,-1 0 0 0 0,0-1 1 0 0,0 1-1 0 0,-1 0 0 0 0,-1 1 0 0 0,-1-1 1 0 0,0 0-1 0 0,-10-22 0 0 0,12 30-17 0 0,-1 0 1 0 0,0 1-1 0 0,-1-1 0 0 0,1 0 1 0 0,-1 1-1 0 0,0 0 0 0 0,0 0 1 0 0,-1 0-1 0 0,0 0 0 0 0,0 1 1 0 0,0 0-1 0 0,0 0 0 0 0,0 0 1 0 0,-1 1-1 0 0,0-1 0 0 0,0 1 1 0 0,0 1-1 0 0,0-1 0 0 0,0 1 1 0 0,0 0-1 0 0,-1 1 0 0 0,1-1 1 0 0,-1 1-1 0 0,-12 0 0 0 0,5 2-274 0 0,-1 1 0 0 0,1 0 0 0 0,0 1 0 0 0,0 1-1 0 0,1 0 1 0 0,-1 1 0 0 0,1 0 0 0 0,0 1 0 0 0,0 1 0 0 0,1 0-1 0 0,-1 0 1 0 0,-16 15 0 0 0,-1 3-868 0 0</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4:46:19.491"/>
    </inkml:context>
    <inkml:brush xml:id="br0">
      <inkml:brushProperty name="width" value="0.1" units="cm"/>
      <inkml:brushProperty name="height" value="0.1" units="cm"/>
    </inkml:brush>
  </inkml:definitions>
  <inkml:trace contextRef="#ctx0" brushRef="#br0">259 109 8661 0 0,'8'-25'-86'0'0,"-5"12"124"0"0,-2 11-2 0 0,0 0 1 0 0,0-1-1 0 0,0 1 0 0 0,0-1 1 0 0,-1 1-1 0 0,0-1 1 0 0,1 1-1 0 0,-1-1 0 0 0,0 0 1 0 0,0 1-1 0 0,0-1 1 0 0,-1 1-1 0 0,1-1 1 0 0,0 1-1 0 0,-1-1 0 0 0,0 1 1 0 0,0-1-1 0 0,0 1 1 0 0,0 0-1 0 0,-2-4 0 0 0,2 5 4 0 0,0-1 0 0 0,0 1 0 0 0,-1 0-1 0 0,1 0 1 0 0,0-1 0 0 0,-1 1 0 0 0,1 0 0 0 0,-1 1-1 0 0,0-1 1 0 0,1 0 0 0 0,-1 0 0 0 0,0 1-1 0 0,1-1 1 0 0,-1 1 0 0 0,0-1 0 0 0,0 1 0 0 0,1 0-1 0 0,-1-1 1 0 0,0 1 0 0 0,0 0 0 0 0,0 0 0 0 0,1 1-1 0 0,-1-1 1 0 0,0 0 0 0 0,0 0 0 0 0,0 1-1 0 0,1-1 1 0 0,-3 2 0 0 0,-12 4 160 0 0,0 2 0 0 0,0 0-1 0 0,0 0 1 0 0,1 2 0 0 0,1 0 0 0 0,0 0 0 0 0,0 1-1 0 0,1 1 1 0 0,0 0 0 0 0,1 1 0 0 0,-15 21 0 0 0,23-28-137 0 0,0 0 0 0 0,0 1 0 0 0,1-1 1 0 0,0 1-1 0 0,0 0 0 0 0,1 0 1 0 0,-1 0-1 0 0,2 0 0 0 0,-1 0 0 0 0,0 12 1 0 0,1-15-32 0 0,1 0-1 0 0,0 0 1 0 0,1-1 0 0 0,-1 1 0 0 0,1 0-1 0 0,-1 0 1 0 0,1-1 0 0 0,0 1 0 0 0,1 0 0 0 0,-1-1-1 0 0,1 1 1 0 0,-1-1 0 0 0,1 1 0 0 0,0-1 0 0 0,0 0-1 0 0,1 0 1 0 0,-1 0 0 0 0,1 0 0 0 0,-1 0 0 0 0,1-1-1 0 0,0 1 1 0 0,4 2 0 0 0,4 1 19 0 0,0 1 0 0 0,1-2 1 0 0,0 0-1 0 0,0 0 0 0 0,0-1 0 0 0,1 0 0 0 0,-1-1 0 0 0,1-1 1 0 0,0 0-1 0 0,0-1 0 0 0,0 0 0 0 0,22-2 0 0 0,-13 0-57 0 0,0-2 0 0 0,0 0-1 0 0,0-2 1 0 0,0 0 0 0 0,-1-1 0 0 0,33-15-1 0 0,-47 18 9 0 0,-1 0-1 0 0,0 0 0 0 0,-1 0 0 0 0,1-1 1 0 0,-1 0-1 0 0,0 0 0 0 0,1 0 1 0 0,-2-1-1 0 0,1 0 0 0 0,0 0 0 0 0,4-8 1 0 0,-7 10-4 0 0,0 0 0 0 0,-1 0 1 0 0,1 0-1 0 0,-1-1 0 0 0,0 1 1 0 0,0 0-1 0 0,-1-1 1 0 0,1 1-1 0 0,-1-1 0 0 0,1 1 1 0 0,-1-1-1 0 0,0 1 0 0 0,0-1 1 0 0,-1 1-1 0 0,1-1 0 0 0,-1 1 1 0 0,0-1-1 0 0,1 1 1 0 0,-2-1-1 0 0,1 1 0 0 0,0 0 1 0 0,-1 0-1 0 0,-1-4 0 0 0,-4-4 5 0 0,0 0 0 0 0,-1 0-1 0 0,0 1 1 0 0,0 0-1 0 0,-1 1 1 0 0,-1-1 0 0 0,1 2-1 0 0,-2-1 1 0 0,1 1 0 0 0,-1 1-1 0 0,0 0 1 0 0,-17-8-1 0 0,17 10-157 0 0,0 0-1 0 0,0 1 0 0 0,-1 0 1 0 0,0 1-1 0 0,0 1 0 0 0,0-1 1 0 0,0 2-1 0 0,0 0 0 0 0,0 0 1 0 0,0 1-1 0 0,0 0 0 0 0,-1 1 1 0 0,-15 4-1 0 0,-15 6-1095 0 0,2 4-237 0 0</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4:46:22.283"/>
    </inkml:context>
    <inkml:brush xml:id="br0">
      <inkml:brushProperty name="width" value="0.1" units="cm"/>
      <inkml:brushProperty name="height" value="0.1" units="cm"/>
    </inkml:brush>
  </inkml:definitions>
  <inkml:trace contextRef="#ctx0" brushRef="#br0">16 5 7873 0 0,'-12'5'191'0'0,"12"-6"-180"0"0,0 1-1 0 0,-1 0 0 0 0,1 0 0 0 0,0 0 0 0 0,0 0 0 0 0,-1-1 1 0 0,1 1-1 0 0,0 0 0 0 0,0 0 0 0 0,0 0 0 0 0,0-1 0 0 0,-1 1 1 0 0,1 0-1 0 0,0 0 0 0 0,0-1 0 0 0,0 1 0 0 0,0 0 0 0 0,0 0 0 0 0,0-1 1 0 0,-1 1-1 0 0,1 0 0 0 0,0 0 0 0 0,0-1 0 0 0,0 1 0 0 0,0 0 1 0 0,0-1-1 0 0,0 1 0 0 0,0 0 0 0 0,0 0 0 0 0,0-3 912 0 0,7 9 679 0 0,7 1-1259 0 0,37 5 572 0 0,1-3 0 0 0,66 4 1 0 0,108-6 124 0 0,-125-6-714 0 0,254 5-2033 0 0,-324-10-797 0 0,-23 3 886 0 0</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4:46:22.594"/>
    </inkml:context>
    <inkml:brush xml:id="br0">
      <inkml:brushProperty name="width" value="0.1" units="cm"/>
      <inkml:brushProperty name="height" value="0.1" units="cm"/>
    </inkml:brush>
  </inkml:definitions>
  <inkml:trace contextRef="#ctx0" brushRef="#br0">19 54 6469 0 0,'-18'16'556'0'0,"18"-16"-531"0"0,0 1-1 0 0,0-1 0 0 0,0 0 0 0 0,0 1 1 0 0,0-1-1 0 0,-1 0 0 0 0,1 1 1 0 0,0-1-1 0 0,0 0 0 0 0,0 1 0 0 0,0-1 1 0 0,0 0-1 0 0,0 1 0 0 0,0-1 1 0 0,0 0-1 0 0,0 1 0 0 0,0-1 0 0 0,0 0 1 0 0,0 1-1 0 0,1-1 0 0 0,-1 0 0 0 0,0 1 1 0 0,0-1-1 0 0,0 0 0 0 0,0 0 1 0 0,0 1-1 0 0,1-1 0 0 0,-1 0 0 0 0,0 1 1 0 0,0-1-1 0 0,1 0 0 0 0,-1 0 1 0 0,0 0-1 0 0,0 1 0 0 0,1-1 0 0 0,-1 0 1 0 0,0 0-1 0 0,1 0 0 0 0,-1 0 1 0 0,0 1-1 0 0,0-1 0 0 0,1 0 0 0 0,2 0 60 0 0,-1 0-1 0 0,1 0 0 0 0,-1 0 0 0 0,1 0 0 0 0,-1-1 0 0 0,1 1 0 0 0,-1-1 0 0 0,1 1 0 0 0,-1-1 0 0 0,1 0 0 0 0,2-2 1 0 0,6 0 61 0 0,335-38 1000 0 0,-186 27-1862 0 0,-73 1-591 0 0,-47 10 373 0 0</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4:46:22.930"/>
    </inkml:context>
    <inkml:brush xml:id="br0">
      <inkml:brushProperty name="width" value="0.1" units="cm"/>
      <inkml:brushProperty name="height" value="0.1" units="cm"/>
    </inkml:brush>
  </inkml:definitions>
  <inkml:trace contextRef="#ctx0" brushRef="#br0">150 108 6501 0 0,'-12'-8'71'0'0,"1"-1"1"0"0,-20-20 0 0 0,24 22 42 0 0,-1 0 0 0 0,1 0 0 0 0,-1 0 0 0 0,0 1 1 0 0,0 0-1 0 0,-1 1 0 0 0,1 0 0 0 0,-12-4 0 0 0,20 8-85 0 0,-1 1 1 0 0,1 0-1 0 0,-1 0 0 0 0,1-1 0 0 0,-1 1 0 0 0,1 0 0 0 0,-1 0 0 0 0,1 0 0 0 0,-1 0 1 0 0,1 0-1 0 0,-1 0 0 0 0,0 0 0 0 0,1 0 0 0 0,-1 0 0 0 0,1 0 0 0 0,-1 0 0 0 0,1 0 1 0 0,-1 0-1 0 0,1 0 0 0 0,-1 1 0 0 0,0-1 0 0 0,1 9 733 0 0,14 16 318 0 0,-13-23-1050 0 0,228 291 4772 0 0,-157-208-4095 0 0,-47-55-449 0 0,25 40 0 0 0,-43-59-220 0 0,-1 0-1 0 0,0 0 1 0 0,-1 1-1 0 0,0 0 1 0 0,-1 0-1 0 0,0 0 1 0 0,4 24 0 0 0,-8-31-48 0 0,0 1 1 0 0,0 0-1 0 0,0-1 1 0 0,-1 1-1 0 0,0 0 1 0 0,0-1-1 0 0,0 1 1 0 0,-1-1-1 0 0,0 1 1 0 0,0-1-1 0 0,0 0 1 0 0,0 0-1 0 0,-1 0 1 0 0,0 0 0 0 0,0 0-1 0 0,0-1 1 0 0,-1 1-1 0 0,0-1 1 0 0,0 0-1 0 0,0 0 1 0 0,0 0-1 0 0,0 0 1 0 0,-1-1-1 0 0,-5 4 1 0 0,-12 6-354 0 0,0-1-1 0 0,-1-1 1 0 0,0-1-1 0 0,-25 7 1 0 0,-92 27-2093 0 0,67-26 909 0 0</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1T04:46:23.768"/>
    </inkml:context>
    <inkml:brush xml:id="br0">
      <inkml:brushProperty name="width" value="0.1" units="cm"/>
      <inkml:brushProperty name="height" value="0.1" units="cm"/>
    </inkml:brush>
  </inkml:definitions>
  <inkml:trace contextRef="#ctx0" brushRef="#br0">1 219 5941 0 0,'1'-6'304'0'0,"-1"0"0"0"0,2 1 0 0 0,-1-1 1 0 0,4-8-1 0 0,2-14 596 0 0,-6 25-728 0 0,0-1 0 0 0,0 0 0 0 0,0 1 0 0 0,1-1 0 0 0,-1 0 0 0 0,1 1 0 0 0,0 0 0 0 0,0-1 1 0 0,0 1-1 0 0,0 0 0 0 0,0 0 0 0 0,1 0 0 0 0,-1 0 0 0 0,1 1 0 0 0,0-1 0 0 0,0 1 0 0 0,0-1 0 0 0,0 1 0 0 0,1 0 0 0 0,3-2 0 0 0,-7 4-129 0 0,1-1-1 0 0,-1 1 1 0 0,1 0-1 0 0,-1-1 1 0 0,0 1-1 0 0,1 0 1 0 0,-1-1-1 0 0,1 1 1 0 0,-1 0-1 0 0,1 0 1 0 0,-1-1-1 0 0,1 1 1 0 0,-1 0-1 0 0,1 0 0 0 0,-1 0 1 0 0,1 0-1 0 0,-1 0 1 0 0,1 0-1 0 0,-1 0 1 0 0,1 0-1 0 0,-1 0 1 0 0,1 0-1 0 0,-1 0 1 0 0,1 0-1 0 0,0 0 1 0 0,-1 0-1 0 0,1 0 1 0 0,-1 1-1 0 0,1-1 1 0 0,-1 0-1 0 0,0 0 1 0 0,1 1-1 0 0,-1-1 1 0 0,1 0-1 0 0,-1 0 1 0 0,1 1-1 0 0,-1-1 1 0 0,0 1-1 0 0,1-1 1 0 0,0 27 365 0 0,-2-25-434 0 0,-2 37 183 0 0,-6 109 134 0 0,9-131-284 0 0,1-1-1 0 0,4 21 1 0 0,-5-32 32 0 0,1 0-1 0 0,1 0 0 0 0,-1-1 1 0 0,1 1-1 0 0,-1 0 1 0 0,1-1-1 0 0,1 1 1 0 0,-1-1-1 0 0,1 0 1 0 0,-1 0-1 0 0,7 7 1 0 0,-8-10-18 0 0,0-1-1 0 0,-1 1 1 0 0,1-1 0 0 0,0 0 0 0 0,-1 1 0 0 0,1-1 0 0 0,0 0-1 0 0,0 0 1 0 0,-1 1 0 0 0,1-1 0 0 0,0 0 0 0 0,0 0 0 0 0,0 0-1 0 0,-1 0 1 0 0,1 0 0 0 0,0 0 0 0 0,0 0 0 0 0,-1 0 0 0 0,1 0-1 0 0,0-1 1 0 0,0 1 0 0 0,-1 0 0 0 0,1 0 0 0 0,0-1 0 0 0,0 1-1 0 0,-1 0 1 0 0,1-1 0 0 0,0 1 0 0 0,-1-1 0 0 0,1 1 0 0 0,0-1-1 0 0,-1 1 1 0 0,2-2 0 0 0,20-23 146 0 0,-18 19-120 0 0,204-256 137 0 0,-191 239-144 0 0,31-34-1 0 0,-41 50-32 0 0,-1 1-1 0 0,1 0 1 0 0,0 1 0 0 0,0-1-1 0 0,0 1 1 0 0,1 1 0 0 0,0-1-1 0 0,-1 1 1 0 0,15-4 0 0 0,-21 7-10 0 0,1 0 0 0 0,0 1 0 0 0,0 0 0 0 0,0-1 0 0 0,-1 1 0 0 0,1 0 0 0 0,0 0-1 0 0,0 0 1 0 0,0 0 0 0 0,-1 0 0 0 0,1 0 0 0 0,0 0 0 0 0,0 1 0 0 0,2 0 0 0 0,-4-1-1 0 0,1 1 0 0 0,0 0 0 0 0,-1-1 0 0 0,1 1-1 0 0,0 0 1 0 0,-1-1 0 0 0,1 1 0 0 0,-1 0 0 0 0,1 0 0 0 0,-1 0 0 0 0,0 0 0 0 0,1 0-1 0 0,-1-1 1 0 0,0 1 0 0 0,1 0 0 0 0,-1 0 0 0 0,0 0 0 0 0,0 0 0 0 0,0 0 0 0 0,0 0-1 0 0,0 0 1 0 0,0 0 0 0 0,0 0 0 0 0,0 0 0 0 0,-1 0 0 0 0,1 0 0 0 0,0 1-1 0 0,-1 1-399 0 0,0 1-1 0 0,0-1 1 0 0,0 1-1 0 0,-1-1 0 0 0,1 1 1 0 0,-1-1-1 0 0,0 0 0 0 0,0 0 1 0 0,0 0-1 0 0,0 0 0 0 0,-5 5 1 0 0,-1 2-1317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pixabay.com/photos/san-francisco-transamerica-pyramid-1633203/"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Google Shape;49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93" name="Google Shape;493;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94" name="Google Shape;494;p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hlinkClick r:id="rId3"/>
              </a:rPr>
              <a:t>https://pixabay.com/photos/san-francisco-transamerica-pyramid-1633203/</a:t>
            </a:r>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3</a:t>
            </a:fld>
            <a:endParaRPr lang="en-US"/>
          </a:p>
        </p:txBody>
      </p:sp>
    </p:spTree>
    <p:extLst>
      <p:ext uri="{BB962C8B-B14F-4D97-AF65-F5344CB8AC3E}">
        <p14:creationId xmlns:p14="http://schemas.microsoft.com/office/powerpoint/2010/main" val="1245662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8"/>
        <p:cNvGrpSpPr/>
        <p:nvPr/>
      </p:nvGrpSpPr>
      <p:grpSpPr>
        <a:xfrm>
          <a:off x="0" y="0"/>
          <a:ext cx="0" cy="0"/>
          <a:chOff x="0" y="0"/>
          <a:chExt cx="0" cy="0"/>
        </a:xfrm>
      </p:grpSpPr>
      <p:sp>
        <p:nvSpPr>
          <p:cNvPr id="1309" name="Google Shape;1309;p5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310" name="Google Shape;1310;p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7"/>
        <p:cNvGrpSpPr/>
        <p:nvPr/>
      </p:nvGrpSpPr>
      <p:grpSpPr>
        <a:xfrm>
          <a:off x="0" y="0"/>
          <a:ext cx="0" cy="0"/>
          <a:chOff x="0" y="0"/>
          <a:chExt cx="0" cy="0"/>
        </a:xfrm>
      </p:grpSpPr>
      <p:sp>
        <p:nvSpPr>
          <p:cNvPr id="1508" name="Google Shape;1508;p7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09" name="Google Shape;1509;p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6"/>
        <p:cNvGrpSpPr/>
        <p:nvPr/>
      </p:nvGrpSpPr>
      <p:grpSpPr>
        <a:xfrm>
          <a:off x="0" y="0"/>
          <a:ext cx="0" cy="0"/>
          <a:chOff x="0" y="0"/>
          <a:chExt cx="0" cy="0"/>
        </a:xfrm>
      </p:grpSpPr>
      <p:sp>
        <p:nvSpPr>
          <p:cNvPr id="1517" name="Google Shape;1517;p7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18" name="Google Shape;1518;p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5"/>
        <p:cNvGrpSpPr/>
        <p:nvPr/>
      </p:nvGrpSpPr>
      <p:grpSpPr>
        <a:xfrm>
          <a:off x="0" y="0"/>
          <a:ext cx="0" cy="0"/>
          <a:chOff x="0" y="0"/>
          <a:chExt cx="0" cy="0"/>
        </a:xfrm>
      </p:grpSpPr>
      <p:sp>
        <p:nvSpPr>
          <p:cNvPr id="1526" name="Google Shape;1526;p7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27" name="Google Shape;1527;p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4"/>
        <p:cNvGrpSpPr/>
        <p:nvPr/>
      </p:nvGrpSpPr>
      <p:grpSpPr>
        <a:xfrm>
          <a:off x="0" y="0"/>
          <a:ext cx="0" cy="0"/>
          <a:chOff x="0" y="0"/>
          <a:chExt cx="0" cy="0"/>
        </a:xfrm>
      </p:grpSpPr>
      <p:sp>
        <p:nvSpPr>
          <p:cNvPr id="1535" name="Google Shape;1535;p7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36" name="Google Shape;1536;p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1218987"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218987"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2538230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15"/>
        <p:cNvGrpSpPr/>
        <p:nvPr/>
      </p:nvGrpSpPr>
      <p:grpSpPr>
        <a:xfrm>
          <a:off x="0" y="0"/>
          <a:ext cx="0" cy="0"/>
          <a:chOff x="0" y="0"/>
          <a:chExt cx="0" cy="0"/>
        </a:xfrm>
      </p:grpSpPr>
      <p:sp>
        <p:nvSpPr>
          <p:cNvPr id="16" name="Google Shape;16;p146"/>
          <p:cNvSpPr/>
          <p:nvPr/>
        </p:nvSpPr>
        <p:spPr>
          <a:xfrm flipH="1">
            <a:off x="-2" y="3058359"/>
            <a:ext cx="7462565" cy="3799641"/>
          </a:xfrm>
          <a:custGeom>
            <a:avLst/>
            <a:gdLst/>
            <a:ahLst/>
            <a:cxnLst/>
            <a:rect l="l" t="t" r="r" b="b"/>
            <a:pathLst>
              <a:path w="12188831" h="5733256" extrusionOk="0">
                <a:moveTo>
                  <a:pt x="12188831" y="0"/>
                </a:moveTo>
                <a:lnTo>
                  <a:pt x="12188831" y="5733256"/>
                </a:lnTo>
                <a:lnTo>
                  <a:pt x="10983154" y="5733256"/>
                </a:lnTo>
                <a:lnTo>
                  <a:pt x="10983152" y="5733255"/>
                </a:lnTo>
                <a:lnTo>
                  <a:pt x="0" y="5733255"/>
                </a:lnTo>
                <a:lnTo>
                  <a:pt x="0" y="3901689"/>
                </a:lnTo>
                <a:lnTo>
                  <a:pt x="116738" y="3818114"/>
                </a:lnTo>
                <a:cubicBezTo>
                  <a:pt x="956202" y="3277659"/>
                  <a:pt x="1857795" y="3898914"/>
                  <a:pt x="3353729" y="5019020"/>
                </a:cubicBezTo>
                <a:cubicBezTo>
                  <a:pt x="5767244" y="6817560"/>
                  <a:pt x="6911508" y="2885526"/>
                  <a:pt x="10993000" y="491571"/>
                </a:cubicBezTo>
                <a:lnTo>
                  <a:pt x="11125235" y="417447"/>
                </a:lnTo>
                <a:lnTo>
                  <a:pt x="11145184" y="404008"/>
                </a:lnTo>
                <a:cubicBezTo>
                  <a:pt x="11220887" y="357537"/>
                  <a:pt x="11298685" y="314203"/>
                  <a:pt x="11378400" y="274182"/>
                </a:cubicBezTo>
                <a:lnTo>
                  <a:pt x="11390552" y="268723"/>
                </a:lnTo>
                <a:lnTo>
                  <a:pt x="11397294" y="264943"/>
                </a:lnTo>
                <a:lnTo>
                  <a:pt x="11495015" y="216024"/>
                </a:lnTo>
                <a:lnTo>
                  <a:pt x="11495015" y="221793"/>
                </a:lnTo>
                <a:lnTo>
                  <a:pt x="11623123" y="164241"/>
                </a:lnTo>
                <a:cubicBezTo>
                  <a:pt x="11789872" y="97813"/>
                  <a:pt x="11963585" y="45356"/>
                  <a:pt x="12142851" y="8296"/>
                </a:cubicBezTo>
                <a:close/>
              </a:path>
            </a:pathLst>
          </a:custGeom>
          <a:solidFill>
            <a:srgbClr val="C7E6B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lt1"/>
              </a:solidFill>
              <a:latin typeface="Quattrocento Sans"/>
              <a:ea typeface="Quattrocento Sans"/>
              <a:cs typeface="Quattrocento Sans"/>
              <a:sym typeface="Quattrocento Sans"/>
            </a:endParaRPr>
          </a:p>
        </p:txBody>
      </p:sp>
      <p:sp>
        <p:nvSpPr>
          <p:cNvPr id="17" name="Google Shape;17;p146"/>
          <p:cNvSpPr/>
          <p:nvPr/>
        </p:nvSpPr>
        <p:spPr>
          <a:xfrm>
            <a:off x="-6" y="1124744"/>
            <a:ext cx="12188831" cy="5733256"/>
          </a:xfrm>
          <a:custGeom>
            <a:avLst/>
            <a:gdLst/>
            <a:ahLst/>
            <a:cxnLst/>
            <a:rect l="l" t="t" r="r" b="b"/>
            <a:pathLst>
              <a:path w="12188831" h="5733256" extrusionOk="0">
                <a:moveTo>
                  <a:pt x="12188831" y="0"/>
                </a:moveTo>
                <a:lnTo>
                  <a:pt x="12188831" y="5733256"/>
                </a:lnTo>
                <a:lnTo>
                  <a:pt x="10983154" y="5733256"/>
                </a:lnTo>
                <a:lnTo>
                  <a:pt x="10983152" y="5733255"/>
                </a:lnTo>
                <a:lnTo>
                  <a:pt x="0" y="5733255"/>
                </a:lnTo>
                <a:lnTo>
                  <a:pt x="0" y="3901689"/>
                </a:lnTo>
                <a:lnTo>
                  <a:pt x="116738" y="3818114"/>
                </a:lnTo>
                <a:cubicBezTo>
                  <a:pt x="956202" y="3277659"/>
                  <a:pt x="1857795" y="3898914"/>
                  <a:pt x="3353729" y="5019020"/>
                </a:cubicBezTo>
                <a:cubicBezTo>
                  <a:pt x="5767244" y="6817560"/>
                  <a:pt x="6911508" y="2885526"/>
                  <a:pt x="10993000" y="491571"/>
                </a:cubicBezTo>
                <a:lnTo>
                  <a:pt x="11125235" y="417447"/>
                </a:lnTo>
                <a:lnTo>
                  <a:pt x="11145184" y="404008"/>
                </a:lnTo>
                <a:cubicBezTo>
                  <a:pt x="11220887" y="357537"/>
                  <a:pt x="11298685" y="314203"/>
                  <a:pt x="11378400" y="274182"/>
                </a:cubicBezTo>
                <a:lnTo>
                  <a:pt x="11390552" y="268723"/>
                </a:lnTo>
                <a:lnTo>
                  <a:pt x="11397294" y="264943"/>
                </a:lnTo>
                <a:lnTo>
                  <a:pt x="11495015" y="216024"/>
                </a:lnTo>
                <a:lnTo>
                  <a:pt x="11495015" y="221793"/>
                </a:lnTo>
                <a:lnTo>
                  <a:pt x="11623123" y="164241"/>
                </a:lnTo>
                <a:cubicBezTo>
                  <a:pt x="11789872" y="97813"/>
                  <a:pt x="11963585" y="45356"/>
                  <a:pt x="12142851" y="8296"/>
                </a:cubicBezTo>
                <a:close/>
              </a:path>
            </a:pathLst>
          </a:custGeom>
          <a:solidFill>
            <a:srgbClr val="ABD98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lt1"/>
              </a:solidFill>
              <a:latin typeface="Quattrocento Sans"/>
              <a:ea typeface="Quattrocento Sans"/>
              <a:cs typeface="Quattrocento Sans"/>
              <a:sym typeface="Quattrocento Sans"/>
            </a:endParaRPr>
          </a:p>
        </p:txBody>
      </p:sp>
      <p:sp>
        <p:nvSpPr>
          <p:cNvPr id="18" name="Google Shape;18;p146"/>
          <p:cNvSpPr/>
          <p:nvPr/>
        </p:nvSpPr>
        <p:spPr>
          <a:xfrm flipH="1">
            <a:off x="-2" y="1995614"/>
            <a:ext cx="12188827" cy="4862387"/>
          </a:xfrm>
          <a:custGeom>
            <a:avLst/>
            <a:gdLst/>
            <a:ahLst/>
            <a:cxnLst/>
            <a:rect l="l" t="t" r="r" b="b"/>
            <a:pathLst>
              <a:path w="12188827" h="4862387" extrusionOk="0">
                <a:moveTo>
                  <a:pt x="0" y="0"/>
                </a:moveTo>
                <a:lnTo>
                  <a:pt x="0" y="4862387"/>
                </a:lnTo>
                <a:lnTo>
                  <a:pt x="12188827" y="4862387"/>
                </a:lnTo>
                <a:lnTo>
                  <a:pt x="12188827" y="3248211"/>
                </a:lnTo>
                <a:lnTo>
                  <a:pt x="12065043" y="3174555"/>
                </a:lnTo>
                <a:cubicBezTo>
                  <a:pt x="11174911" y="2698247"/>
                  <a:pt x="10218900" y="3245765"/>
                  <a:pt x="8632675" y="4232925"/>
                </a:cubicBezTo>
                <a:cubicBezTo>
                  <a:pt x="5990931" y="5869126"/>
                  <a:pt x="4783278" y="2123831"/>
                  <a:pt x="103619" y="43113"/>
                </a:cubicBezTo>
                <a:close/>
              </a:path>
            </a:pathLst>
          </a:custGeom>
          <a:gradFill>
            <a:gsLst>
              <a:gs pos="0">
                <a:schemeClr val="accent1"/>
              </a:gs>
              <a:gs pos="100000">
                <a:schemeClr val="accent3"/>
              </a:gs>
            </a:gsLst>
            <a:lin ang="24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b="0" i="0" u="none" strike="noStrike" cap="none">
              <a:solidFill>
                <a:schemeClr val="dk1"/>
              </a:solidFill>
              <a:latin typeface="Quattrocento Sans"/>
              <a:ea typeface="Quattrocento Sans"/>
              <a:cs typeface="Quattrocento Sans"/>
              <a:sym typeface="Quattrocento Sans"/>
            </a:endParaRPr>
          </a:p>
        </p:txBody>
      </p:sp>
      <p:sp>
        <p:nvSpPr>
          <p:cNvPr id="19" name="Google Shape;19;p146"/>
          <p:cNvSpPr txBox="1">
            <a:spLocks noGrp="1"/>
          </p:cNvSpPr>
          <p:nvPr>
            <p:ph type="ctrTitle"/>
          </p:nvPr>
        </p:nvSpPr>
        <p:spPr>
          <a:xfrm>
            <a:off x="914162" y="1257197"/>
            <a:ext cx="6548402" cy="1470025"/>
          </a:xfrm>
          <a:prstGeom prst="rect">
            <a:avLst/>
          </a:prstGeom>
          <a:noFill/>
          <a:ln>
            <a:noFill/>
          </a:ln>
        </p:spPr>
        <p:txBody>
          <a:bodyPr spcFirstLastPara="1" wrap="square" lIns="0" tIns="60925" rIns="0" bIns="60925" anchor="ctr" anchorCtr="0">
            <a:noAutofit/>
          </a:bodyPr>
          <a:lstStyle>
            <a:lvl1pPr lvl="0" algn="l">
              <a:lnSpc>
                <a:spcPct val="90000"/>
              </a:lnSpc>
              <a:spcBef>
                <a:spcPts val="0"/>
              </a:spcBef>
              <a:spcAft>
                <a:spcPts val="0"/>
              </a:spcAft>
              <a:buClr>
                <a:schemeClr val="accent1"/>
              </a:buClr>
              <a:buSzPts val="4800"/>
              <a:buFont typeface="Quattrocento Sans"/>
              <a:buNone/>
              <a:defRPr sz="48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 name="Google Shape;20;p146"/>
          <p:cNvSpPr txBox="1">
            <a:spLocks noGrp="1"/>
          </p:cNvSpPr>
          <p:nvPr>
            <p:ph type="subTitle" idx="1"/>
          </p:nvPr>
        </p:nvSpPr>
        <p:spPr>
          <a:xfrm>
            <a:off x="914163" y="2765323"/>
            <a:ext cx="6980449" cy="612775"/>
          </a:xfrm>
          <a:prstGeom prst="rect">
            <a:avLst/>
          </a:prstGeom>
          <a:noFill/>
          <a:ln>
            <a:noFill/>
          </a:ln>
        </p:spPr>
        <p:txBody>
          <a:bodyPr spcFirstLastPara="1" wrap="square" lIns="0" tIns="60925" rIns="0" bIns="60925" anchor="t" anchorCtr="0">
            <a:noAutofit/>
          </a:bodyPr>
          <a:lstStyle>
            <a:lvl1pPr lvl="0" algn="l">
              <a:spcBef>
                <a:spcPts val="560"/>
              </a:spcBef>
              <a:spcAft>
                <a:spcPts val="0"/>
              </a:spcAft>
              <a:buClr>
                <a:srgbClr val="7F7F7F"/>
              </a:buClr>
              <a:buSzPts val="2800"/>
              <a:buNone/>
              <a:defRPr sz="2800">
                <a:solidFill>
                  <a:srgbClr val="7F7F7F"/>
                </a:solidFill>
              </a:defRPr>
            </a:lvl1pPr>
            <a:lvl2pPr lvl="1" algn="ctr">
              <a:spcBef>
                <a:spcPts val="640"/>
              </a:spcBef>
              <a:spcAft>
                <a:spcPts val="0"/>
              </a:spcAft>
              <a:buClr>
                <a:srgbClr val="918E8D"/>
              </a:buClr>
              <a:buSzPts val="3200"/>
              <a:buNone/>
              <a:defRPr>
                <a:solidFill>
                  <a:srgbClr val="918E8D"/>
                </a:solidFill>
              </a:defRPr>
            </a:lvl2pPr>
            <a:lvl3pPr lvl="2" algn="ctr">
              <a:spcBef>
                <a:spcPts val="480"/>
              </a:spcBef>
              <a:spcAft>
                <a:spcPts val="0"/>
              </a:spcAft>
              <a:buClr>
                <a:srgbClr val="918E8D"/>
              </a:buClr>
              <a:buSzPts val="2400"/>
              <a:buNone/>
              <a:defRPr>
                <a:solidFill>
                  <a:srgbClr val="918E8D"/>
                </a:solidFill>
              </a:defRPr>
            </a:lvl3pPr>
            <a:lvl4pPr lvl="3" algn="ctr">
              <a:spcBef>
                <a:spcPts val="400"/>
              </a:spcBef>
              <a:spcAft>
                <a:spcPts val="0"/>
              </a:spcAft>
              <a:buClr>
                <a:srgbClr val="918E8D"/>
              </a:buClr>
              <a:buSzPts val="2000"/>
              <a:buNone/>
              <a:defRPr>
                <a:solidFill>
                  <a:srgbClr val="918E8D"/>
                </a:solidFill>
              </a:defRPr>
            </a:lvl4pPr>
            <a:lvl5pPr lvl="4" algn="ctr">
              <a:spcBef>
                <a:spcPts val="400"/>
              </a:spcBef>
              <a:spcAft>
                <a:spcPts val="0"/>
              </a:spcAft>
              <a:buClr>
                <a:srgbClr val="918E8D"/>
              </a:buClr>
              <a:buSzPts val="2000"/>
              <a:buNone/>
              <a:defRPr>
                <a:solidFill>
                  <a:srgbClr val="918E8D"/>
                </a:solidFill>
              </a:defRPr>
            </a:lvl5pPr>
            <a:lvl6pPr lvl="5" algn="ctr">
              <a:spcBef>
                <a:spcPts val="540"/>
              </a:spcBef>
              <a:spcAft>
                <a:spcPts val="0"/>
              </a:spcAft>
              <a:buClr>
                <a:srgbClr val="918E8D"/>
              </a:buClr>
              <a:buSzPts val="2700"/>
              <a:buNone/>
              <a:defRPr>
                <a:solidFill>
                  <a:srgbClr val="918E8D"/>
                </a:solidFill>
              </a:defRPr>
            </a:lvl6pPr>
            <a:lvl7pPr lvl="6" algn="ctr">
              <a:spcBef>
                <a:spcPts val="540"/>
              </a:spcBef>
              <a:spcAft>
                <a:spcPts val="0"/>
              </a:spcAft>
              <a:buClr>
                <a:srgbClr val="918E8D"/>
              </a:buClr>
              <a:buSzPts val="2700"/>
              <a:buNone/>
              <a:defRPr>
                <a:solidFill>
                  <a:srgbClr val="918E8D"/>
                </a:solidFill>
              </a:defRPr>
            </a:lvl7pPr>
            <a:lvl8pPr lvl="7" algn="ctr">
              <a:spcBef>
                <a:spcPts val="540"/>
              </a:spcBef>
              <a:spcAft>
                <a:spcPts val="0"/>
              </a:spcAft>
              <a:buClr>
                <a:srgbClr val="918E8D"/>
              </a:buClr>
              <a:buSzPts val="2700"/>
              <a:buNone/>
              <a:defRPr>
                <a:solidFill>
                  <a:srgbClr val="918E8D"/>
                </a:solidFill>
              </a:defRPr>
            </a:lvl8pPr>
            <a:lvl9pPr lvl="8" algn="ctr">
              <a:spcBef>
                <a:spcPts val="540"/>
              </a:spcBef>
              <a:spcAft>
                <a:spcPts val="0"/>
              </a:spcAft>
              <a:buClr>
                <a:srgbClr val="918E8D"/>
              </a:buClr>
              <a:buSzPts val="2700"/>
              <a:buNone/>
              <a:defRPr>
                <a:solidFill>
                  <a:srgbClr val="918E8D"/>
                </a:solidFill>
              </a:defRPr>
            </a:lvl9pPr>
          </a:lstStyle>
          <a:p>
            <a:endParaRPr/>
          </a:p>
        </p:txBody>
      </p:sp>
      <p:sp>
        <p:nvSpPr>
          <p:cNvPr id="21" name="Google Shape;21;p146"/>
          <p:cNvSpPr txBox="1">
            <a:spLocks noGrp="1"/>
          </p:cNvSpPr>
          <p:nvPr>
            <p:ph type="dt" idx="10"/>
          </p:nvPr>
        </p:nvSpPr>
        <p:spPr>
          <a:xfrm>
            <a:off x="609441" y="6356351"/>
            <a:ext cx="2844059" cy="365125"/>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146"/>
          <p:cNvSpPr txBox="1">
            <a:spLocks noGrp="1"/>
          </p:cNvSpPr>
          <p:nvPr>
            <p:ph type="ftr" idx="11"/>
          </p:nvPr>
        </p:nvSpPr>
        <p:spPr>
          <a:xfrm>
            <a:off x="4164515" y="6356351"/>
            <a:ext cx="3859795" cy="365125"/>
          </a:xfrm>
          <a:prstGeom prst="rect">
            <a:avLst/>
          </a:prstGeom>
          <a:noFill/>
          <a:ln>
            <a:noFill/>
          </a:ln>
        </p:spPr>
        <p:txBody>
          <a:bodyPr spcFirstLastPara="1" wrap="square" lIns="0" tIns="60925" rIns="0"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146"/>
          <p:cNvSpPr txBox="1">
            <a:spLocks noGrp="1"/>
          </p:cNvSpPr>
          <p:nvPr>
            <p:ph type="sldNum" idx="12"/>
          </p:nvPr>
        </p:nvSpPr>
        <p:spPr>
          <a:xfrm>
            <a:off x="8735325" y="6356351"/>
            <a:ext cx="2844059" cy="365125"/>
          </a:xfrm>
          <a:prstGeom prst="rect">
            <a:avLst/>
          </a:prstGeom>
          <a:noFill/>
          <a:ln>
            <a:noFill/>
          </a:ln>
        </p:spPr>
        <p:txBody>
          <a:bodyPr spcFirstLastPara="1" wrap="square" lIns="0" tIns="60925" rIns="0"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4" name="Google Shape;24;p146"/>
          <p:cNvSpPr txBox="1">
            <a:spLocks noGrp="1"/>
          </p:cNvSpPr>
          <p:nvPr>
            <p:ph type="body" idx="2"/>
          </p:nvPr>
        </p:nvSpPr>
        <p:spPr>
          <a:xfrm>
            <a:off x="7462563" y="5085184"/>
            <a:ext cx="4141693" cy="1156343"/>
          </a:xfrm>
          <a:prstGeom prst="rect">
            <a:avLst/>
          </a:prstGeom>
          <a:noFill/>
          <a:ln>
            <a:noFill/>
          </a:ln>
        </p:spPr>
        <p:txBody>
          <a:bodyPr spcFirstLastPara="1" wrap="square" lIns="0" tIns="60925" rIns="0" bIns="60925" anchor="b" anchorCtr="0">
            <a:noAutofit/>
          </a:bodyPr>
          <a:lstStyle>
            <a:lvl1pPr marL="457200" lvl="0" indent="-228600" algn="r">
              <a:spcBef>
                <a:spcPts val="400"/>
              </a:spcBef>
              <a:spcAft>
                <a:spcPts val="0"/>
              </a:spcAft>
              <a:buClr>
                <a:schemeClr val="lt1"/>
              </a:buClr>
              <a:buSzPts val="2000"/>
              <a:buNone/>
              <a:defRPr sz="2000">
                <a:solidFill>
                  <a:schemeClr val="lt1"/>
                </a:solidFill>
              </a:defRPr>
            </a:lvl1pPr>
            <a:lvl2pPr marL="914400" lvl="1" indent="-228600" algn="l">
              <a:spcBef>
                <a:spcPts val="320"/>
              </a:spcBef>
              <a:spcAft>
                <a:spcPts val="0"/>
              </a:spcAft>
              <a:buClr>
                <a:schemeClr val="dk1"/>
              </a:buClr>
              <a:buSzPts val="1600"/>
              <a:buNone/>
              <a:defRPr sz="1600"/>
            </a:lvl2pPr>
            <a:lvl3pPr marL="1371600" lvl="2" indent="-228600" algn="l">
              <a:spcBef>
                <a:spcPts val="320"/>
              </a:spcBef>
              <a:spcAft>
                <a:spcPts val="0"/>
              </a:spcAft>
              <a:buClr>
                <a:schemeClr val="dk1"/>
              </a:buClr>
              <a:buSzPts val="1600"/>
              <a:buNone/>
              <a:defRPr sz="1600"/>
            </a:lvl3pPr>
            <a:lvl4pPr marL="1828800" lvl="3" indent="-228600" algn="l">
              <a:spcBef>
                <a:spcPts val="320"/>
              </a:spcBef>
              <a:spcAft>
                <a:spcPts val="0"/>
              </a:spcAft>
              <a:buClr>
                <a:schemeClr val="dk1"/>
              </a:buClr>
              <a:buSzPts val="1600"/>
              <a:buNone/>
              <a:defRPr sz="1600"/>
            </a:lvl4pPr>
            <a:lvl5pPr marL="2286000" lvl="4" indent="-228600" algn="l">
              <a:spcBef>
                <a:spcPts val="320"/>
              </a:spcBef>
              <a:spcAft>
                <a:spcPts val="0"/>
              </a:spcAft>
              <a:buClr>
                <a:schemeClr val="dk1"/>
              </a:buClr>
              <a:buSzPts val="1600"/>
              <a:buNone/>
              <a:defRPr sz="160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5" name="Google Shape;25;p146"/>
          <p:cNvSpPr/>
          <p:nvPr/>
        </p:nvSpPr>
        <p:spPr>
          <a:xfrm>
            <a:off x="0" y="0"/>
            <a:ext cx="1125860" cy="1052736"/>
          </a:xfrm>
          <a:custGeom>
            <a:avLst/>
            <a:gdLst/>
            <a:ahLst/>
            <a:cxnLst/>
            <a:rect l="l" t="t" r="r" b="b"/>
            <a:pathLst>
              <a:path w="1125860" h="1052736" extrusionOk="0">
                <a:moveTo>
                  <a:pt x="0" y="0"/>
                </a:moveTo>
                <a:lnTo>
                  <a:pt x="1078411" y="0"/>
                </a:lnTo>
                <a:lnTo>
                  <a:pt x="1109768" y="101015"/>
                </a:lnTo>
                <a:cubicBezTo>
                  <a:pt x="1120319" y="152578"/>
                  <a:pt x="1125860" y="205966"/>
                  <a:pt x="1125860" y="260648"/>
                </a:cubicBezTo>
                <a:cubicBezTo>
                  <a:pt x="1125860" y="698106"/>
                  <a:pt x="771230" y="1052736"/>
                  <a:pt x="333772" y="1052736"/>
                </a:cubicBezTo>
                <a:cubicBezTo>
                  <a:pt x="224408" y="1052736"/>
                  <a:pt x="120220" y="1030572"/>
                  <a:pt x="25456" y="990490"/>
                </a:cubicBezTo>
                <a:lnTo>
                  <a:pt x="0" y="976673"/>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lt1"/>
              </a:solidFill>
              <a:latin typeface="Quattrocento Sans"/>
              <a:ea typeface="Quattrocento Sans"/>
              <a:cs typeface="Quattrocento Sans"/>
              <a:sym typeface="Quattrocento Sans"/>
            </a:endParaRPr>
          </a:p>
        </p:txBody>
      </p:sp>
      <p:sp>
        <p:nvSpPr>
          <p:cNvPr id="26" name="Google Shape;26;p146"/>
          <p:cNvSpPr/>
          <p:nvPr/>
        </p:nvSpPr>
        <p:spPr>
          <a:xfrm>
            <a:off x="1413892" y="398372"/>
            <a:ext cx="472244" cy="472244"/>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lt1"/>
              </a:solidFill>
              <a:latin typeface="Quattrocento Sans"/>
              <a:ea typeface="Quattrocento Sans"/>
              <a:cs typeface="Quattrocento Sans"/>
              <a:sym typeface="Quattrocento Sans"/>
            </a:endParaRPr>
          </a:p>
        </p:txBody>
      </p:sp>
      <p:sp>
        <p:nvSpPr>
          <p:cNvPr id="27" name="Google Shape;27;p146"/>
          <p:cNvSpPr/>
          <p:nvPr/>
        </p:nvSpPr>
        <p:spPr>
          <a:xfrm>
            <a:off x="9367155" y="1301823"/>
            <a:ext cx="1406894" cy="1406894"/>
          </a:xfrm>
          <a:prstGeom prst="ellipse">
            <a:avLst/>
          </a:prstGeom>
          <a:solidFill>
            <a:srgbClr val="ACD98C"/>
          </a:solidFill>
          <a:ln w="1016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lt1"/>
              </a:solidFill>
              <a:latin typeface="Quattrocento Sans"/>
              <a:ea typeface="Quattrocento Sans"/>
              <a:cs typeface="Quattrocento Sans"/>
              <a:sym typeface="Quattrocento Sans"/>
            </a:endParaRPr>
          </a:p>
        </p:txBody>
      </p:sp>
      <p:sp>
        <p:nvSpPr>
          <p:cNvPr id="28" name="Google Shape;28;p146"/>
          <p:cNvSpPr/>
          <p:nvPr/>
        </p:nvSpPr>
        <p:spPr>
          <a:xfrm>
            <a:off x="10532246" y="729678"/>
            <a:ext cx="483606" cy="483606"/>
          </a:xfrm>
          <a:prstGeom prst="ellipse">
            <a:avLst/>
          </a:prstGeom>
          <a:solidFill>
            <a:srgbClr val="C7E6B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lt1"/>
              </a:solidFill>
              <a:latin typeface="Quattrocento Sans"/>
              <a:ea typeface="Quattrocento Sans"/>
              <a:cs typeface="Quattrocento Sans"/>
              <a:sym typeface="Quattrocento Sans"/>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he Team">
  <p:cSld name="The Team">
    <p:spTree>
      <p:nvGrpSpPr>
        <p:cNvPr id="1" name="Shape 217"/>
        <p:cNvGrpSpPr/>
        <p:nvPr/>
      </p:nvGrpSpPr>
      <p:grpSpPr>
        <a:xfrm>
          <a:off x="0" y="0"/>
          <a:ext cx="0" cy="0"/>
          <a:chOff x="0" y="0"/>
          <a:chExt cx="0" cy="0"/>
        </a:xfrm>
      </p:grpSpPr>
      <p:sp>
        <p:nvSpPr>
          <p:cNvPr id="218" name="Google Shape;218;p187"/>
          <p:cNvSpPr/>
          <p:nvPr/>
        </p:nvSpPr>
        <p:spPr>
          <a:xfrm>
            <a:off x="-41943" y="0"/>
            <a:ext cx="4402929" cy="6858000"/>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19" name="Google Shape;219;p187"/>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0" name="Google Shape;220;p187"/>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1" name="Google Shape;221;p187"/>
          <p:cNvSpPr txBox="1">
            <a:spLocks noGrp="1"/>
          </p:cNvSpPr>
          <p:nvPr>
            <p:ph type="sldNum" idx="12"/>
          </p:nvPr>
        </p:nvSpPr>
        <p:spPr>
          <a:xfrm>
            <a:off x="8731052"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22" name="Google Shape;222;p187"/>
          <p:cNvSpPr txBox="1">
            <a:spLocks noGrp="1"/>
          </p:cNvSpPr>
          <p:nvPr>
            <p:ph type="body" idx="1"/>
          </p:nvPr>
        </p:nvSpPr>
        <p:spPr>
          <a:xfrm>
            <a:off x="602805" y="1060150"/>
            <a:ext cx="3547750" cy="649288"/>
          </a:xfrm>
          <a:prstGeom prst="rect">
            <a:avLst/>
          </a:prstGeom>
          <a:noFill/>
          <a:ln>
            <a:noFill/>
          </a:ln>
        </p:spPr>
        <p:txBody>
          <a:bodyPr spcFirstLastPara="1" wrap="square" lIns="121875" tIns="60925" rIns="121875" bIns="60925" anchor="ctr" anchorCtr="0">
            <a:noAutofit/>
          </a:bodyPr>
          <a:lstStyle>
            <a:lvl1pPr marL="457200" lvl="0" indent="-228600" algn="r">
              <a:lnSpc>
                <a:spcPct val="80000"/>
              </a:lnSpc>
              <a:spcBef>
                <a:spcPts val="720"/>
              </a:spcBef>
              <a:spcAft>
                <a:spcPts val="0"/>
              </a:spcAft>
              <a:buClr>
                <a:schemeClr val="lt1"/>
              </a:buClr>
              <a:buSzPts val="3600"/>
              <a:buFont typeface="Open Sans"/>
              <a:buNone/>
              <a:defRPr sz="3600" b="0">
                <a:solidFill>
                  <a:schemeClr val="lt1"/>
                </a:solidFill>
                <a:latin typeface="Open Sans"/>
                <a:ea typeface="Open Sans"/>
                <a:cs typeface="Open Sans"/>
                <a:sym typeface="Open Sans"/>
              </a:defRPr>
            </a:lvl1pPr>
            <a:lvl2pPr marL="914400" lvl="1" indent="-228600" algn="l">
              <a:spcBef>
                <a:spcPts val="640"/>
              </a:spcBef>
              <a:spcAft>
                <a:spcPts val="0"/>
              </a:spcAft>
              <a:buClr>
                <a:schemeClr val="dk1"/>
              </a:buClr>
              <a:buSzPts val="3200"/>
              <a:buFont typeface="Open Sans"/>
              <a:buNone/>
              <a:defRPr>
                <a:latin typeface="Open Sans"/>
                <a:ea typeface="Open Sans"/>
                <a:cs typeface="Open Sans"/>
                <a:sym typeface="Open Sans"/>
              </a:defRPr>
            </a:lvl2pPr>
            <a:lvl3pPr marL="1371600" lvl="2" indent="-228600" algn="l">
              <a:spcBef>
                <a:spcPts val="480"/>
              </a:spcBef>
              <a:spcAft>
                <a:spcPts val="0"/>
              </a:spcAft>
              <a:buClr>
                <a:schemeClr val="dk1"/>
              </a:buClr>
              <a:buSzPts val="2400"/>
              <a:buFont typeface="Open Sans"/>
              <a:buNone/>
              <a:defRPr>
                <a:latin typeface="Open Sans"/>
                <a:ea typeface="Open Sans"/>
                <a:cs typeface="Open Sans"/>
                <a:sym typeface="Open Sans"/>
              </a:defRPr>
            </a:lvl3pPr>
            <a:lvl4pPr marL="1828800" lvl="3" indent="-228600" algn="l">
              <a:spcBef>
                <a:spcPts val="400"/>
              </a:spcBef>
              <a:spcAft>
                <a:spcPts val="0"/>
              </a:spcAft>
              <a:buClr>
                <a:schemeClr val="dk1"/>
              </a:buClr>
              <a:buSzPts val="2000"/>
              <a:buFont typeface="Open Sans"/>
              <a:buNone/>
              <a:defRPr>
                <a:latin typeface="Open Sans"/>
                <a:ea typeface="Open Sans"/>
                <a:cs typeface="Open Sans"/>
                <a:sym typeface="Open Sans"/>
              </a:defRPr>
            </a:lvl4pPr>
            <a:lvl5pPr marL="2286000" lvl="4" indent="-228600" algn="l">
              <a:spcBef>
                <a:spcPts val="400"/>
              </a:spcBef>
              <a:spcAft>
                <a:spcPts val="0"/>
              </a:spcAft>
              <a:buClr>
                <a:schemeClr val="dk1"/>
              </a:buClr>
              <a:buSzPts val="2000"/>
              <a:buFont typeface="Open Sans"/>
              <a:buNone/>
              <a:defRPr>
                <a:latin typeface="Open Sans"/>
                <a:ea typeface="Open Sans"/>
                <a:cs typeface="Open Sans"/>
                <a:sym typeface="Open Sans"/>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23" name="Google Shape;223;p187"/>
          <p:cNvSpPr>
            <a:spLocks noGrp="1"/>
          </p:cNvSpPr>
          <p:nvPr>
            <p:ph type="pic" idx="2"/>
          </p:nvPr>
        </p:nvSpPr>
        <p:spPr>
          <a:xfrm>
            <a:off x="4364494" y="2060843"/>
            <a:ext cx="1352103" cy="1352103"/>
          </a:xfrm>
          <a:prstGeom prst="rect">
            <a:avLst/>
          </a:prstGeom>
          <a:noFill/>
          <a:ln>
            <a:noFill/>
          </a:ln>
        </p:spPr>
      </p:sp>
      <p:sp>
        <p:nvSpPr>
          <p:cNvPr id="224" name="Google Shape;224;p187"/>
          <p:cNvSpPr>
            <a:spLocks noGrp="1"/>
          </p:cNvSpPr>
          <p:nvPr>
            <p:ph type="pic" idx="3"/>
          </p:nvPr>
        </p:nvSpPr>
        <p:spPr>
          <a:xfrm>
            <a:off x="5720105" y="2060843"/>
            <a:ext cx="1352103" cy="1352103"/>
          </a:xfrm>
          <a:prstGeom prst="rect">
            <a:avLst/>
          </a:prstGeom>
          <a:noFill/>
          <a:ln>
            <a:noFill/>
          </a:ln>
        </p:spPr>
      </p:sp>
      <p:sp>
        <p:nvSpPr>
          <p:cNvPr id="225" name="Google Shape;225;p187"/>
          <p:cNvSpPr>
            <a:spLocks noGrp="1"/>
          </p:cNvSpPr>
          <p:nvPr>
            <p:ph type="pic" idx="4"/>
          </p:nvPr>
        </p:nvSpPr>
        <p:spPr>
          <a:xfrm>
            <a:off x="8819301" y="724645"/>
            <a:ext cx="1352103" cy="1352103"/>
          </a:xfrm>
          <a:prstGeom prst="rect">
            <a:avLst/>
          </a:prstGeom>
          <a:noFill/>
          <a:ln>
            <a:noFill/>
          </a:ln>
        </p:spPr>
      </p:sp>
      <p:sp>
        <p:nvSpPr>
          <p:cNvPr id="226" name="Google Shape;226;p187"/>
          <p:cNvSpPr>
            <a:spLocks noGrp="1"/>
          </p:cNvSpPr>
          <p:nvPr>
            <p:ph type="pic" idx="5"/>
          </p:nvPr>
        </p:nvSpPr>
        <p:spPr>
          <a:xfrm>
            <a:off x="5722876" y="4760031"/>
            <a:ext cx="1352103" cy="1352103"/>
          </a:xfrm>
          <a:prstGeom prst="rect">
            <a:avLst/>
          </a:prstGeom>
          <a:noFill/>
          <a:ln>
            <a:no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ompany Profile">
  <p:cSld name="Company Profile">
    <p:spTree>
      <p:nvGrpSpPr>
        <p:cNvPr id="1" name="Shape 227"/>
        <p:cNvGrpSpPr/>
        <p:nvPr/>
      </p:nvGrpSpPr>
      <p:grpSpPr>
        <a:xfrm>
          <a:off x="0" y="0"/>
          <a:ext cx="0" cy="0"/>
          <a:chOff x="0" y="0"/>
          <a:chExt cx="0" cy="0"/>
        </a:xfrm>
      </p:grpSpPr>
      <p:sp>
        <p:nvSpPr>
          <p:cNvPr id="228" name="Google Shape;228;p188"/>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9" name="Google Shape;229;p188"/>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0" name="Google Shape;230;p188"/>
          <p:cNvSpPr txBox="1">
            <a:spLocks noGrp="1"/>
          </p:cNvSpPr>
          <p:nvPr>
            <p:ph type="sldNum" idx="12"/>
          </p:nvPr>
        </p:nvSpPr>
        <p:spPr>
          <a:xfrm>
            <a:off x="8731052"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31" name="Google Shape;231;p188"/>
          <p:cNvSpPr/>
          <p:nvPr/>
        </p:nvSpPr>
        <p:spPr>
          <a:xfrm>
            <a:off x="1" y="708746"/>
            <a:ext cx="4942284" cy="821288"/>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32" name="Google Shape;232;p188"/>
          <p:cNvSpPr txBox="1">
            <a:spLocks noGrp="1"/>
          </p:cNvSpPr>
          <p:nvPr>
            <p:ph type="body" idx="1"/>
          </p:nvPr>
        </p:nvSpPr>
        <p:spPr>
          <a:xfrm>
            <a:off x="0" y="794684"/>
            <a:ext cx="4726260" cy="649288"/>
          </a:xfrm>
          <a:prstGeom prst="rect">
            <a:avLst/>
          </a:prstGeom>
          <a:noFill/>
          <a:ln>
            <a:noFill/>
          </a:ln>
        </p:spPr>
        <p:txBody>
          <a:bodyPr spcFirstLastPara="1" wrap="square" lIns="121875" tIns="60925" rIns="121875" bIns="60925" anchor="ctr" anchorCtr="0">
            <a:noAutofit/>
          </a:bodyPr>
          <a:lstStyle>
            <a:lvl1pPr marL="457200" lvl="0" indent="-228600" algn="r">
              <a:spcBef>
                <a:spcPts val="720"/>
              </a:spcBef>
              <a:spcAft>
                <a:spcPts val="0"/>
              </a:spcAft>
              <a:buClr>
                <a:schemeClr val="lt1"/>
              </a:buClr>
              <a:buSzPts val="3600"/>
              <a:buFont typeface="Open Sans"/>
              <a:buNone/>
              <a:defRPr sz="3600" b="0">
                <a:solidFill>
                  <a:schemeClr val="lt1"/>
                </a:solidFill>
                <a:latin typeface="Open Sans"/>
                <a:ea typeface="Open Sans"/>
                <a:cs typeface="Open Sans"/>
                <a:sym typeface="Open Sans"/>
              </a:defRPr>
            </a:lvl1pPr>
            <a:lvl2pPr marL="914400" lvl="1" indent="-228600" algn="l">
              <a:spcBef>
                <a:spcPts val="640"/>
              </a:spcBef>
              <a:spcAft>
                <a:spcPts val="0"/>
              </a:spcAft>
              <a:buClr>
                <a:schemeClr val="dk1"/>
              </a:buClr>
              <a:buSzPts val="3200"/>
              <a:buFont typeface="Open Sans"/>
              <a:buNone/>
              <a:defRPr>
                <a:latin typeface="Open Sans"/>
                <a:ea typeface="Open Sans"/>
                <a:cs typeface="Open Sans"/>
                <a:sym typeface="Open Sans"/>
              </a:defRPr>
            </a:lvl2pPr>
            <a:lvl3pPr marL="1371600" lvl="2" indent="-228600" algn="l">
              <a:spcBef>
                <a:spcPts val="480"/>
              </a:spcBef>
              <a:spcAft>
                <a:spcPts val="0"/>
              </a:spcAft>
              <a:buClr>
                <a:schemeClr val="dk1"/>
              </a:buClr>
              <a:buSzPts val="2400"/>
              <a:buFont typeface="Open Sans"/>
              <a:buNone/>
              <a:defRPr>
                <a:latin typeface="Open Sans"/>
                <a:ea typeface="Open Sans"/>
                <a:cs typeface="Open Sans"/>
                <a:sym typeface="Open Sans"/>
              </a:defRPr>
            </a:lvl3pPr>
            <a:lvl4pPr marL="1828800" lvl="3" indent="-228600" algn="l">
              <a:spcBef>
                <a:spcPts val="400"/>
              </a:spcBef>
              <a:spcAft>
                <a:spcPts val="0"/>
              </a:spcAft>
              <a:buClr>
                <a:schemeClr val="dk1"/>
              </a:buClr>
              <a:buSzPts val="2000"/>
              <a:buFont typeface="Open Sans"/>
              <a:buNone/>
              <a:defRPr>
                <a:latin typeface="Open Sans"/>
                <a:ea typeface="Open Sans"/>
                <a:cs typeface="Open Sans"/>
                <a:sym typeface="Open Sans"/>
              </a:defRPr>
            </a:lvl4pPr>
            <a:lvl5pPr marL="2286000" lvl="4" indent="-228600" algn="l">
              <a:spcBef>
                <a:spcPts val="400"/>
              </a:spcBef>
              <a:spcAft>
                <a:spcPts val="0"/>
              </a:spcAft>
              <a:buClr>
                <a:schemeClr val="dk1"/>
              </a:buClr>
              <a:buSzPts val="2000"/>
              <a:buFont typeface="Open Sans"/>
              <a:buNone/>
              <a:defRPr>
                <a:latin typeface="Open Sans"/>
                <a:ea typeface="Open Sans"/>
                <a:cs typeface="Open Sans"/>
                <a:sym typeface="Open Sans"/>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33" name="Google Shape;233;p188"/>
          <p:cNvSpPr>
            <a:spLocks noGrp="1"/>
          </p:cNvSpPr>
          <p:nvPr>
            <p:ph type="pic" idx="2"/>
          </p:nvPr>
        </p:nvSpPr>
        <p:spPr>
          <a:xfrm>
            <a:off x="0" y="1529910"/>
            <a:ext cx="4942284" cy="3411257"/>
          </a:xfrm>
          <a:prstGeom prst="rect">
            <a:avLst/>
          </a:prstGeom>
          <a:noFill/>
          <a:ln>
            <a:noFill/>
          </a:ln>
        </p:spPr>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Project Two Column">
  <p:cSld name="Project Two Column">
    <p:spTree>
      <p:nvGrpSpPr>
        <p:cNvPr id="1" name="Shape 234"/>
        <p:cNvGrpSpPr/>
        <p:nvPr/>
      </p:nvGrpSpPr>
      <p:grpSpPr>
        <a:xfrm>
          <a:off x="0" y="0"/>
          <a:ext cx="0" cy="0"/>
          <a:chOff x="0" y="0"/>
          <a:chExt cx="0" cy="0"/>
        </a:xfrm>
      </p:grpSpPr>
      <p:sp>
        <p:nvSpPr>
          <p:cNvPr id="235" name="Google Shape;235;p189"/>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6" name="Google Shape;236;p189"/>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7" name="Google Shape;237;p189"/>
          <p:cNvSpPr txBox="1">
            <a:spLocks noGrp="1"/>
          </p:cNvSpPr>
          <p:nvPr>
            <p:ph type="sldNum" idx="12"/>
          </p:nvPr>
        </p:nvSpPr>
        <p:spPr>
          <a:xfrm>
            <a:off x="8731052"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38" name="Google Shape;238;p189"/>
          <p:cNvSpPr/>
          <p:nvPr/>
        </p:nvSpPr>
        <p:spPr>
          <a:xfrm>
            <a:off x="1" y="708746"/>
            <a:ext cx="4942284" cy="821288"/>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39" name="Google Shape;239;p189"/>
          <p:cNvSpPr txBox="1">
            <a:spLocks noGrp="1"/>
          </p:cNvSpPr>
          <p:nvPr>
            <p:ph type="body" idx="1"/>
          </p:nvPr>
        </p:nvSpPr>
        <p:spPr>
          <a:xfrm>
            <a:off x="0" y="794684"/>
            <a:ext cx="4726260" cy="649288"/>
          </a:xfrm>
          <a:prstGeom prst="rect">
            <a:avLst/>
          </a:prstGeom>
          <a:noFill/>
          <a:ln>
            <a:noFill/>
          </a:ln>
        </p:spPr>
        <p:txBody>
          <a:bodyPr spcFirstLastPara="1" wrap="square" lIns="121875" tIns="60925" rIns="121875" bIns="60925" anchor="ctr" anchorCtr="0">
            <a:noAutofit/>
          </a:bodyPr>
          <a:lstStyle>
            <a:lvl1pPr marL="457200" lvl="0" indent="-228600" algn="r">
              <a:spcBef>
                <a:spcPts val="720"/>
              </a:spcBef>
              <a:spcAft>
                <a:spcPts val="0"/>
              </a:spcAft>
              <a:buClr>
                <a:schemeClr val="lt1"/>
              </a:buClr>
              <a:buSzPts val="3600"/>
              <a:buFont typeface="Open Sans"/>
              <a:buNone/>
              <a:defRPr sz="3600" b="0">
                <a:solidFill>
                  <a:schemeClr val="lt1"/>
                </a:solidFill>
                <a:latin typeface="Open Sans"/>
                <a:ea typeface="Open Sans"/>
                <a:cs typeface="Open Sans"/>
                <a:sym typeface="Open Sans"/>
              </a:defRPr>
            </a:lvl1pPr>
            <a:lvl2pPr marL="914400" lvl="1" indent="-228600" algn="l">
              <a:spcBef>
                <a:spcPts val="640"/>
              </a:spcBef>
              <a:spcAft>
                <a:spcPts val="0"/>
              </a:spcAft>
              <a:buClr>
                <a:schemeClr val="dk1"/>
              </a:buClr>
              <a:buSzPts val="3200"/>
              <a:buFont typeface="Open Sans"/>
              <a:buNone/>
              <a:defRPr>
                <a:latin typeface="Open Sans"/>
                <a:ea typeface="Open Sans"/>
                <a:cs typeface="Open Sans"/>
                <a:sym typeface="Open Sans"/>
              </a:defRPr>
            </a:lvl2pPr>
            <a:lvl3pPr marL="1371600" lvl="2" indent="-228600" algn="l">
              <a:spcBef>
                <a:spcPts val="480"/>
              </a:spcBef>
              <a:spcAft>
                <a:spcPts val="0"/>
              </a:spcAft>
              <a:buClr>
                <a:schemeClr val="dk1"/>
              </a:buClr>
              <a:buSzPts val="2400"/>
              <a:buFont typeface="Open Sans"/>
              <a:buNone/>
              <a:defRPr>
                <a:latin typeface="Open Sans"/>
                <a:ea typeface="Open Sans"/>
                <a:cs typeface="Open Sans"/>
                <a:sym typeface="Open Sans"/>
              </a:defRPr>
            </a:lvl3pPr>
            <a:lvl4pPr marL="1828800" lvl="3" indent="-228600" algn="l">
              <a:spcBef>
                <a:spcPts val="400"/>
              </a:spcBef>
              <a:spcAft>
                <a:spcPts val="0"/>
              </a:spcAft>
              <a:buClr>
                <a:schemeClr val="dk1"/>
              </a:buClr>
              <a:buSzPts val="2000"/>
              <a:buFont typeface="Open Sans"/>
              <a:buNone/>
              <a:defRPr>
                <a:latin typeface="Open Sans"/>
                <a:ea typeface="Open Sans"/>
                <a:cs typeface="Open Sans"/>
                <a:sym typeface="Open Sans"/>
              </a:defRPr>
            </a:lvl4pPr>
            <a:lvl5pPr marL="2286000" lvl="4" indent="-228600" algn="l">
              <a:spcBef>
                <a:spcPts val="400"/>
              </a:spcBef>
              <a:spcAft>
                <a:spcPts val="0"/>
              </a:spcAft>
              <a:buClr>
                <a:schemeClr val="dk1"/>
              </a:buClr>
              <a:buSzPts val="2000"/>
              <a:buFont typeface="Open Sans"/>
              <a:buNone/>
              <a:defRPr>
                <a:latin typeface="Open Sans"/>
                <a:ea typeface="Open Sans"/>
                <a:cs typeface="Open Sans"/>
                <a:sym typeface="Open Sans"/>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40" name="Google Shape;240;p189"/>
          <p:cNvSpPr>
            <a:spLocks noGrp="1"/>
          </p:cNvSpPr>
          <p:nvPr>
            <p:ph type="pic" idx="2"/>
          </p:nvPr>
        </p:nvSpPr>
        <p:spPr>
          <a:xfrm>
            <a:off x="609599" y="1529909"/>
            <a:ext cx="5439509" cy="4419363"/>
          </a:xfrm>
          <a:prstGeom prst="rect">
            <a:avLst/>
          </a:prstGeom>
          <a:noFill/>
          <a:ln>
            <a:noFill/>
          </a:ln>
        </p:spPr>
      </p:sp>
      <p:sp>
        <p:nvSpPr>
          <p:cNvPr id="241" name="Google Shape;241;p189"/>
          <p:cNvSpPr>
            <a:spLocks noGrp="1"/>
          </p:cNvSpPr>
          <p:nvPr>
            <p:ph type="pic" idx="3"/>
          </p:nvPr>
        </p:nvSpPr>
        <p:spPr>
          <a:xfrm>
            <a:off x="6131169" y="1529909"/>
            <a:ext cx="5439509" cy="4419363"/>
          </a:xfrm>
          <a:prstGeom prst="rect">
            <a:avLst/>
          </a:prstGeom>
          <a:noFill/>
          <a:ln>
            <a:noFill/>
          </a:ln>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Our Appraoch">
  <p:cSld name="Our Appraoch">
    <p:spTree>
      <p:nvGrpSpPr>
        <p:cNvPr id="1" name="Shape 242"/>
        <p:cNvGrpSpPr/>
        <p:nvPr/>
      </p:nvGrpSpPr>
      <p:grpSpPr>
        <a:xfrm>
          <a:off x="0" y="0"/>
          <a:ext cx="0" cy="0"/>
          <a:chOff x="0" y="0"/>
          <a:chExt cx="0" cy="0"/>
        </a:xfrm>
      </p:grpSpPr>
      <p:sp>
        <p:nvSpPr>
          <p:cNvPr id="243" name="Google Shape;243;p190"/>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4" name="Google Shape;244;p190"/>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5" name="Google Shape;245;p190"/>
          <p:cNvSpPr txBox="1">
            <a:spLocks noGrp="1"/>
          </p:cNvSpPr>
          <p:nvPr>
            <p:ph type="sldNum" idx="12"/>
          </p:nvPr>
        </p:nvSpPr>
        <p:spPr>
          <a:xfrm>
            <a:off x="8731052"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46" name="Google Shape;246;p190"/>
          <p:cNvSpPr/>
          <p:nvPr/>
        </p:nvSpPr>
        <p:spPr>
          <a:xfrm>
            <a:off x="1" y="708746"/>
            <a:ext cx="4942284" cy="82128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47" name="Google Shape;247;p190"/>
          <p:cNvSpPr txBox="1">
            <a:spLocks noGrp="1"/>
          </p:cNvSpPr>
          <p:nvPr>
            <p:ph type="body" idx="1"/>
          </p:nvPr>
        </p:nvSpPr>
        <p:spPr>
          <a:xfrm>
            <a:off x="0" y="794684"/>
            <a:ext cx="4726260" cy="649288"/>
          </a:xfrm>
          <a:prstGeom prst="rect">
            <a:avLst/>
          </a:prstGeom>
          <a:noFill/>
          <a:ln>
            <a:noFill/>
          </a:ln>
        </p:spPr>
        <p:txBody>
          <a:bodyPr spcFirstLastPara="1" wrap="square" lIns="121875" tIns="60925" rIns="121875" bIns="60925" anchor="ctr" anchorCtr="0">
            <a:noAutofit/>
          </a:bodyPr>
          <a:lstStyle>
            <a:lvl1pPr marL="457200" lvl="0" indent="-228600" algn="r">
              <a:spcBef>
                <a:spcPts val="720"/>
              </a:spcBef>
              <a:spcAft>
                <a:spcPts val="0"/>
              </a:spcAft>
              <a:buClr>
                <a:schemeClr val="lt1"/>
              </a:buClr>
              <a:buSzPts val="3600"/>
              <a:buFont typeface="Open Sans"/>
              <a:buNone/>
              <a:defRPr sz="3600" b="0">
                <a:solidFill>
                  <a:schemeClr val="lt1"/>
                </a:solidFill>
                <a:latin typeface="Open Sans"/>
                <a:ea typeface="Open Sans"/>
                <a:cs typeface="Open Sans"/>
                <a:sym typeface="Open Sans"/>
              </a:defRPr>
            </a:lvl1pPr>
            <a:lvl2pPr marL="914400" lvl="1" indent="-228600" algn="l">
              <a:spcBef>
                <a:spcPts val="640"/>
              </a:spcBef>
              <a:spcAft>
                <a:spcPts val="0"/>
              </a:spcAft>
              <a:buClr>
                <a:schemeClr val="dk1"/>
              </a:buClr>
              <a:buSzPts val="3200"/>
              <a:buFont typeface="Open Sans"/>
              <a:buNone/>
              <a:defRPr>
                <a:latin typeface="Open Sans"/>
                <a:ea typeface="Open Sans"/>
                <a:cs typeface="Open Sans"/>
                <a:sym typeface="Open Sans"/>
              </a:defRPr>
            </a:lvl2pPr>
            <a:lvl3pPr marL="1371600" lvl="2" indent="-228600" algn="l">
              <a:spcBef>
                <a:spcPts val="480"/>
              </a:spcBef>
              <a:spcAft>
                <a:spcPts val="0"/>
              </a:spcAft>
              <a:buClr>
                <a:schemeClr val="dk1"/>
              </a:buClr>
              <a:buSzPts val="2400"/>
              <a:buFont typeface="Open Sans"/>
              <a:buNone/>
              <a:defRPr>
                <a:latin typeface="Open Sans"/>
                <a:ea typeface="Open Sans"/>
                <a:cs typeface="Open Sans"/>
                <a:sym typeface="Open Sans"/>
              </a:defRPr>
            </a:lvl3pPr>
            <a:lvl4pPr marL="1828800" lvl="3" indent="-228600" algn="l">
              <a:spcBef>
                <a:spcPts val="400"/>
              </a:spcBef>
              <a:spcAft>
                <a:spcPts val="0"/>
              </a:spcAft>
              <a:buClr>
                <a:schemeClr val="dk1"/>
              </a:buClr>
              <a:buSzPts val="2000"/>
              <a:buFont typeface="Open Sans"/>
              <a:buNone/>
              <a:defRPr>
                <a:latin typeface="Open Sans"/>
                <a:ea typeface="Open Sans"/>
                <a:cs typeface="Open Sans"/>
                <a:sym typeface="Open Sans"/>
              </a:defRPr>
            </a:lvl4pPr>
            <a:lvl5pPr marL="2286000" lvl="4" indent="-228600" algn="l">
              <a:spcBef>
                <a:spcPts val="400"/>
              </a:spcBef>
              <a:spcAft>
                <a:spcPts val="0"/>
              </a:spcAft>
              <a:buClr>
                <a:schemeClr val="dk1"/>
              </a:buClr>
              <a:buSzPts val="2000"/>
              <a:buFont typeface="Open Sans"/>
              <a:buNone/>
              <a:defRPr>
                <a:latin typeface="Open Sans"/>
                <a:ea typeface="Open Sans"/>
                <a:cs typeface="Open Sans"/>
                <a:sym typeface="Open Sans"/>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48" name="Google Shape;248;p190"/>
          <p:cNvSpPr>
            <a:spLocks noGrp="1"/>
          </p:cNvSpPr>
          <p:nvPr>
            <p:ph type="pic" idx="2"/>
          </p:nvPr>
        </p:nvSpPr>
        <p:spPr>
          <a:xfrm>
            <a:off x="609599" y="1529909"/>
            <a:ext cx="10961079" cy="2475155"/>
          </a:xfrm>
          <a:prstGeom prst="rect">
            <a:avLst/>
          </a:prstGeom>
          <a:noFill/>
          <a:ln>
            <a:noFill/>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Project Tree Column">
  <p:cSld name="Project Tree Column">
    <p:spTree>
      <p:nvGrpSpPr>
        <p:cNvPr id="1" name="Shape 249"/>
        <p:cNvGrpSpPr/>
        <p:nvPr/>
      </p:nvGrpSpPr>
      <p:grpSpPr>
        <a:xfrm>
          <a:off x="0" y="0"/>
          <a:ext cx="0" cy="0"/>
          <a:chOff x="0" y="0"/>
          <a:chExt cx="0" cy="0"/>
        </a:xfrm>
      </p:grpSpPr>
      <p:sp>
        <p:nvSpPr>
          <p:cNvPr id="250" name="Google Shape;250;p191"/>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1" name="Google Shape;251;p191"/>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2" name="Google Shape;252;p191"/>
          <p:cNvSpPr txBox="1">
            <a:spLocks noGrp="1"/>
          </p:cNvSpPr>
          <p:nvPr>
            <p:ph type="sldNum" idx="12"/>
          </p:nvPr>
        </p:nvSpPr>
        <p:spPr>
          <a:xfrm>
            <a:off x="8731052"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53" name="Google Shape;253;p191"/>
          <p:cNvSpPr/>
          <p:nvPr/>
        </p:nvSpPr>
        <p:spPr>
          <a:xfrm>
            <a:off x="1" y="708746"/>
            <a:ext cx="4942284" cy="821288"/>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54" name="Google Shape;254;p191"/>
          <p:cNvSpPr txBox="1">
            <a:spLocks noGrp="1"/>
          </p:cNvSpPr>
          <p:nvPr>
            <p:ph type="body" idx="1"/>
          </p:nvPr>
        </p:nvSpPr>
        <p:spPr>
          <a:xfrm>
            <a:off x="0" y="794684"/>
            <a:ext cx="4726260" cy="649288"/>
          </a:xfrm>
          <a:prstGeom prst="rect">
            <a:avLst/>
          </a:prstGeom>
          <a:noFill/>
          <a:ln>
            <a:noFill/>
          </a:ln>
        </p:spPr>
        <p:txBody>
          <a:bodyPr spcFirstLastPara="1" wrap="square" lIns="121875" tIns="60925" rIns="121875" bIns="60925" anchor="ctr" anchorCtr="0">
            <a:noAutofit/>
          </a:bodyPr>
          <a:lstStyle>
            <a:lvl1pPr marL="457200" lvl="0" indent="-228600" algn="r">
              <a:spcBef>
                <a:spcPts val="720"/>
              </a:spcBef>
              <a:spcAft>
                <a:spcPts val="0"/>
              </a:spcAft>
              <a:buClr>
                <a:schemeClr val="lt1"/>
              </a:buClr>
              <a:buSzPts val="3600"/>
              <a:buFont typeface="Open Sans"/>
              <a:buNone/>
              <a:defRPr sz="3600" b="0">
                <a:solidFill>
                  <a:schemeClr val="lt1"/>
                </a:solidFill>
                <a:latin typeface="Open Sans"/>
                <a:ea typeface="Open Sans"/>
                <a:cs typeface="Open Sans"/>
                <a:sym typeface="Open Sans"/>
              </a:defRPr>
            </a:lvl1pPr>
            <a:lvl2pPr marL="914400" lvl="1" indent="-228600" algn="l">
              <a:spcBef>
                <a:spcPts val="640"/>
              </a:spcBef>
              <a:spcAft>
                <a:spcPts val="0"/>
              </a:spcAft>
              <a:buClr>
                <a:schemeClr val="dk1"/>
              </a:buClr>
              <a:buSzPts val="3200"/>
              <a:buFont typeface="Open Sans"/>
              <a:buNone/>
              <a:defRPr>
                <a:latin typeface="Open Sans"/>
                <a:ea typeface="Open Sans"/>
                <a:cs typeface="Open Sans"/>
                <a:sym typeface="Open Sans"/>
              </a:defRPr>
            </a:lvl2pPr>
            <a:lvl3pPr marL="1371600" lvl="2" indent="-228600" algn="l">
              <a:spcBef>
                <a:spcPts val="480"/>
              </a:spcBef>
              <a:spcAft>
                <a:spcPts val="0"/>
              </a:spcAft>
              <a:buClr>
                <a:schemeClr val="dk1"/>
              </a:buClr>
              <a:buSzPts val="2400"/>
              <a:buFont typeface="Open Sans"/>
              <a:buNone/>
              <a:defRPr>
                <a:latin typeface="Open Sans"/>
                <a:ea typeface="Open Sans"/>
                <a:cs typeface="Open Sans"/>
                <a:sym typeface="Open Sans"/>
              </a:defRPr>
            </a:lvl3pPr>
            <a:lvl4pPr marL="1828800" lvl="3" indent="-228600" algn="l">
              <a:spcBef>
                <a:spcPts val="400"/>
              </a:spcBef>
              <a:spcAft>
                <a:spcPts val="0"/>
              </a:spcAft>
              <a:buClr>
                <a:schemeClr val="dk1"/>
              </a:buClr>
              <a:buSzPts val="2000"/>
              <a:buFont typeface="Open Sans"/>
              <a:buNone/>
              <a:defRPr>
                <a:latin typeface="Open Sans"/>
                <a:ea typeface="Open Sans"/>
                <a:cs typeface="Open Sans"/>
                <a:sym typeface="Open Sans"/>
              </a:defRPr>
            </a:lvl4pPr>
            <a:lvl5pPr marL="2286000" lvl="4" indent="-228600" algn="l">
              <a:spcBef>
                <a:spcPts val="400"/>
              </a:spcBef>
              <a:spcAft>
                <a:spcPts val="0"/>
              </a:spcAft>
              <a:buClr>
                <a:schemeClr val="dk1"/>
              </a:buClr>
              <a:buSzPts val="2000"/>
              <a:buFont typeface="Open Sans"/>
              <a:buNone/>
              <a:defRPr>
                <a:latin typeface="Open Sans"/>
                <a:ea typeface="Open Sans"/>
                <a:cs typeface="Open Sans"/>
                <a:sym typeface="Open Sans"/>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55" name="Google Shape;255;p191"/>
          <p:cNvSpPr>
            <a:spLocks noGrp="1"/>
          </p:cNvSpPr>
          <p:nvPr>
            <p:ph type="pic" idx="2"/>
          </p:nvPr>
        </p:nvSpPr>
        <p:spPr>
          <a:xfrm>
            <a:off x="609441" y="1529909"/>
            <a:ext cx="3605855" cy="4419363"/>
          </a:xfrm>
          <a:prstGeom prst="rect">
            <a:avLst/>
          </a:prstGeom>
          <a:noFill/>
          <a:ln>
            <a:noFill/>
          </a:ln>
        </p:spPr>
      </p:sp>
      <p:sp>
        <p:nvSpPr>
          <p:cNvPr id="256" name="Google Shape;256;p191"/>
          <p:cNvSpPr>
            <a:spLocks noGrp="1"/>
          </p:cNvSpPr>
          <p:nvPr>
            <p:ph type="pic" idx="3"/>
          </p:nvPr>
        </p:nvSpPr>
        <p:spPr>
          <a:xfrm>
            <a:off x="4298073" y="1529909"/>
            <a:ext cx="3605855" cy="4419363"/>
          </a:xfrm>
          <a:prstGeom prst="rect">
            <a:avLst/>
          </a:prstGeom>
          <a:noFill/>
          <a:ln>
            <a:noFill/>
          </a:ln>
        </p:spPr>
      </p:sp>
      <p:sp>
        <p:nvSpPr>
          <p:cNvPr id="257" name="Google Shape;257;p191"/>
          <p:cNvSpPr>
            <a:spLocks noGrp="1"/>
          </p:cNvSpPr>
          <p:nvPr>
            <p:ph type="pic" idx="4"/>
          </p:nvPr>
        </p:nvSpPr>
        <p:spPr>
          <a:xfrm>
            <a:off x="7986705" y="1529909"/>
            <a:ext cx="3605855" cy="4419363"/>
          </a:xfrm>
          <a:prstGeom prst="rect">
            <a:avLst/>
          </a:prstGeom>
          <a:noFill/>
          <a:ln>
            <a:noFill/>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58"/>
        <p:cNvGrpSpPr/>
        <p:nvPr/>
      </p:nvGrpSpPr>
      <p:grpSpPr>
        <a:xfrm>
          <a:off x="0" y="0"/>
          <a:ext cx="0" cy="0"/>
          <a:chOff x="0" y="0"/>
          <a:chExt cx="0" cy="0"/>
        </a:xfrm>
      </p:grpSpPr>
      <p:sp>
        <p:nvSpPr>
          <p:cNvPr id="259" name="Google Shape;259;p192"/>
          <p:cNvSpPr/>
          <p:nvPr/>
        </p:nvSpPr>
        <p:spPr>
          <a:xfrm flipH="1">
            <a:off x="4294212" y="0"/>
            <a:ext cx="7876318" cy="6858000"/>
          </a:xfrm>
          <a:custGeom>
            <a:avLst/>
            <a:gdLst/>
            <a:ahLst/>
            <a:cxnLst/>
            <a:rect l="l" t="t" r="r" b="b"/>
            <a:pathLst>
              <a:path w="6094412" h="6858000" extrusionOk="0">
                <a:moveTo>
                  <a:pt x="0" y="0"/>
                </a:moveTo>
                <a:lnTo>
                  <a:pt x="6094412" y="0"/>
                </a:lnTo>
                <a:lnTo>
                  <a:pt x="0" y="6858000"/>
                </a:lnTo>
                <a:lnTo>
                  <a:pt x="0" y="0"/>
                </a:lnTo>
                <a:close/>
              </a:path>
            </a:pathLst>
          </a:custGeom>
          <a:solidFill>
            <a:srgbClr val="E4E4E4">
              <a:alpha val="4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60" name="Google Shape;260;p192"/>
          <p:cNvSpPr/>
          <p:nvPr/>
        </p:nvSpPr>
        <p:spPr>
          <a:xfrm>
            <a:off x="-39608" y="-3"/>
            <a:ext cx="4333820" cy="4876818"/>
          </a:xfrm>
          <a:custGeom>
            <a:avLst/>
            <a:gdLst/>
            <a:ahLst/>
            <a:cxnLst/>
            <a:rect l="l" t="t" r="r" b="b"/>
            <a:pathLst>
              <a:path w="6094412" h="6858000" extrusionOk="0">
                <a:moveTo>
                  <a:pt x="0" y="0"/>
                </a:moveTo>
                <a:lnTo>
                  <a:pt x="6094412" y="0"/>
                </a:lnTo>
                <a:lnTo>
                  <a:pt x="0" y="6858000"/>
                </a:lnTo>
                <a:lnTo>
                  <a:pt x="0" y="0"/>
                </a:lnTo>
                <a:close/>
              </a:path>
            </a:pathLst>
          </a:custGeom>
          <a:solidFill>
            <a:srgbClr val="E4E4E4">
              <a:alpha val="4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grpSp>
        <p:nvGrpSpPr>
          <p:cNvPr id="261" name="Google Shape;261;p192"/>
          <p:cNvGrpSpPr/>
          <p:nvPr/>
        </p:nvGrpSpPr>
        <p:grpSpPr>
          <a:xfrm>
            <a:off x="1" y="0"/>
            <a:ext cx="2601913" cy="2833688"/>
            <a:chOff x="0" y="0"/>
            <a:chExt cx="2601913" cy="2833688"/>
          </a:xfrm>
        </p:grpSpPr>
        <p:sp>
          <p:nvSpPr>
            <p:cNvPr id="262" name="Google Shape;262;p192"/>
            <p:cNvSpPr/>
            <p:nvPr/>
          </p:nvSpPr>
          <p:spPr>
            <a:xfrm>
              <a:off x="0" y="0"/>
              <a:ext cx="701675" cy="809625"/>
            </a:xfrm>
            <a:custGeom>
              <a:avLst/>
              <a:gdLst/>
              <a:ahLst/>
              <a:cxnLst/>
              <a:rect l="l" t="t" r="r" b="b"/>
              <a:pathLst>
                <a:path w="442" h="510" extrusionOk="0">
                  <a:moveTo>
                    <a:pt x="0" y="510"/>
                  </a:moveTo>
                  <a:lnTo>
                    <a:pt x="0" y="0"/>
                  </a:lnTo>
                  <a:lnTo>
                    <a:pt x="0" y="0"/>
                  </a:lnTo>
                  <a:lnTo>
                    <a:pt x="442" y="254"/>
                  </a:lnTo>
                  <a:lnTo>
                    <a:pt x="0" y="510"/>
                  </a:lnTo>
                  <a:close/>
                </a:path>
              </a:pathLst>
            </a:custGeom>
            <a:solidFill>
              <a:srgbClr val="7800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63" name="Google Shape;263;p192"/>
            <p:cNvSpPr/>
            <p:nvPr/>
          </p:nvSpPr>
          <p:spPr>
            <a:xfrm>
              <a:off x="0" y="403225"/>
              <a:ext cx="701675" cy="814388"/>
            </a:xfrm>
            <a:custGeom>
              <a:avLst/>
              <a:gdLst/>
              <a:ahLst/>
              <a:cxnLst/>
              <a:rect l="l" t="t" r="r" b="b"/>
              <a:pathLst>
                <a:path w="442" h="513" extrusionOk="0">
                  <a:moveTo>
                    <a:pt x="0" y="256"/>
                  </a:moveTo>
                  <a:lnTo>
                    <a:pt x="0" y="256"/>
                  </a:lnTo>
                  <a:lnTo>
                    <a:pt x="442" y="0"/>
                  </a:lnTo>
                  <a:lnTo>
                    <a:pt x="442" y="0"/>
                  </a:lnTo>
                  <a:lnTo>
                    <a:pt x="442" y="513"/>
                  </a:lnTo>
                  <a:lnTo>
                    <a:pt x="0" y="256"/>
                  </a:lnTo>
                  <a:close/>
                </a:path>
              </a:pathLst>
            </a:custGeom>
            <a:solidFill>
              <a:srgbClr val="F5340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64" name="Google Shape;264;p192"/>
            <p:cNvSpPr/>
            <p:nvPr/>
          </p:nvSpPr>
          <p:spPr>
            <a:xfrm>
              <a:off x="0" y="1620838"/>
              <a:ext cx="701675" cy="809625"/>
            </a:xfrm>
            <a:custGeom>
              <a:avLst/>
              <a:gdLst/>
              <a:ahLst/>
              <a:cxnLst/>
              <a:rect l="l" t="t" r="r" b="b"/>
              <a:pathLst>
                <a:path w="442" h="510" extrusionOk="0">
                  <a:moveTo>
                    <a:pt x="0" y="510"/>
                  </a:moveTo>
                  <a:lnTo>
                    <a:pt x="0" y="0"/>
                  </a:lnTo>
                  <a:lnTo>
                    <a:pt x="442" y="256"/>
                  </a:lnTo>
                  <a:lnTo>
                    <a:pt x="442" y="256"/>
                  </a:lnTo>
                  <a:lnTo>
                    <a:pt x="0" y="51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65" name="Google Shape;265;p192"/>
            <p:cNvSpPr/>
            <p:nvPr/>
          </p:nvSpPr>
          <p:spPr>
            <a:xfrm>
              <a:off x="0" y="1212850"/>
              <a:ext cx="701675" cy="814388"/>
            </a:xfrm>
            <a:custGeom>
              <a:avLst/>
              <a:gdLst/>
              <a:ahLst/>
              <a:cxnLst/>
              <a:rect l="l" t="t" r="r" b="b"/>
              <a:pathLst>
                <a:path w="442" h="513" extrusionOk="0">
                  <a:moveTo>
                    <a:pt x="0" y="257"/>
                  </a:moveTo>
                  <a:lnTo>
                    <a:pt x="0" y="257"/>
                  </a:lnTo>
                  <a:lnTo>
                    <a:pt x="442" y="0"/>
                  </a:lnTo>
                  <a:lnTo>
                    <a:pt x="442" y="3"/>
                  </a:lnTo>
                  <a:lnTo>
                    <a:pt x="442" y="513"/>
                  </a:lnTo>
                  <a:lnTo>
                    <a:pt x="0" y="257"/>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66" name="Google Shape;266;p192"/>
            <p:cNvSpPr/>
            <p:nvPr/>
          </p:nvSpPr>
          <p:spPr>
            <a:xfrm>
              <a:off x="234949" y="2359025"/>
              <a:ext cx="406465" cy="474663"/>
            </a:xfrm>
            <a:custGeom>
              <a:avLst/>
              <a:gdLst/>
              <a:ahLst/>
              <a:cxnLst/>
              <a:rect l="l" t="t" r="r" b="b"/>
              <a:pathLst>
                <a:path w="149" h="174" extrusionOk="0">
                  <a:moveTo>
                    <a:pt x="0" y="87"/>
                  </a:moveTo>
                  <a:lnTo>
                    <a:pt x="0" y="87"/>
                  </a:lnTo>
                  <a:lnTo>
                    <a:pt x="149" y="0"/>
                  </a:lnTo>
                  <a:lnTo>
                    <a:pt x="149" y="0"/>
                  </a:lnTo>
                  <a:lnTo>
                    <a:pt x="149" y="174"/>
                  </a:lnTo>
                  <a:lnTo>
                    <a:pt x="0" y="87"/>
                  </a:ln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67" name="Google Shape;267;p192"/>
            <p:cNvSpPr/>
            <p:nvPr/>
          </p:nvSpPr>
          <p:spPr>
            <a:xfrm>
              <a:off x="0" y="809625"/>
              <a:ext cx="701675" cy="811213"/>
            </a:xfrm>
            <a:custGeom>
              <a:avLst/>
              <a:gdLst/>
              <a:ahLst/>
              <a:cxnLst/>
              <a:rect l="l" t="t" r="r" b="b"/>
              <a:pathLst>
                <a:path w="442" h="511" extrusionOk="0">
                  <a:moveTo>
                    <a:pt x="0" y="511"/>
                  </a:moveTo>
                  <a:lnTo>
                    <a:pt x="0" y="0"/>
                  </a:lnTo>
                  <a:lnTo>
                    <a:pt x="442" y="254"/>
                  </a:lnTo>
                  <a:lnTo>
                    <a:pt x="0" y="511"/>
                  </a:lnTo>
                  <a:close/>
                </a:path>
              </a:pathLst>
            </a:custGeom>
            <a:solidFill>
              <a:srgbClr val="114D81"/>
            </a:solidFill>
            <a:ln w="9525" cap="flat" cmpd="sng">
              <a:solidFill>
                <a:srgbClr val="114D8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68" name="Google Shape;268;p192"/>
            <p:cNvSpPr/>
            <p:nvPr/>
          </p:nvSpPr>
          <p:spPr>
            <a:xfrm>
              <a:off x="701675" y="403225"/>
              <a:ext cx="706438" cy="814388"/>
            </a:xfrm>
            <a:custGeom>
              <a:avLst/>
              <a:gdLst/>
              <a:ahLst/>
              <a:cxnLst/>
              <a:rect l="l" t="t" r="r" b="b"/>
              <a:pathLst>
                <a:path w="445" h="513" extrusionOk="0">
                  <a:moveTo>
                    <a:pt x="0" y="513"/>
                  </a:moveTo>
                  <a:lnTo>
                    <a:pt x="0" y="0"/>
                  </a:lnTo>
                  <a:lnTo>
                    <a:pt x="445" y="256"/>
                  </a:lnTo>
                  <a:lnTo>
                    <a:pt x="445" y="256"/>
                  </a:lnTo>
                  <a:lnTo>
                    <a:pt x="0" y="513"/>
                  </a:lnTo>
                  <a:close/>
                </a:path>
              </a:pathLst>
            </a:custGeom>
            <a:solidFill>
              <a:srgbClr val="F5340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69" name="Google Shape;269;p192"/>
            <p:cNvSpPr/>
            <p:nvPr/>
          </p:nvSpPr>
          <p:spPr>
            <a:xfrm>
              <a:off x="701675" y="0"/>
              <a:ext cx="706438" cy="809625"/>
            </a:xfrm>
            <a:custGeom>
              <a:avLst/>
              <a:gdLst/>
              <a:ahLst/>
              <a:cxnLst/>
              <a:rect l="l" t="t" r="r" b="b"/>
              <a:pathLst>
                <a:path w="445" h="510" extrusionOk="0">
                  <a:moveTo>
                    <a:pt x="0" y="254"/>
                  </a:moveTo>
                  <a:lnTo>
                    <a:pt x="0" y="254"/>
                  </a:lnTo>
                  <a:lnTo>
                    <a:pt x="445" y="0"/>
                  </a:lnTo>
                  <a:lnTo>
                    <a:pt x="445" y="0"/>
                  </a:lnTo>
                  <a:lnTo>
                    <a:pt x="445" y="510"/>
                  </a:lnTo>
                  <a:lnTo>
                    <a:pt x="0" y="254"/>
                  </a:lnTo>
                  <a:close/>
                </a:path>
              </a:pathLst>
            </a:custGeom>
            <a:solidFill>
              <a:srgbClr val="E3651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0" name="Google Shape;270;p192"/>
            <p:cNvSpPr/>
            <p:nvPr/>
          </p:nvSpPr>
          <p:spPr>
            <a:xfrm>
              <a:off x="0" y="403225"/>
              <a:ext cx="701675" cy="814388"/>
            </a:xfrm>
            <a:custGeom>
              <a:avLst/>
              <a:gdLst/>
              <a:ahLst/>
              <a:cxnLst/>
              <a:rect l="l" t="t" r="r" b="b"/>
              <a:pathLst>
                <a:path w="442" h="513" extrusionOk="0">
                  <a:moveTo>
                    <a:pt x="0" y="256"/>
                  </a:moveTo>
                  <a:lnTo>
                    <a:pt x="0" y="256"/>
                  </a:lnTo>
                  <a:lnTo>
                    <a:pt x="442" y="0"/>
                  </a:lnTo>
                  <a:lnTo>
                    <a:pt x="442" y="0"/>
                  </a:lnTo>
                  <a:lnTo>
                    <a:pt x="442" y="513"/>
                  </a:lnTo>
                  <a:lnTo>
                    <a:pt x="0" y="256"/>
                  </a:lnTo>
                  <a:close/>
                </a:path>
              </a:pathLst>
            </a:custGeom>
            <a:solidFill>
              <a:srgbClr val="FFA73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1" name="Google Shape;271;p192"/>
            <p:cNvSpPr/>
            <p:nvPr/>
          </p:nvSpPr>
          <p:spPr>
            <a:xfrm>
              <a:off x="1408113" y="0"/>
              <a:ext cx="701675" cy="809625"/>
            </a:xfrm>
            <a:custGeom>
              <a:avLst/>
              <a:gdLst/>
              <a:ahLst/>
              <a:cxnLst/>
              <a:rect l="l" t="t" r="r" b="b"/>
              <a:pathLst>
                <a:path w="442" h="510" extrusionOk="0">
                  <a:moveTo>
                    <a:pt x="0" y="510"/>
                  </a:moveTo>
                  <a:lnTo>
                    <a:pt x="0" y="0"/>
                  </a:lnTo>
                  <a:lnTo>
                    <a:pt x="0" y="0"/>
                  </a:lnTo>
                  <a:lnTo>
                    <a:pt x="442" y="254"/>
                  </a:lnTo>
                  <a:lnTo>
                    <a:pt x="0" y="510"/>
                  </a:lnTo>
                  <a:close/>
                </a:path>
              </a:pathLst>
            </a:custGeom>
            <a:solidFill>
              <a:srgbClr val="C1DD84"/>
            </a:solidFill>
            <a:ln w="9525" cap="flat" cmpd="sng">
              <a:solidFill>
                <a:srgbClr val="C1DD8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2" name="Google Shape;272;p192"/>
            <p:cNvSpPr/>
            <p:nvPr/>
          </p:nvSpPr>
          <p:spPr>
            <a:xfrm>
              <a:off x="2317750" y="241300"/>
              <a:ext cx="284163" cy="328613"/>
            </a:xfrm>
            <a:custGeom>
              <a:avLst/>
              <a:gdLst/>
              <a:ahLst/>
              <a:cxnLst/>
              <a:rect l="l" t="t" r="r" b="b"/>
              <a:pathLst>
                <a:path w="179" h="207" extrusionOk="0">
                  <a:moveTo>
                    <a:pt x="0" y="207"/>
                  </a:moveTo>
                  <a:lnTo>
                    <a:pt x="0" y="0"/>
                  </a:lnTo>
                  <a:lnTo>
                    <a:pt x="0" y="0"/>
                  </a:lnTo>
                  <a:lnTo>
                    <a:pt x="179" y="102"/>
                  </a:lnTo>
                  <a:lnTo>
                    <a:pt x="0" y="207"/>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3" name="Google Shape;273;p192"/>
            <p:cNvSpPr/>
            <p:nvPr/>
          </p:nvSpPr>
          <p:spPr>
            <a:xfrm>
              <a:off x="1408113" y="1620838"/>
              <a:ext cx="701675" cy="809625"/>
            </a:xfrm>
            <a:custGeom>
              <a:avLst/>
              <a:gdLst/>
              <a:ahLst/>
              <a:cxnLst/>
              <a:rect l="l" t="t" r="r" b="b"/>
              <a:pathLst>
                <a:path w="442" h="510" extrusionOk="0">
                  <a:moveTo>
                    <a:pt x="0" y="510"/>
                  </a:moveTo>
                  <a:lnTo>
                    <a:pt x="0" y="0"/>
                  </a:lnTo>
                  <a:lnTo>
                    <a:pt x="442" y="256"/>
                  </a:lnTo>
                  <a:lnTo>
                    <a:pt x="442" y="256"/>
                  </a:lnTo>
                  <a:lnTo>
                    <a:pt x="0" y="51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4" name="Google Shape;274;p192"/>
            <p:cNvSpPr/>
            <p:nvPr/>
          </p:nvSpPr>
          <p:spPr>
            <a:xfrm>
              <a:off x="706438" y="809625"/>
              <a:ext cx="701675" cy="811213"/>
            </a:xfrm>
            <a:custGeom>
              <a:avLst/>
              <a:gdLst/>
              <a:ahLst/>
              <a:cxnLst/>
              <a:rect l="l" t="t" r="r" b="b"/>
              <a:pathLst>
                <a:path w="442" h="511" extrusionOk="0">
                  <a:moveTo>
                    <a:pt x="0" y="254"/>
                  </a:moveTo>
                  <a:lnTo>
                    <a:pt x="442" y="0"/>
                  </a:lnTo>
                  <a:lnTo>
                    <a:pt x="442" y="511"/>
                  </a:lnTo>
                  <a:lnTo>
                    <a:pt x="442" y="511"/>
                  </a:lnTo>
                  <a:lnTo>
                    <a:pt x="0" y="254"/>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5" name="Google Shape;275;p192"/>
            <p:cNvSpPr/>
            <p:nvPr/>
          </p:nvSpPr>
          <p:spPr>
            <a:xfrm>
              <a:off x="701675" y="1212850"/>
              <a:ext cx="706438" cy="811213"/>
            </a:xfrm>
            <a:custGeom>
              <a:avLst/>
              <a:gdLst/>
              <a:ahLst/>
              <a:cxnLst/>
              <a:rect l="l" t="t" r="r" b="b"/>
              <a:pathLst>
                <a:path w="445" h="511" extrusionOk="0">
                  <a:moveTo>
                    <a:pt x="0" y="511"/>
                  </a:moveTo>
                  <a:lnTo>
                    <a:pt x="0" y="3"/>
                  </a:lnTo>
                  <a:lnTo>
                    <a:pt x="3" y="0"/>
                  </a:lnTo>
                  <a:lnTo>
                    <a:pt x="445" y="257"/>
                  </a:lnTo>
                  <a:lnTo>
                    <a:pt x="0" y="511"/>
                  </a:lnTo>
                  <a:close/>
                </a:path>
              </a:pathLst>
            </a:custGeom>
            <a:solidFill>
              <a:srgbClr val="8D8D8D"/>
            </a:solidFill>
            <a:ln w="9525" cap="flat" cmpd="sng">
              <a:solidFill>
                <a:srgbClr val="8D8D8D"/>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6" name="Google Shape;276;p192"/>
            <p:cNvSpPr/>
            <p:nvPr/>
          </p:nvSpPr>
          <p:spPr>
            <a:xfrm>
              <a:off x="701675" y="1620838"/>
              <a:ext cx="706438" cy="809625"/>
            </a:xfrm>
            <a:custGeom>
              <a:avLst/>
              <a:gdLst/>
              <a:ahLst/>
              <a:cxnLst/>
              <a:rect l="l" t="t" r="r" b="b"/>
              <a:pathLst>
                <a:path w="445" h="510" extrusionOk="0">
                  <a:moveTo>
                    <a:pt x="0" y="256"/>
                  </a:moveTo>
                  <a:lnTo>
                    <a:pt x="0" y="254"/>
                  </a:lnTo>
                  <a:lnTo>
                    <a:pt x="445" y="0"/>
                  </a:lnTo>
                  <a:lnTo>
                    <a:pt x="445" y="0"/>
                  </a:lnTo>
                  <a:lnTo>
                    <a:pt x="445" y="510"/>
                  </a:lnTo>
                  <a:lnTo>
                    <a:pt x="0" y="256"/>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7" name="Google Shape;277;p192"/>
            <p:cNvSpPr/>
            <p:nvPr/>
          </p:nvSpPr>
          <p:spPr>
            <a:xfrm>
              <a:off x="701675" y="403225"/>
              <a:ext cx="706438" cy="814388"/>
            </a:xfrm>
            <a:custGeom>
              <a:avLst/>
              <a:gdLst/>
              <a:ahLst/>
              <a:cxnLst/>
              <a:rect l="l" t="t" r="r" b="b"/>
              <a:pathLst>
                <a:path w="445" h="513" extrusionOk="0">
                  <a:moveTo>
                    <a:pt x="0" y="513"/>
                  </a:moveTo>
                  <a:lnTo>
                    <a:pt x="0" y="0"/>
                  </a:lnTo>
                  <a:lnTo>
                    <a:pt x="445" y="256"/>
                  </a:lnTo>
                  <a:lnTo>
                    <a:pt x="445" y="256"/>
                  </a:lnTo>
                  <a:lnTo>
                    <a:pt x="0" y="513"/>
                  </a:lnTo>
                  <a:close/>
                </a:path>
              </a:pathLst>
            </a:custGeom>
            <a:solidFill>
              <a:srgbClr val="C1DD84"/>
            </a:solidFill>
            <a:ln w="9525" cap="flat" cmpd="sng">
              <a:solidFill>
                <a:srgbClr val="C1DD8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8" name="Google Shape;278;p192"/>
            <p:cNvSpPr/>
            <p:nvPr/>
          </p:nvSpPr>
          <p:spPr>
            <a:xfrm>
              <a:off x="701675" y="0"/>
              <a:ext cx="706438" cy="809625"/>
            </a:xfrm>
            <a:custGeom>
              <a:avLst/>
              <a:gdLst/>
              <a:ahLst/>
              <a:cxnLst/>
              <a:rect l="l" t="t" r="r" b="b"/>
              <a:pathLst>
                <a:path w="445" h="510" extrusionOk="0">
                  <a:moveTo>
                    <a:pt x="0" y="254"/>
                  </a:moveTo>
                  <a:lnTo>
                    <a:pt x="0" y="254"/>
                  </a:lnTo>
                  <a:lnTo>
                    <a:pt x="445" y="0"/>
                  </a:lnTo>
                  <a:lnTo>
                    <a:pt x="445" y="0"/>
                  </a:lnTo>
                  <a:lnTo>
                    <a:pt x="445" y="510"/>
                  </a:lnTo>
                  <a:lnTo>
                    <a:pt x="0" y="254"/>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9" name="Google Shape;279;p192"/>
            <p:cNvSpPr/>
            <p:nvPr/>
          </p:nvSpPr>
          <p:spPr>
            <a:xfrm>
              <a:off x="0" y="403225"/>
              <a:ext cx="701675" cy="814388"/>
            </a:xfrm>
            <a:custGeom>
              <a:avLst/>
              <a:gdLst/>
              <a:ahLst/>
              <a:cxnLst/>
              <a:rect l="l" t="t" r="r" b="b"/>
              <a:pathLst>
                <a:path w="442" h="513" extrusionOk="0">
                  <a:moveTo>
                    <a:pt x="0" y="256"/>
                  </a:moveTo>
                  <a:lnTo>
                    <a:pt x="0" y="256"/>
                  </a:lnTo>
                  <a:lnTo>
                    <a:pt x="442" y="0"/>
                  </a:lnTo>
                  <a:lnTo>
                    <a:pt x="442" y="0"/>
                  </a:lnTo>
                  <a:lnTo>
                    <a:pt x="442" y="513"/>
                  </a:lnTo>
                  <a:lnTo>
                    <a:pt x="0" y="256"/>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80" name="Google Shape;280;p192"/>
            <p:cNvSpPr/>
            <p:nvPr/>
          </p:nvSpPr>
          <p:spPr>
            <a:xfrm>
              <a:off x="0" y="0"/>
              <a:ext cx="701675" cy="809625"/>
            </a:xfrm>
            <a:custGeom>
              <a:avLst/>
              <a:gdLst/>
              <a:ahLst/>
              <a:cxnLst/>
              <a:rect l="l" t="t" r="r" b="b"/>
              <a:pathLst>
                <a:path w="442" h="510" extrusionOk="0">
                  <a:moveTo>
                    <a:pt x="0" y="0"/>
                  </a:moveTo>
                  <a:lnTo>
                    <a:pt x="0" y="510"/>
                  </a:lnTo>
                  <a:lnTo>
                    <a:pt x="442" y="254"/>
                  </a:lnTo>
                  <a:lnTo>
                    <a:pt x="0" y="0"/>
                  </a:lnTo>
                  <a:lnTo>
                    <a:pt x="0" y="0"/>
                  </a:lnTo>
                  <a:close/>
                </a:path>
              </a:pathLst>
            </a:custGeom>
            <a:solidFill>
              <a:srgbClr val="515151"/>
            </a:solidFill>
            <a:ln w="9525" cap="flat" cmpd="sng">
              <a:solidFill>
                <a:srgbClr val="51515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81" name="Google Shape;281;p192"/>
            <p:cNvSpPr/>
            <p:nvPr/>
          </p:nvSpPr>
          <p:spPr>
            <a:xfrm>
              <a:off x="701675" y="0"/>
              <a:ext cx="701675" cy="403225"/>
            </a:xfrm>
            <a:custGeom>
              <a:avLst/>
              <a:gdLst/>
              <a:ahLst/>
              <a:cxnLst/>
              <a:rect l="l" t="t" r="r" b="b"/>
              <a:pathLst>
                <a:path w="442" h="254" extrusionOk="0">
                  <a:moveTo>
                    <a:pt x="0" y="254"/>
                  </a:moveTo>
                  <a:lnTo>
                    <a:pt x="442" y="0"/>
                  </a:lnTo>
                  <a:lnTo>
                    <a:pt x="0" y="0"/>
                  </a:lnTo>
                  <a:lnTo>
                    <a:pt x="0" y="254"/>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82" name="Google Shape;282;p192"/>
            <p:cNvSpPr/>
            <p:nvPr/>
          </p:nvSpPr>
          <p:spPr>
            <a:xfrm>
              <a:off x="0" y="0"/>
              <a:ext cx="701675" cy="403225"/>
            </a:xfrm>
            <a:custGeom>
              <a:avLst/>
              <a:gdLst/>
              <a:ahLst/>
              <a:cxnLst/>
              <a:rect l="l" t="t" r="r" b="b"/>
              <a:pathLst>
                <a:path w="442" h="254" extrusionOk="0">
                  <a:moveTo>
                    <a:pt x="442" y="0"/>
                  </a:moveTo>
                  <a:lnTo>
                    <a:pt x="0" y="0"/>
                  </a:lnTo>
                  <a:lnTo>
                    <a:pt x="442" y="254"/>
                  </a:lnTo>
                  <a:lnTo>
                    <a:pt x="442" y="254"/>
                  </a:lnTo>
                  <a:lnTo>
                    <a:pt x="442"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grpSp>
      <p:sp>
        <p:nvSpPr>
          <p:cNvPr id="283" name="Google Shape;283;p192"/>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4" name="Google Shape;284;p192"/>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5" name="Google Shape;285;p192"/>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86" name="Google Shape;286;p192"/>
          <p:cNvSpPr txBox="1">
            <a:spLocks noGrp="1"/>
          </p:cNvSpPr>
          <p:nvPr>
            <p:ph type="title"/>
          </p:nvPr>
        </p:nvSpPr>
        <p:spPr>
          <a:xfrm>
            <a:off x="6094412" y="3789040"/>
            <a:ext cx="5491606" cy="1362075"/>
          </a:xfrm>
          <a:prstGeom prst="rect">
            <a:avLst/>
          </a:prstGeom>
          <a:noFill/>
          <a:ln>
            <a:noFill/>
          </a:ln>
        </p:spPr>
        <p:txBody>
          <a:bodyPr spcFirstLastPara="1" wrap="square" lIns="121875" tIns="60925" rIns="121875" bIns="60925" anchor="b" anchorCtr="0">
            <a:normAutofit/>
          </a:bodyPr>
          <a:lstStyle>
            <a:lvl1pPr lvl="0" algn="l">
              <a:spcBef>
                <a:spcPts val="0"/>
              </a:spcBef>
              <a:spcAft>
                <a:spcPts val="0"/>
              </a:spcAft>
              <a:buClr>
                <a:schemeClr val="accent3"/>
              </a:buClr>
              <a:buSzPts val="5300"/>
              <a:buFont typeface="Open Sans"/>
              <a:buNone/>
              <a:defRPr sz="5300" b="1" cap="none">
                <a:solidFill>
                  <a:schemeClr val="accent3"/>
                </a:solidFill>
                <a:latin typeface="Open Sans"/>
                <a:ea typeface="Open Sans"/>
                <a:cs typeface="Open Sans"/>
                <a:sym typeface="Open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87" name="Google Shape;287;p192"/>
          <p:cNvSpPr txBox="1">
            <a:spLocks noGrp="1"/>
          </p:cNvSpPr>
          <p:nvPr>
            <p:ph type="body" idx="1"/>
          </p:nvPr>
        </p:nvSpPr>
        <p:spPr>
          <a:xfrm>
            <a:off x="6094412" y="5319823"/>
            <a:ext cx="5521484" cy="828007"/>
          </a:xfrm>
          <a:prstGeom prst="rect">
            <a:avLst/>
          </a:prstGeom>
          <a:noFill/>
          <a:ln>
            <a:noFill/>
          </a:ln>
        </p:spPr>
        <p:txBody>
          <a:bodyPr spcFirstLastPara="1" wrap="square" lIns="121875" tIns="0" rIns="121875" bIns="0" anchor="t" anchorCtr="0">
            <a:normAutofit/>
          </a:bodyPr>
          <a:lstStyle>
            <a:lvl1pPr marL="457200" lvl="0" indent="-228600" algn="l">
              <a:spcBef>
                <a:spcPts val="320"/>
              </a:spcBef>
              <a:spcAft>
                <a:spcPts val="0"/>
              </a:spcAft>
              <a:buClr>
                <a:schemeClr val="accent3"/>
              </a:buClr>
              <a:buSzPts val="1600"/>
              <a:buNone/>
              <a:defRPr sz="1600">
                <a:solidFill>
                  <a:schemeClr val="accent3"/>
                </a:solidFill>
                <a:latin typeface="Open Sans"/>
                <a:ea typeface="Open Sans"/>
                <a:cs typeface="Open Sans"/>
                <a:sym typeface="Open Sans"/>
              </a:defRPr>
            </a:lvl1pPr>
            <a:lvl2pPr marL="914400" lvl="1" indent="-228600" algn="l">
              <a:spcBef>
                <a:spcPts val="480"/>
              </a:spcBef>
              <a:spcAft>
                <a:spcPts val="0"/>
              </a:spcAft>
              <a:buClr>
                <a:srgbClr val="888888"/>
              </a:buClr>
              <a:buSzPts val="2400"/>
              <a:buNone/>
              <a:defRPr sz="2400">
                <a:solidFill>
                  <a:srgbClr val="888888"/>
                </a:solidFill>
              </a:defRPr>
            </a:lvl2pPr>
            <a:lvl3pPr marL="1371600" lvl="2" indent="-228600" algn="l">
              <a:spcBef>
                <a:spcPts val="420"/>
              </a:spcBef>
              <a:spcAft>
                <a:spcPts val="0"/>
              </a:spcAft>
              <a:buClr>
                <a:srgbClr val="888888"/>
              </a:buClr>
              <a:buSzPts val="2100"/>
              <a:buNone/>
              <a:defRPr sz="2100">
                <a:solidFill>
                  <a:srgbClr val="888888"/>
                </a:solidFill>
              </a:defRPr>
            </a:lvl3pPr>
            <a:lvl4pPr marL="1828800" lvl="3" indent="-228600" algn="l">
              <a:spcBef>
                <a:spcPts val="380"/>
              </a:spcBef>
              <a:spcAft>
                <a:spcPts val="0"/>
              </a:spcAft>
              <a:buClr>
                <a:srgbClr val="888888"/>
              </a:buClr>
              <a:buSzPts val="1900"/>
              <a:buNone/>
              <a:defRPr sz="1900">
                <a:solidFill>
                  <a:srgbClr val="888888"/>
                </a:solidFill>
              </a:defRPr>
            </a:lvl4pPr>
            <a:lvl5pPr marL="2286000" lvl="4" indent="-228600" algn="l">
              <a:spcBef>
                <a:spcPts val="380"/>
              </a:spcBef>
              <a:spcAft>
                <a:spcPts val="0"/>
              </a:spcAft>
              <a:buClr>
                <a:srgbClr val="888888"/>
              </a:buClr>
              <a:buSzPts val="1900"/>
              <a:buNone/>
              <a:defRPr sz="1900">
                <a:solidFill>
                  <a:srgbClr val="888888"/>
                </a:solidFill>
              </a:defRPr>
            </a:lvl5pPr>
            <a:lvl6pPr marL="2743200" lvl="5" indent="-228600" algn="l">
              <a:spcBef>
                <a:spcPts val="380"/>
              </a:spcBef>
              <a:spcAft>
                <a:spcPts val="0"/>
              </a:spcAft>
              <a:buClr>
                <a:srgbClr val="888888"/>
              </a:buClr>
              <a:buSzPts val="1900"/>
              <a:buNone/>
              <a:defRPr sz="1900">
                <a:solidFill>
                  <a:srgbClr val="888888"/>
                </a:solidFill>
              </a:defRPr>
            </a:lvl6pPr>
            <a:lvl7pPr marL="3200400" lvl="6" indent="-228600" algn="l">
              <a:spcBef>
                <a:spcPts val="380"/>
              </a:spcBef>
              <a:spcAft>
                <a:spcPts val="0"/>
              </a:spcAft>
              <a:buClr>
                <a:srgbClr val="888888"/>
              </a:buClr>
              <a:buSzPts val="1900"/>
              <a:buNone/>
              <a:defRPr sz="1900">
                <a:solidFill>
                  <a:srgbClr val="888888"/>
                </a:solidFill>
              </a:defRPr>
            </a:lvl7pPr>
            <a:lvl8pPr marL="3657600" lvl="7" indent="-228600" algn="l">
              <a:spcBef>
                <a:spcPts val="380"/>
              </a:spcBef>
              <a:spcAft>
                <a:spcPts val="0"/>
              </a:spcAft>
              <a:buClr>
                <a:srgbClr val="888888"/>
              </a:buClr>
              <a:buSzPts val="1900"/>
              <a:buNone/>
              <a:defRPr sz="1900">
                <a:solidFill>
                  <a:srgbClr val="888888"/>
                </a:solidFill>
              </a:defRPr>
            </a:lvl8pPr>
            <a:lvl9pPr marL="4114800" lvl="8" indent="-228600" algn="l">
              <a:spcBef>
                <a:spcPts val="380"/>
              </a:spcBef>
              <a:spcAft>
                <a:spcPts val="0"/>
              </a:spcAft>
              <a:buClr>
                <a:srgbClr val="888888"/>
              </a:buClr>
              <a:buSzPts val="1900"/>
              <a:buNone/>
              <a:defRPr sz="1900">
                <a:solidFill>
                  <a:srgbClr val="888888"/>
                </a:solidFil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Graph">
  <p:cSld name="Graph">
    <p:spTree>
      <p:nvGrpSpPr>
        <p:cNvPr id="1" name="Shape 288"/>
        <p:cNvGrpSpPr/>
        <p:nvPr/>
      </p:nvGrpSpPr>
      <p:grpSpPr>
        <a:xfrm>
          <a:off x="0" y="0"/>
          <a:ext cx="0" cy="0"/>
          <a:chOff x="0" y="0"/>
          <a:chExt cx="0" cy="0"/>
        </a:xfrm>
      </p:grpSpPr>
      <p:sp>
        <p:nvSpPr>
          <p:cNvPr id="289" name="Google Shape;289;p193"/>
          <p:cNvSpPr txBox="1">
            <a:spLocks noGrp="1"/>
          </p:cNvSpPr>
          <p:nvPr>
            <p:ph type="title"/>
          </p:nvPr>
        </p:nvSpPr>
        <p:spPr>
          <a:xfrm>
            <a:off x="609441" y="476672"/>
            <a:ext cx="10969943" cy="711081"/>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Clr>
                <a:schemeClr val="dk1"/>
              </a:buClr>
              <a:buSzPts val="3600"/>
              <a:buFont typeface="Open Sans"/>
              <a:buNone/>
              <a:defRPr sz="3600">
                <a:latin typeface="Open Sans"/>
                <a:ea typeface="Open Sans"/>
                <a:cs typeface="Open Sans"/>
                <a:sym typeface="Open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0" name="Google Shape;290;p193"/>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1" name="Google Shape;291;p193"/>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2" name="Google Shape;292;p193"/>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93"/>
        <p:cNvGrpSpPr/>
        <p:nvPr/>
      </p:nvGrpSpPr>
      <p:grpSpPr>
        <a:xfrm>
          <a:off x="0" y="0"/>
          <a:ext cx="0" cy="0"/>
          <a:chOff x="0" y="0"/>
          <a:chExt cx="0" cy="0"/>
        </a:xfrm>
      </p:grpSpPr>
      <p:sp>
        <p:nvSpPr>
          <p:cNvPr id="294" name="Google Shape;294;p194"/>
          <p:cNvSpPr txBox="1">
            <a:spLocks noGrp="1"/>
          </p:cNvSpPr>
          <p:nvPr>
            <p:ph type="title"/>
          </p:nvPr>
        </p:nvSpPr>
        <p:spPr>
          <a:xfrm>
            <a:off x="609441" y="274639"/>
            <a:ext cx="10969943" cy="711081"/>
          </a:xfrm>
          <a:prstGeom prst="rect">
            <a:avLst/>
          </a:prstGeom>
          <a:noFill/>
          <a:ln>
            <a:noFill/>
          </a:ln>
        </p:spPr>
        <p:txBody>
          <a:bodyPr spcFirstLastPara="1" wrap="square" lIns="121875" tIns="60925" rIns="121875" bIns="60925" anchor="ctr" anchorCtr="0">
            <a:normAutofit/>
          </a:bodyPr>
          <a:lstStyle>
            <a:lvl1pPr lvl="0" algn="l">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5" name="Google Shape;295;p194"/>
          <p:cNvSpPr txBox="1">
            <a:spLocks noGrp="1"/>
          </p:cNvSpPr>
          <p:nvPr>
            <p:ph type="body" idx="1"/>
          </p:nvPr>
        </p:nvSpPr>
        <p:spPr>
          <a:xfrm>
            <a:off x="609441" y="1138425"/>
            <a:ext cx="10969943" cy="4987739"/>
          </a:xfrm>
          <a:prstGeom prst="rect">
            <a:avLst/>
          </a:prstGeom>
          <a:noFill/>
          <a:ln>
            <a:noFill/>
          </a:ln>
        </p:spPr>
        <p:txBody>
          <a:bodyPr spcFirstLastPara="1" wrap="square" lIns="121875" tIns="60925" rIns="121875" bIns="60925"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96" name="Google Shape;296;p194"/>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7" name="Google Shape;297;p194"/>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8" name="Google Shape;298;p194"/>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99"/>
        <p:cNvGrpSpPr/>
        <p:nvPr/>
      </p:nvGrpSpPr>
      <p:grpSpPr>
        <a:xfrm>
          <a:off x="0" y="0"/>
          <a:ext cx="0" cy="0"/>
          <a:chOff x="0" y="0"/>
          <a:chExt cx="0" cy="0"/>
        </a:xfrm>
      </p:grpSpPr>
      <p:sp>
        <p:nvSpPr>
          <p:cNvPr id="300" name="Google Shape;300;p195"/>
          <p:cNvSpPr txBox="1">
            <a:spLocks noGrp="1"/>
          </p:cNvSpPr>
          <p:nvPr>
            <p:ph type="title"/>
          </p:nvPr>
        </p:nvSpPr>
        <p:spPr>
          <a:xfrm>
            <a:off x="609441" y="274639"/>
            <a:ext cx="10969943" cy="711081"/>
          </a:xfrm>
          <a:prstGeom prst="rect">
            <a:avLst/>
          </a:prstGeom>
          <a:noFill/>
          <a:ln>
            <a:noFill/>
          </a:ln>
        </p:spPr>
        <p:txBody>
          <a:bodyPr spcFirstLastPara="1" wrap="square" lIns="121875" tIns="60925" rIns="121875" bIns="60925" anchor="ctr" anchorCtr="0">
            <a:normAutofit/>
          </a:bodyPr>
          <a:lstStyle>
            <a:lvl1pPr lvl="0" algn="l">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01" name="Google Shape;301;p195"/>
          <p:cNvSpPr txBox="1">
            <a:spLocks noGrp="1"/>
          </p:cNvSpPr>
          <p:nvPr>
            <p:ph type="body" idx="1"/>
          </p:nvPr>
        </p:nvSpPr>
        <p:spPr>
          <a:xfrm>
            <a:off x="609441" y="1600201"/>
            <a:ext cx="5383398" cy="4525963"/>
          </a:xfrm>
          <a:prstGeom prst="rect">
            <a:avLst/>
          </a:prstGeom>
          <a:noFill/>
          <a:ln>
            <a:noFill/>
          </a:ln>
        </p:spPr>
        <p:txBody>
          <a:bodyPr spcFirstLastPara="1" wrap="square" lIns="121875" tIns="60925" rIns="121875" bIns="60925" anchor="t" anchorCtr="0">
            <a:normAutofit/>
          </a:bodyPr>
          <a:lstStyle>
            <a:lvl1pPr marL="457200" lvl="0" indent="-463550" algn="l">
              <a:spcBef>
                <a:spcPts val="740"/>
              </a:spcBef>
              <a:spcAft>
                <a:spcPts val="0"/>
              </a:spcAft>
              <a:buClr>
                <a:schemeClr val="dk1"/>
              </a:buClr>
              <a:buSzPts val="3700"/>
              <a:buChar char="•"/>
              <a:defRPr sz="3700"/>
            </a:lvl1pPr>
            <a:lvl2pPr marL="914400" lvl="1" indent="-431800" algn="l">
              <a:spcBef>
                <a:spcPts val="640"/>
              </a:spcBef>
              <a:spcAft>
                <a:spcPts val="0"/>
              </a:spcAft>
              <a:buClr>
                <a:schemeClr val="dk1"/>
              </a:buClr>
              <a:buSzPts val="3200"/>
              <a:buChar char="–"/>
              <a:defRPr sz="3200"/>
            </a:lvl2pPr>
            <a:lvl3pPr marL="1371600" lvl="2" indent="-400050" algn="l">
              <a:spcBef>
                <a:spcPts val="540"/>
              </a:spcBef>
              <a:spcAft>
                <a:spcPts val="0"/>
              </a:spcAft>
              <a:buClr>
                <a:schemeClr val="dk1"/>
              </a:buClr>
              <a:buSzPts val="2700"/>
              <a:buChar char="•"/>
              <a:defRPr sz="2700"/>
            </a:lvl3pPr>
            <a:lvl4pPr marL="1828800" lvl="3" indent="-381000" algn="l">
              <a:spcBef>
                <a:spcPts val="480"/>
              </a:spcBef>
              <a:spcAft>
                <a:spcPts val="0"/>
              </a:spcAft>
              <a:buClr>
                <a:schemeClr val="dk1"/>
              </a:buClr>
              <a:buSzPts val="2400"/>
              <a:buChar char="–"/>
              <a:defRPr sz="2400"/>
            </a:lvl4pPr>
            <a:lvl5pPr marL="2286000" lvl="4" indent="-381000" algn="l">
              <a:spcBef>
                <a:spcPts val="480"/>
              </a:spcBef>
              <a:spcAft>
                <a:spcPts val="0"/>
              </a:spcAft>
              <a:buClr>
                <a:schemeClr val="dk1"/>
              </a:buClr>
              <a:buSzPts val="2400"/>
              <a:buChar char="»"/>
              <a:defRPr sz="2400"/>
            </a:lvl5pPr>
            <a:lvl6pPr marL="2743200" lvl="5" indent="-381000" algn="l">
              <a:spcBef>
                <a:spcPts val="480"/>
              </a:spcBef>
              <a:spcAft>
                <a:spcPts val="0"/>
              </a:spcAft>
              <a:buClr>
                <a:schemeClr val="dk1"/>
              </a:buClr>
              <a:buSzPts val="2400"/>
              <a:buChar char="•"/>
              <a:defRPr sz="2400"/>
            </a:lvl6pPr>
            <a:lvl7pPr marL="3200400" lvl="6" indent="-381000" algn="l">
              <a:spcBef>
                <a:spcPts val="480"/>
              </a:spcBef>
              <a:spcAft>
                <a:spcPts val="0"/>
              </a:spcAft>
              <a:buClr>
                <a:schemeClr val="dk1"/>
              </a:buClr>
              <a:buSzPts val="2400"/>
              <a:buChar char="•"/>
              <a:defRPr sz="2400"/>
            </a:lvl7pPr>
            <a:lvl8pPr marL="3657600" lvl="7" indent="-381000" algn="l">
              <a:spcBef>
                <a:spcPts val="480"/>
              </a:spcBef>
              <a:spcAft>
                <a:spcPts val="0"/>
              </a:spcAft>
              <a:buClr>
                <a:schemeClr val="dk1"/>
              </a:buClr>
              <a:buSzPts val="2400"/>
              <a:buChar char="•"/>
              <a:defRPr sz="2400"/>
            </a:lvl8pPr>
            <a:lvl9pPr marL="4114800" lvl="8" indent="-381000" algn="l">
              <a:spcBef>
                <a:spcPts val="480"/>
              </a:spcBef>
              <a:spcAft>
                <a:spcPts val="0"/>
              </a:spcAft>
              <a:buClr>
                <a:schemeClr val="dk1"/>
              </a:buClr>
              <a:buSzPts val="2400"/>
              <a:buChar char="•"/>
              <a:defRPr sz="2400"/>
            </a:lvl9pPr>
          </a:lstStyle>
          <a:p>
            <a:endParaRPr/>
          </a:p>
        </p:txBody>
      </p:sp>
      <p:sp>
        <p:nvSpPr>
          <p:cNvPr id="302" name="Google Shape;302;p195"/>
          <p:cNvSpPr txBox="1">
            <a:spLocks noGrp="1"/>
          </p:cNvSpPr>
          <p:nvPr>
            <p:ph type="body" idx="2"/>
          </p:nvPr>
        </p:nvSpPr>
        <p:spPr>
          <a:xfrm>
            <a:off x="6195986" y="1600201"/>
            <a:ext cx="5383398" cy="4525963"/>
          </a:xfrm>
          <a:prstGeom prst="rect">
            <a:avLst/>
          </a:prstGeom>
          <a:noFill/>
          <a:ln>
            <a:noFill/>
          </a:ln>
        </p:spPr>
        <p:txBody>
          <a:bodyPr spcFirstLastPara="1" wrap="square" lIns="121875" tIns="60925" rIns="121875" bIns="60925" anchor="t" anchorCtr="0">
            <a:normAutofit/>
          </a:bodyPr>
          <a:lstStyle>
            <a:lvl1pPr marL="457200" lvl="0" indent="-463550" algn="l">
              <a:spcBef>
                <a:spcPts val="740"/>
              </a:spcBef>
              <a:spcAft>
                <a:spcPts val="0"/>
              </a:spcAft>
              <a:buClr>
                <a:schemeClr val="dk1"/>
              </a:buClr>
              <a:buSzPts val="3700"/>
              <a:buChar char="•"/>
              <a:defRPr sz="3700"/>
            </a:lvl1pPr>
            <a:lvl2pPr marL="914400" lvl="1" indent="-431800" algn="l">
              <a:spcBef>
                <a:spcPts val="640"/>
              </a:spcBef>
              <a:spcAft>
                <a:spcPts val="0"/>
              </a:spcAft>
              <a:buClr>
                <a:schemeClr val="dk1"/>
              </a:buClr>
              <a:buSzPts val="3200"/>
              <a:buChar char="–"/>
              <a:defRPr sz="3200"/>
            </a:lvl2pPr>
            <a:lvl3pPr marL="1371600" lvl="2" indent="-400050" algn="l">
              <a:spcBef>
                <a:spcPts val="540"/>
              </a:spcBef>
              <a:spcAft>
                <a:spcPts val="0"/>
              </a:spcAft>
              <a:buClr>
                <a:schemeClr val="dk1"/>
              </a:buClr>
              <a:buSzPts val="2700"/>
              <a:buChar char="•"/>
              <a:defRPr sz="2700"/>
            </a:lvl3pPr>
            <a:lvl4pPr marL="1828800" lvl="3" indent="-381000" algn="l">
              <a:spcBef>
                <a:spcPts val="480"/>
              </a:spcBef>
              <a:spcAft>
                <a:spcPts val="0"/>
              </a:spcAft>
              <a:buClr>
                <a:schemeClr val="dk1"/>
              </a:buClr>
              <a:buSzPts val="2400"/>
              <a:buChar char="–"/>
              <a:defRPr sz="2400"/>
            </a:lvl4pPr>
            <a:lvl5pPr marL="2286000" lvl="4" indent="-381000" algn="l">
              <a:spcBef>
                <a:spcPts val="480"/>
              </a:spcBef>
              <a:spcAft>
                <a:spcPts val="0"/>
              </a:spcAft>
              <a:buClr>
                <a:schemeClr val="dk1"/>
              </a:buClr>
              <a:buSzPts val="2400"/>
              <a:buChar char="»"/>
              <a:defRPr sz="2400"/>
            </a:lvl5pPr>
            <a:lvl6pPr marL="2743200" lvl="5" indent="-381000" algn="l">
              <a:spcBef>
                <a:spcPts val="480"/>
              </a:spcBef>
              <a:spcAft>
                <a:spcPts val="0"/>
              </a:spcAft>
              <a:buClr>
                <a:schemeClr val="dk1"/>
              </a:buClr>
              <a:buSzPts val="2400"/>
              <a:buChar char="•"/>
              <a:defRPr sz="2400"/>
            </a:lvl6pPr>
            <a:lvl7pPr marL="3200400" lvl="6" indent="-381000" algn="l">
              <a:spcBef>
                <a:spcPts val="480"/>
              </a:spcBef>
              <a:spcAft>
                <a:spcPts val="0"/>
              </a:spcAft>
              <a:buClr>
                <a:schemeClr val="dk1"/>
              </a:buClr>
              <a:buSzPts val="2400"/>
              <a:buChar char="•"/>
              <a:defRPr sz="2400"/>
            </a:lvl7pPr>
            <a:lvl8pPr marL="3657600" lvl="7" indent="-381000" algn="l">
              <a:spcBef>
                <a:spcPts val="480"/>
              </a:spcBef>
              <a:spcAft>
                <a:spcPts val="0"/>
              </a:spcAft>
              <a:buClr>
                <a:schemeClr val="dk1"/>
              </a:buClr>
              <a:buSzPts val="2400"/>
              <a:buChar char="•"/>
              <a:defRPr sz="2400"/>
            </a:lvl8pPr>
            <a:lvl9pPr marL="4114800" lvl="8" indent="-381000" algn="l">
              <a:spcBef>
                <a:spcPts val="480"/>
              </a:spcBef>
              <a:spcAft>
                <a:spcPts val="0"/>
              </a:spcAft>
              <a:buClr>
                <a:schemeClr val="dk1"/>
              </a:buClr>
              <a:buSzPts val="2400"/>
              <a:buChar char="•"/>
              <a:defRPr sz="2400"/>
            </a:lvl9pPr>
          </a:lstStyle>
          <a:p>
            <a:endParaRPr/>
          </a:p>
        </p:txBody>
      </p:sp>
      <p:sp>
        <p:nvSpPr>
          <p:cNvPr id="303" name="Google Shape;303;p195"/>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4" name="Google Shape;304;p195"/>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5" name="Google Shape;305;p195"/>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06"/>
        <p:cNvGrpSpPr/>
        <p:nvPr/>
      </p:nvGrpSpPr>
      <p:grpSpPr>
        <a:xfrm>
          <a:off x="0" y="0"/>
          <a:ext cx="0" cy="0"/>
          <a:chOff x="0" y="0"/>
          <a:chExt cx="0" cy="0"/>
        </a:xfrm>
      </p:grpSpPr>
      <p:sp>
        <p:nvSpPr>
          <p:cNvPr id="307" name="Google Shape;307;p196"/>
          <p:cNvSpPr txBox="1">
            <a:spLocks noGrp="1"/>
          </p:cNvSpPr>
          <p:nvPr>
            <p:ph type="title"/>
          </p:nvPr>
        </p:nvSpPr>
        <p:spPr>
          <a:xfrm>
            <a:off x="609441" y="274639"/>
            <a:ext cx="10969943" cy="711081"/>
          </a:xfrm>
          <a:prstGeom prst="rect">
            <a:avLst/>
          </a:prstGeom>
          <a:noFill/>
          <a:ln>
            <a:noFill/>
          </a:ln>
        </p:spPr>
        <p:txBody>
          <a:bodyPr spcFirstLastPara="1" wrap="square" lIns="121875" tIns="60925" rIns="121875" bIns="60925" anchor="ctr" anchorCtr="0">
            <a:normAutofit/>
          </a:bodyPr>
          <a:lstStyle>
            <a:lvl1pPr lvl="0" algn="l">
              <a:spcBef>
                <a:spcPts val="0"/>
              </a:spcBef>
              <a:spcAft>
                <a:spcPts val="0"/>
              </a:spcAft>
              <a:buClr>
                <a:schemeClr val="dk1"/>
              </a:buClr>
              <a:buSzPts val="36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08" name="Google Shape;308;p196"/>
          <p:cNvSpPr txBox="1">
            <a:spLocks noGrp="1"/>
          </p:cNvSpPr>
          <p:nvPr>
            <p:ph type="body" idx="1"/>
          </p:nvPr>
        </p:nvSpPr>
        <p:spPr>
          <a:xfrm>
            <a:off x="609441" y="1535113"/>
            <a:ext cx="5385514" cy="639763"/>
          </a:xfrm>
          <a:prstGeom prst="rect">
            <a:avLst/>
          </a:prstGeom>
          <a:noFill/>
          <a:ln>
            <a:noFill/>
          </a:ln>
        </p:spPr>
        <p:txBody>
          <a:bodyPr spcFirstLastPara="1" wrap="square" lIns="121875" tIns="60925" rIns="121875" bIns="60925" anchor="b" anchorCtr="0">
            <a:normAutofit/>
          </a:bodyPr>
          <a:lstStyle>
            <a:lvl1pPr marL="457200" lvl="0" indent="-228600" algn="l">
              <a:spcBef>
                <a:spcPts val="640"/>
              </a:spcBef>
              <a:spcAft>
                <a:spcPts val="0"/>
              </a:spcAft>
              <a:buClr>
                <a:schemeClr val="dk1"/>
              </a:buClr>
              <a:buSzPts val="3200"/>
              <a:buNone/>
              <a:defRPr sz="3200" b="1"/>
            </a:lvl1pPr>
            <a:lvl2pPr marL="914400" lvl="1" indent="-228600" algn="l">
              <a:spcBef>
                <a:spcPts val="540"/>
              </a:spcBef>
              <a:spcAft>
                <a:spcPts val="0"/>
              </a:spcAft>
              <a:buClr>
                <a:schemeClr val="dk1"/>
              </a:buClr>
              <a:buSzPts val="2700"/>
              <a:buNone/>
              <a:defRPr sz="2700" b="1"/>
            </a:lvl2pPr>
            <a:lvl3pPr marL="1371600" lvl="2" indent="-228600" algn="l">
              <a:spcBef>
                <a:spcPts val="480"/>
              </a:spcBef>
              <a:spcAft>
                <a:spcPts val="0"/>
              </a:spcAft>
              <a:buClr>
                <a:schemeClr val="dk1"/>
              </a:buClr>
              <a:buSzPts val="2400"/>
              <a:buNone/>
              <a:defRPr sz="2400" b="1"/>
            </a:lvl3pPr>
            <a:lvl4pPr marL="1828800" lvl="3" indent="-228600" algn="l">
              <a:spcBef>
                <a:spcPts val="420"/>
              </a:spcBef>
              <a:spcAft>
                <a:spcPts val="0"/>
              </a:spcAft>
              <a:buClr>
                <a:schemeClr val="dk1"/>
              </a:buClr>
              <a:buSzPts val="2100"/>
              <a:buNone/>
              <a:defRPr sz="2100" b="1"/>
            </a:lvl4pPr>
            <a:lvl5pPr marL="2286000" lvl="4" indent="-228600" algn="l">
              <a:spcBef>
                <a:spcPts val="420"/>
              </a:spcBef>
              <a:spcAft>
                <a:spcPts val="0"/>
              </a:spcAft>
              <a:buClr>
                <a:schemeClr val="dk1"/>
              </a:buClr>
              <a:buSzPts val="2100"/>
              <a:buNone/>
              <a:defRPr sz="2100" b="1"/>
            </a:lvl5pPr>
            <a:lvl6pPr marL="2743200" lvl="5" indent="-228600" algn="l">
              <a:spcBef>
                <a:spcPts val="420"/>
              </a:spcBef>
              <a:spcAft>
                <a:spcPts val="0"/>
              </a:spcAft>
              <a:buClr>
                <a:schemeClr val="dk1"/>
              </a:buClr>
              <a:buSzPts val="2100"/>
              <a:buNone/>
              <a:defRPr sz="2100" b="1"/>
            </a:lvl6pPr>
            <a:lvl7pPr marL="3200400" lvl="6" indent="-228600" algn="l">
              <a:spcBef>
                <a:spcPts val="420"/>
              </a:spcBef>
              <a:spcAft>
                <a:spcPts val="0"/>
              </a:spcAft>
              <a:buClr>
                <a:schemeClr val="dk1"/>
              </a:buClr>
              <a:buSzPts val="2100"/>
              <a:buNone/>
              <a:defRPr sz="2100" b="1"/>
            </a:lvl7pPr>
            <a:lvl8pPr marL="3657600" lvl="7" indent="-228600" algn="l">
              <a:spcBef>
                <a:spcPts val="420"/>
              </a:spcBef>
              <a:spcAft>
                <a:spcPts val="0"/>
              </a:spcAft>
              <a:buClr>
                <a:schemeClr val="dk1"/>
              </a:buClr>
              <a:buSzPts val="2100"/>
              <a:buNone/>
              <a:defRPr sz="2100" b="1"/>
            </a:lvl8pPr>
            <a:lvl9pPr marL="4114800" lvl="8" indent="-228600" algn="l">
              <a:spcBef>
                <a:spcPts val="420"/>
              </a:spcBef>
              <a:spcAft>
                <a:spcPts val="0"/>
              </a:spcAft>
              <a:buClr>
                <a:schemeClr val="dk1"/>
              </a:buClr>
              <a:buSzPts val="2100"/>
              <a:buNone/>
              <a:defRPr sz="2100" b="1"/>
            </a:lvl9pPr>
          </a:lstStyle>
          <a:p>
            <a:endParaRPr/>
          </a:p>
        </p:txBody>
      </p:sp>
      <p:sp>
        <p:nvSpPr>
          <p:cNvPr id="309" name="Google Shape;309;p196"/>
          <p:cNvSpPr txBox="1">
            <a:spLocks noGrp="1"/>
          </p:cNvSpPr>
          <p:nvPr>
            <p:ph type="body" idx="2"/>
          </p:nvPr>
        </p:nvSpPr>
        <p:spPr>
          <a:xfrm>
            <a:off x="609441" y="2174875"/>
            <a:ext cx="5385514" cy="3951288"/>
          </a:xfrm>
          <a:prstGeom prst="rect">
            <a:avLst/>
          </a:prstGeom>
          <a:noFill/>
          <a:ln>
            <a:noFill/>
          </a:ln>
        </p:spPr>
        <p:txBody>
          <a:bodyPr spcFirstLastPara="1" wrap="square" lIns="121875" tIns="60925" rIns="121875" bIns="60925" anchor="t" anchorCtr="0">
            <a:normAutofit/>
          </a:bodyPr>
          <a:lstStyle>
            <a:lvl1pPr marL="457200" lvl="0" indent="-431800" algn="l">
              <a:spcBef>
                <a:spcPts val="640"/>
              </a:spcBef>
              <a:spcAft>
                <a:spcPts val="0"/>
              </a:spcAft>
              <a:buClr>
                <a:schemeClr val="dk1"/>
              </a:buClr>
              <a:buSzPts val="3200"/>
              <a:buChar char="•"/>
              <a:defRPr sz="3200"/>
            </a:lvl1pPr>
            <a:lvl2pPr marL="914400" lvl="1" indent="-400050" algn="l">
              <a:spcBef>
                <a:spcPts val="540"/>
              </a:spcBef>
              <a:spcAft>
                <a:spcPts val="0"/>
              </a:spcAft>
              <a:buClr>
                <a:schemeClr val="dk1"/>
              </a:buClr>
              <a:buSzPts val="2700"/>
              <a:buChar char="–"/>
              <a:defRPr sz="2700"/>
            </a:lvl2pPr>
            <a:lvl3pPr marL="1371600" lvl="2" indent="-381000" algn="l">
              <a:spcBef>
                <a:spcPts val="480"/>
              </a:spcBef>
              <a:spcAft>
                <a:spcPts val="0"/>
              </a:spcAft>
              <a:buClr>
                <a:schemeClr val="dk1"/>
              </a:buClr>
              <a:buSzPts val="2400"/>
              <a:buChar char="•"/>
              <a:defRPr sz="2400"/>
            </a:lvl3pPr>
            <a:lvl4pPr marL="1828800" lvl="3" indent="-361950" algn="l">
              <a:spcBef>
                <a:spcPts val="420"/>
              </a:spcBef>
              <a:spcAft>
                <a:spcPts val="0"/>
              </a:spcAft>
              <a:buClr>
                <a:schemeClr val="dk1"/>
              </a:buClr>
              <a:buSzPts val="2100"/>
              <a:buChar char="–"/>
              <a:defRPr sz="2100"/>
            </a:lvl4pPr>
            <a:lvl5pPr marL="2286000" lvl="4" indent="-361950" algn="l">
              <a:spcBef>
                <a:spcPts val="420"/>
              </a:spcBef>
              <a:spcAft>
                <a:spcPts val="0"/>
              </a:spcAft>
              <a:buClr>
                <a:schemeClr val="dk1"/>
              </a:buClr>
              <a:buSzPts val="2100"/>
              <a:buChar char="»"/>
              <a:defRPr sz="2100"/>
            </a:lvl5pPr>
            <a:lvl6pPr marL="2743200" lvl="5" indent="-361950" algn="l">
              <a:spcBef>
                <a:spcPts val="420"/>
              </a:spcBef>
              <a:spcAft>
                <a:spcPts val="0"/>
              </a:spcAft>
              <a:buClr>
                <a:schemeClr val="dk1"/>
              </a:buClr>
              <a:buSzPts val="2100"/>
              <a:buChar char="•"/>
              <a:defRPr sz="2100"/>
            </a:lvl6pPr>
            <a:lvl7pPr marL="3200400" lvl="6" indent="-361950" algn="l">
              <a:spcBef>
                <a:spcPts val="420"/>
              </a:spcBef>
              <a:spcAft>
                <a:spcPts val="0"/>
              </a:spcAft>
              <a:buClr>
                <a:schemeClr val="dk1"/>
              </a:buClr>
              <a:buSzPts val="2100"/>
              <a:buChar char="•"/>
              <a:defRPr sz="2100"/>
            </a:lvl7pPr>
            <a:lvl8pPr marL="3657600" lvl="7" indent="-361950" algn="l">
              <a:spcBef>
                <a:spcPts val="420"/>
              </a:spcBef>
              <a:spcAft>
                <a:spcPts val="0"/>
              </a:spcAft>
              <a:buClr>
                <a:schemeClr val="dk1"/>
              </a:buClr>
              <a:buSzPts val="2100"/>
              <a:buChar char="•"/>
              <a:defRPr sz="2100"/>
            </a:lvl8pPr>
            <a:lvl9pPr marL="4114800" lvl="8" indent="-361950" algn="l">
              <a:spcBef>
                <a:spcPts val="420"/>
              </a:spcBef>
              <a:spcAft>
                <a:spcPts val="0"/>
              </a:spcAft>
              <a:buClr>
                <a:schemeClr val="dk1"/>
              </a:buClr>
              <a:buSzPts val="2100"/>
              <a:buChar char="•"/>
              <a:defRPr sz="2100"/>
            </a:lvl9pPr>
          </a:lstStyle>
          <a:p>
            <a:endParaRPr/>
          </a:p>
        </p:txBody>
      </p:sp>
      <p:sp>
        <p:nvSpPr>
          <p:cNvPr id="310" name="Google Shape;310;p196"/>
          <p:cNvSpPr txBox="1">
            <a:spLocks noGrp="1"/>
          </p:cNvSpPr>
          <p:nvPr>
            <p:ph type="body" idx="3"/>
          </p:nvPr>
        </p:nvSpPr>
        <p:spPr>
          <a:xfrm>
            <a:off x="6191756" y="1535113"/>
            <a:ext cx="5387630" cy="639763"/>
          </a:xfrm>
          <a:prstGeom prst="rect">
            <a:avLst/>
          </a:prstGeom>
          <a:noFill/>
          <a:ln>
            <a:noFill/>
          </a:ln>
        </p:spPr>
        <p:txBody>
          <a:bodyPr spcFirstLastPara="1" wrap="square" lIns="121875" tIns="60925" rIns="121875" bIns="60925" anchor="b" anchorCtr="0">
            <a:normAutofit/>
          </a:bodyPr>
          <a:lstStyle>
            <a:lvl1pPr marL="457200" lvl="0" indent="-228600" algn="l">
              <a:spcBef>
                <a:spcPts val="640"/>
              </a:spcBef>
              <a:spcAft>
                <a:spcPts val="0"/>
              </a:spcAft>
              <a:buClr>
                <a:schemeClr val="dk1"/>
              </a:buClr>
              <a:buSzPts val="3200"/>
              <a:buNone/>
              <a:defRPr sz="3200" b="1"/>
            </a:lvl1pPr>
            <a:lvl2pPr marL="914400" lvl="1" indent="-228600" algn="l">
              <a:spcBef>
                <a:spcPts val="540"/>
              </a:spcBef>
              <a:spcAft>
                <a:spcPts val="0"/>
              </a:spcAft>
              <a:buClr>
                <a:schemeClr val="dk1"/>
              </a:buClr>
              <a:buSzPts val="2700"/>
              <a:buNone/>
              <a:defRPr sz="2700" b="1"/>
            </a:lvl2pPr>
            <a:lvl3pPr marL="1371600" lvl="2" indent="-228600" algn="l">
              <a:spcBef>
                <a:spcPts val="480"/>
              </a:spcBef>
              <a:spcAft>
                <a:spcPts val="0"/>
              </a:spcAft>
              <a:buClr>
                <a:schemeClr val="dk1"/>
              </a:buClr>
              <a:buSzPts val="2400"/>
              <a:buNone/>
              <a:defRPr sz="2400" b="1"/>
            </a:lvl3pPr>
            <a:lvl4pPr marL="1828800" lvl="3" indent="-228600" algn="l">
              <a:spcBef>
                <a:spcPts val="420"/>
              </a:spcBef>
              <a:spcAft>
                <a:spcPts val="0"/>
              </a:spcAft>
              <a:buClr>
                <a:schemeClr val="dk1"/>
              </a:buClr>
              <a:buSzPts val="2100"/>
              <a:buNone/>
              <a:defRPr sz="2100" b="1"/>
            </a:lvl4pPr>
            <a:lvl5pPr marL="2286000" lvl="4" indent="-228600" algn="l">
              <a:spcBef>
                <a:spcPts val="420"/>
              </a:spcBef>
              <a:spcAft>
                <a:spcPts val="0"/>
              </a:spcAft>
              <a:buClr>
                <a:schemeClr val="dk1"/>
              </a:buClr>
              <a:buSzPts val="2100"/>
              <a:buNone/>
              <a:defRPr sz="2100" b="1"/>
            </a:lvl5pPr>
            <a:lvl6pPr marL="2743200" lvl="5" indent="-228600" algn="l">
              <a:spcBef>
                <a:spcPts val="420"/>
              </a:spcBef>
              <a:spcAft>
                <a:spcPts val="0"/>
              </a:spcAft>
              <a:buClr>
                <a:schemeClr val="dk1"/>
              </a:buClr>
              <a:buSzPts val="2100"/>
              <a:buNone/>
              <a:defRPr sz="2100" b="1"/>
            </a:lvl6pPr>
            <a:lvl7pPr marL="3200400" lvl="6" indent="-228600" algn="l">
              <a:spcBef>
                <a:spcPts val="420"/>
              </a:spcBef>
              <a:spcAft>
                <a:spcPts val="0"/>
              </a:spcAft>
              <a:buClr>
                <a:schemeClr val="dk1"/>
              </a:buClr>
              <a:buSzPts val="2100"/>
              <a:buNone/>
              <a:defRPr sz="2100" b="1"/>
            </a:lvl7pPr>
            <a:lvl8pPr marL="3657600" lvl="7" indent="-228600" algn="l">
              <a:spcBef>
                <a:spcPts val="420"/>
              </a:spcBef>
              <a:spcAft>
                <a:spcPts val="0"/>
              </a:spcAft>
              <a:buClr>
                <a:schemeClr val="dk1"/>
              </a:buClr>
              <a:buSzPts val="2100"/>
              <a:buNone/>
              <a:defRPr sz="2100" b="1"/>
            </a:lvl8pPr>
            <a:lvl9pPr marL="4114800" lvl="8" indent="-228600" algn="l">
              <a:spcBef>
                <a:spcPts val="420"/>
              </a:spcBef>
              <a:spcAft>
                <a:spcPts val="0"/>
              </a:spcAft>
              <a:buClr>
                <a:schemeClr val="dk1"/>
              </a:buClr>
              <a:buSzPts val="2100"/>
              <a:buNone/>
              <a:defRPr sz="2100" b="1"/>
            </a:lvl9pPr>
          </a:lstStyle>
          <a:p>
            <a:endParaRPr/>
          </a:p>
        </p:txBody>
      </p:sp>
      <p:sp>
        <p:nvSpPr>
          <p:cNvPr id="311" name="Google Shape;311;p196"/>
          <p:cNvSpPr txBox="1">
            <a:spLocks noGrp="1"/>
          </p:cNvSpPr>
          <p:nvPr>
            <p:ph type="body" idx="4"/>
          </p:nvPr>
        </p:nvSpPr>
        <p:spPr>
          <a:xfrm>
            <a:off x="6191756" y="2174875"/>
            <a:ext cx="5387630" cy="3951288"/>
          </a:xfrm>
          <a:prstGeom prst="rect">
            <a:avLst/>
          </a:prstGeom>
          <a:noFill/>
          <a:ln>
            <a:noFill/>
          </a:ln>
        </p:spPr>
        <p:txBody>
          <a:bodyPr spcFirstLastPara="1" wrap="square" lIns="121875" tIns="60925" rIns="121875" bIns="60925" anchor="t" anchorCtr="0">
            <a:normAutofit/>
          </a:bodyPr>
          <a:lstStyle>
            <a:lvl1pPr marL="457200" lvl="0" indent="-431800" algn="l">
              <a:spcBef>
                <a:spcPts val="640"/>
              </a:spcBef>
              <a:spcAft>
                <a:spcPts val="0"/>
              </a:spcAft>
              <a:buClr>
                <a:schemeClr val="dk1"/>
              </a:buClr>
              <a:buSzPts val="3200"/>
              <a:buChar char="•"/>
              <a:defRPr sz="3200"/>
            </a:lvl1pPr>
            <a:lvl2pPr marL="914400" lvl="1" indent="-400050" algn="l">
              <a:spcBef>
                <a:spcPts val="540"/>
              </a:spcBef>
              <a:spcAft>
                <a:spcPts val="0"/>
              </a:spcAft>
              <a:buClr>
                <a:schemeClr val="dk1"/>
              </a:buClr>
              <a:buSzPts val="2700"/>
              <a:buChar char="–"/>
              <a:defRPr sz="2700"/>
            </a:lvl2pPr>
            <a:lvl3pPr marL="1371600" lvl="2" indent="-381000" algn="l">
              <a:spcBef>
                <a:spcPts val="480"/>
              </a:spcBef>
              <a:spcAft>
                <a:spcPts val="0"/>
              </a:spcAft>
              <a:buClr>
                <a:schemeClr val="dk1"/>
              </a:buClr>
              <a:buSzPts val="2400"/>
              <a:buChar char="•"/>
              <a:defRPr sz="2400"/>
            </a:lvl3pPr>
            <a:lvl4pPr marL="1828800" lvl="3" indent="-361950" algn="l">
              <a:spcBef>
                <a:spcPts val="420"/>
              </a:spcBef>
              <a:spcAft>
                <a:spcPts val="0"/>
              </a:spcAft>
              <a:buClr>
                <a:schemeClr val="dk1"/>
              </a:buClr>
              <a:buSzPts val="2100"/>
              <a:buChar char="–"/>
              <a:defRPr sz="2100"/>
            </a:lvl4pPr>
            <a:lvl5pPr marL="2286000" lvl="4" indent="-361950" algn="l">
              <a:spcBef>
                <a:spcPts val="420"/>
              </a:spcBef>
              <a:spcAft>
                <a:spcPts val="0"/>
              </a:spcAft>
              <a:buClr>
                <a:schemeClr val="dk1"/>
              </a:buClr>
              <a:buSzPts val="2100"/>
              <a:buChar char="»"/>
              <a:defRPr sz="2100"/>
            </a:lvl5pPr>
            <a:lvl6pPr marL="2743200" lvl="5" indent="-361950" algn="l">
              <a:spcBef>
                <a:spcPts val="420"/>
              </a:spcBef>
              <a:spcAft>
                <a:spcPts val="0"/>
              </a:spcAft>
              <a:buClr>
                <a:schemeClr val="dk1"/>
              </a:buClr>
              <a:buSzPts val="2100"/>
              <a:buChar char="•"/>
              <a:defRPr sz="2100"/>
            </a:lvl6pPr>
            <a:lvl7pPr marL="3200400" lvl="6" indent="-361950" algn="l">
              <a:spcBef>
                <a:spcPts val="420"/>
              </a:spcBef>
              <a:spcAft>
                <a:spcPts val="0"/>
              </a:spcAft>
              <a:buClr>
                <a:schemeClr val="dk1"/>
              </a:buClr>
              <a:buSzPts val="2100"/>
              <a:buChar char="•"/>
              <a:defRPr sz="2100"/>
            </a:lvl7pPr>
            <a:lvl8pPr marL="3657600" lvl="7" indent="-361950" algn="l">
              <a:spcBef>
                <a:spcPts val="420"/>
              </a:spcBef>
              <a:spcAft>
                <a:spcPts val="0"/>
              </a:spcAft>
              <a:buClr>
                <a:schemeClr val="dk1"/>
              </a:buClr>
              <a:buSzPts val="2100"/>
              <a:buChar char="•"/>
              <a:defRPr sz="2100"/>
            </a:lvl8pPr>
            <a:lvl9pPr marL="4114800" lvl="8" indent="-361950" algn="l">
              <a:spcBef>
                <a:spcPts val="420"/>
              </a:spcBef>
              <a:spcAft>
                <a:spcPts val="0"/>
              </a:spcAft>
              <a:buClr>
                <a:schemeClr val="dk1"/>
              </a:buClr>
              <a:buSzPts val="2100"/>
              <a:buChar char="•"/>
              <a:defRPr sz="2100"/>
            </a:lvl9pPr>
          </a:lstStyle>
          <a:p>
            <a:endParaRPr/>
          </a:p>
        </p:txBody>
      </p:sp>
      <p:sp>
        <p:nvSpPr>
          <p:cNvPr id="312" name="Google Shape;312;p196"/>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3" name="Google Shape;313;p196"/>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4" name="Google Shape;314;p196"/>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2_Title Slide">
  <p:cSld name="2_Title Slide">
    <p:spTree>
      <p:nvGrpSpPr>
        <p:cNvPr id="1" name="Shape 79"/>
        <p:cNvGrpSpPr/>
        <p:nvPr/>
      </p:nvGrpSpPr>
      <p:grpSpPr>
        <a:xfrm>
          <a:off x="0" y="0"/>
          <a:ext cx="0" cy="0"/>
          <a:chOff x="0" y="0"/>
          <a:chExt cx="0" cy="0"/>
        </a:xfrm>
      </p:grpSpPr>
      <p:sp>
        <p:nvSpPr>
          <p:cNvPr id="80" name="Google Shape;80;p170"/>
          <p:cNvSpPr txBox="1">
            <a:spLocks noGrp="1"/>
          </p:cNvSpPr>
          <p:nvPr>
            <p:ph type="ctrTitle"/>
          </p:nvPr>
        </p:nvSpPr>
        <p:spPr>
          <a:xfrm>
            <a:off x="914162" y="1226215"/>
            <a:ext cx="6548402" cy="1470025"/>
          </a:xfrm>
          <a:prstGeom prst="rect">
            <a:avLst/>
          </a:prstGeom>
          <a:noFill/>
          <a:ln>
            <a:noFill/>
          </a:ln>
        </p:spPr>
        <p:txBody>
          <a:bodyPr spcFirstLastPara="1" wrap="square" lIns="0" tIns="60925" rIns="0" bIns="60925" anchor="ctr" anchorCtr="0">
            <a:noAutofit/>
          </a:bodyPr>
          <a:lstStyle>
            <a:lvl1pPr lvl="0" algn="l">
              <a:lnSpc>
                <a:spcPct val="90000"/>
              </a:lnSpc>
              <a:spcBef>
                <a:spcPts val="0"/>
              </a:spcBef>
              <a:spcAft>
                <a:spcPts val="0"/>
              </a:spcAft>
              <a:buClr>
                <a:schemeClr val="lt1"/>
              </a:buClr>
              <a:buSzPts val="4800"/>
              <a:buFont typeface="Quattrocento Sans"/>
              <a:buNone/>
              <a:defRPr sz="4800" cap="none">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1" name="Google Shape;81;p170"/>
          <p:cNvSpPr txBox="1">
            <a:spLocks noGrp="1"/>
          </p:cNvSpPr>
          <p:nvPr>
            <p:ph type="subTitle" idx="1"/>
          </p:nvPr>
        </p:nvSpPr>
        <p:spPr>
          <a:xfrm>
            <a:off x="914163" y="2734341"/>
            <a:ext cx="5396273" cy="1080120"/>
          </a:xfrm>
          <a:prstGeom prst="rect">
            <a:avLst/>
          </a:prstGeom>
          <a:noFill/>
          <a:ln>
            <a:noFill/>
          </a:ln>
        </p:spPr>
        <p:txBody>
          <a:bodyPr spcFirstLastPara="1" wrap="square" lIns="0" tIns="60925" rIns="0" bIns="60925" anchor="t" anchorCtr="0">
            <a:normAutofit/>
          </a:bodyPr>
          <a:lstStyle>
            <a:lvl1pPr lvl="0" algn="l">
              <a:spcBef>
                <a:spcPts val="720"/>
              </a:spcBef>
              <a:spcAft>
                <a:spcPts val="0"/>
              </a:spcAft>
              <a:buClr>
                <a:schemeClr val="lt1"/>
              </a:buClr>
              <a:buSzPts val="3600"/>
              <a:buNone/>
              <a:defRPr>
                <a:solidFill>
                  <a:schemeClr val="lt1"/>
                </a:solidFill>
              </a:defRPr>
            </a:lvl1pPr>
            <a:lvl2pPr lvl="1" algn="ctr">
              <a:spcBef>
                <a:spcPts val="640"/>
              </a:spcBef>
              <a:spcAft>
                <a:spcPts val="0"/>
              </a:spcAft>
              <a:buClr>
                <a:srgbClr val="918E8D"/>
              </a:buClr>
              <a:buSzPts val="3200"/>
              <a:buNone/>
              <a:defRPr>
                <a:solidFill>
                  <a:srgbClr val="918E8D"/>
                </a:solidFill>
              </a:defRPr>
            </a:lvl2pPr>
            <a:lvl3pPr lvl="2" algn="ctr">
              <a:spcBef>
                <a:spcPts val="480"/>
              </a:spcBef>
              <a:spcAft>
                <a:spcPts val="0"/>
              </a:spcAft>
              <a:buClr>
                <a:srgbClr val="918E8D"/>
              </a:buClr>
              <a:buSzPts val="2400"/>
              <a:buNone/>
              <a:defRPr>
                <a:solidFill>
                  <a:srgbClr val="918E8D"/>
                </a:solidFill>
              </a:defRPr>
            </a:lvl3pPr>
            <a:lvl4pPr lvl="3" algn="ctr">
              <a:spcBef>
                <a:spcPts val="400"/>
              </a:spcBef>
              <a:spcAft>
                <a:spcPts val="0"/>
              </a:spcAft>
              <a:buClr>
                <a:srgbClr val="918E8D"/>
              </a:buClr>
              <a:buSzPts val="2000"/>
              <a:buNone/>
              <a:defRPr>
                <a:solidFill>
                  <a:srgbClr val="918E8D"/>
                </a:solidFill>
              </a:defRPr>
            </a:lvl4pPr>
            <a:lvl5pPr lvl="4" algn="ctr">
              <a:spcBef>
                <a:spcPts val="400"/>
              </a:spcBef>
              <a:spcAft>
                <a:spcPts val="0"/>
              </a:spcAft>
              <a:buClr>
                <a:srgbClr val="918E8D"/>
              </a:buClr>
              <a:buSzPts val="2000"/>
              <a:buNone/>
              <a:defRPr>
                <a:solidFill>
                  <a:srgbClr val="918E8D"/>
                </a:solidFill>
              </a:defRPr>
            </a:lvl5pPr>
            <a:lvl6pPr lvl="5" algn="ctr">
              <a:spcBef>
                <a:spcPts val="540"/>
              </a:spcBef>
              <a:spcAft>
                <a:spcPts val="0"/>
              </a:spcAft>
              <a:buClr>
                <a:srgbClr val="918E8D"/>
              </a:buClr>
              <a:buSzPts val="2700"/>
              <a:buNone/>
              <a:defRPr>
                <a:solidFill>
                  <a:srgbClr val="918E8D"/>
                </a:solidFill>
              </a:defRPr>
            </a:lvl6pPr>
            <a:lvl7pPr lvl="6" algn="ctr">
              <a:spcBef>
                <a:spcPts val="540"/>
              </a:spcBef>
              <a:spcAft>
                <a:spcPts val="0"/>
              </a:spcAft>
              <a:buClr>
                <a:srgbClr val="918E8D"/>
              </a:buClr>
              <a:buSzPts val="2700"/>
              <a:buNone/>
              <a:defRPr>
                <a:solidFill>
                  <a:srgbClr val="918E8D"/>
                </a:solidFill>
              </a:defRPr>
            </a:lvl7pPr>
            <a:lvl8pPr lvl="7" algn="ctr">
              <a:spcBef>
                <a:spcPts val="540"/>
              </a:spcBef>
              <a:spcAft>
                <a:spcPts val="0"/>
              </a:spcAft>
              <a:buClr>
                <a:srgbClr val="918E8D"/>
              </a:buClr>
              <a:buSzPts val="2700"/>
              <a:buNone/>
              <a:defRPr>
                <a:solidFill>
                  <a:srgbClr val="918E8D"/>
                </a:solidFill>
              </a:defRPr>
            </a:lvl8pPr>
            <a:lvl9pPr lvl="8" algn="ctr">
              <a:spcBef>
                <a:spcPts val="540"/>
              </a:spcBef>
              <a:spcAft>
                <a:spcPts val="0"/>
              </a:spcAft>
              <a:buClr>
                <a:srgbClr val="918E8D"/>
              </a:buClr>
              <a:buSzPts val="2700"/>
              <a:buNone/>
              <a:defRPr>
                <a:solidFill>
                  <a:srgbClr val="918E8D"/>
                </a:solidFill>
              </a:defRPr>
            </a:lvl9pPr>
          </a:lstStyle>
          <a:p>
            <a:endParaRPr/>
          </a:p>
        </p:txBody>
      </p:sp>
      <p:sp>
        <p:nvSpPr>
          <p:cNvPr id="82" name="Google Shape;82;p170"/>
          <p:cNvSpPr txBox="1">
            <a:spLocks noGrp="1"/>
          </p:cNvSpPr>
          <p:nvPr>
            <p:ph type="dt" idx="10"/>
          </p:nvPr>
        </p:nvSpPr>
        <p:spPr>
          <a:xfrm>
            <a:off x="609441" y="6356351"/>
            <a:ext cx="2844059" cy="365125"/>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170"/>
          <p:cNvSpPr txBox="1">
            <a:spLocks noGrp="1"/>
          </p:cNvSpPr>
          <p:nvPr>
            <p:ph type="ftr" idx="11"/>
          </p:nvPr>
        </p:nvSpPr>
        <p:spPr>
          <a:xfrm>
            <a:off x="4164515" y="6356351"/>
            <a:ext cx="3859795" cy="365125"/>
          </a:xfrm>
          <a:prstGeom prst="rect">
            <a:avLst/>
          </a:prstGeom>
          <a:noFill/>
          <a:ln>
            <a:noFill/>
          </a:ln>
        </p:spPr>
        <p:txBody>
          <a:bodyPr spcFirstLastPara="1" wrap="square" lIns="0" tIns="60925" rIns="0"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4" name="Google Shape;84;p170"/>
          <p:cNvSpPr txBox="1">
            <a:spLocks noGrp="1"/>
          </p:cNvSpPr>
          <p:nvPr>
            <p:ph type="sldNum" idx="12"/>
          </p:nvPr>
        </p:nvSpPr>
        <p:spPr>
          <a:xfrm>
            <a:off x="8735325" y="6356351"/>
            <a:ext cx="2844059" cy="365125"/>
          </a:xfrm>
          <a:prstGeom prst="rect">
            <a:avLst/>
          </a:prstGeom>
          <a:noFill/>
          <a:ln>
            <a:noFill/>
          </a:ln>
        </p:spPr>
        <p:txBody>
          <a:bodyPr spcFirstLastPara="1" wrap="square" lIns="0" tIns="60925" rIns="0"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85" name="Google Shape;85;p170"/>
          <p:cNvSpPr txBox="1">
            <a:spLocks noGrp="1"/>
          </p:cNvSpPr>
          <p:nvPr>
            <p:ph type="body" idx="2"/>
          </p:nvPr>
        </p:nvSpPr>
        <p:spPr>
          <a:xfrm>
            <a:off x="914400" y="3933825"/>
            <a:ext cx="5827713" cy="612775"/>
          </a:xfrm>
          <a:prstGeom prst="rect">
            <a:avLst/>
          </a:prstGeom>
          <a:noFill/>
          <a:ln>
            <a:noFill/>
          </a:ln>
        </p:spPr>
        <p:txBody>
          <a:bodyPr spcFirstLastPara="1" wrap="square" lIns="0" tIns="60925" rIns="0" bIns="60925" anchor="ctr" anchorCtr="0">
            <a:noAutofit/>
          </a:bodyPr>
          <a:lstStyle>
            <a:lvl1pPr marL="457200" lvl="0" indent="-228600" algn="l">
              <a:spcBef>
                <a:spcPts val="400"/>
              </a:spcBef>
              <a:spcAft>
                <a:spcPts val="0"/>
              </a:spcAft>
              <a:buClr>
                <a:schemeClr val="lt1"/>
              </a:buClr>
              <a:buSzPts val="2000"/>
              <a:buNone/>
              <a:defRPr sz="2000">
                <a:solidFill>
                  <a:schemeClr val="lt1"/>
                </a:solidFill>
              </a:defRPr>
            </a:lvl1pPr>
            <a:lvl2pPr marL="914400" lvl="1" indent="-228600" algn="l">
              <a:spcBef>
                <a:spcPts val="320"/>
              </a:spcBef>
              <a:spcAft>
                <a:spcPts val="0"/>
              </a:spcAft>
              <a:buClr>
                <a:schemeClr val="dk1"/>
              </a:buClr>
              <a:buSzPts val="1600"/>
              <a:buNone/>
              <a:defRPr sz="1600"/>
            </a:lvl2pPr>
            <a:lvl3pPr marL="1371600" lvl="2" indent="-228600" algn="l">
              <a:spcBef>
                <a:spcPts val="320"/>
              </a:spcBef>
              <a:spcAft>
                <a:spcPts val="0"/>
              </a:spcAft>
              <a:buClr>
                <a:schemeClr val="dk1"/>
              </a:buClr>
              <a:buSzPts val="1600"/>
              <a:buNone/>
              <a:defRPr sz="1600"/>
            </a:lvl3pPr>
            <a:lvl4pPr marL="1828800" lvl="3" indent="-228600" algn="l">
              <a:spcBef>
                <a:spcPts val="320"/>
              </a:spcBef>
              <a:spcAft>
                <a:spcPts val="0"/>
              </a:spcAft>
              <a:buClr>
                <a:schemeClr val="dk1"/>
              </a:buClr>
              <a:buSzPts val="1600"/>
              <a:buNone/>
              <a:defRPr sz="1600"/>
            </a:lvl4pPr>
            <a:lvl5pPr marL="2286000" lvl="4" indent="-228600" algn="l">
              <a:spcBef>
                <a:spcPts val="320"/>
              </a:spcBef>
              <a:spcAft>
                <a:spcPts val="0"/>
              </a:spcAft>
              <a:buClr>
                <a:schemeClr val="dk1"/>
              </a:buClr>
              <a:buSzPts val="1600"/>
              <a:buNone/>
              <a:defRPr sz="160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86" name="Google Shape;86;p170"/>
          <p:cNvSpPr>
            <a:spLocks noGrp="1"/>
          </p:cNvSpPr>
          <p:nvPr>
            <p:ph type="pic" idx="3"/>
          </p:nvPr>
        </p:nvSpPr>
        <p:spPr>
          <a:xfrm>
            <a:off x="5208376" y="0"/>
            <a:ext cx="6980449" cy="6858000"/>
          </a:xfrm>
          <a:prstGeom prst="rect">
            <a:avLst/>
          </a:prstGeom>
          <a:noFill/>
          <a:ln>
            <a:noFill/>
          </a:ln>
        </p:spPr>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15"/>
        <p:cNvGrpSpPr/>
        <p:nvPr/>
      </p:nvGrpSpPr>
      <p:grpSpPr>
        <a:xfrm>
          <a:off x="0" y="0"/>
          <a:ext cx="0" cy="0"/>
          <a:chOff x="0" y="0"/>
          <a:chExt cx="0" cy="0"/>
        </a:xfrm>
      </p:grpSpPr>
      <p:sp>
        <p:nvSpPr>
          <p:cNvPr id="316" name="Google Shape;316;p197"/>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7" name="Google Shape;317;p197"/>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8" name="Google Shape;318;p197"/>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319"/>
        <p:cNvGrpSpPr/>
        <p:nvPr/>
      </p:nvGrpSpPr>
      <p:grpSpPr>
        <a:xfrm>
          <a:off x="0" y="0"/>
          <a:ext cx="0" cy="0"/>
          <a:chOff x="0" y="0"/>
          <a:chExt cx="0" cy="0"/>
        </a:xfrm>
      </p:grpSpPr>
      <p:sp>
        <p:nvSpPr>
          <p:cNvPr id="320" name="Google Shape;320;p198"/>
          <p:cNvSpPr txBox="1">
            <a:spLocks noGrp="1"/>
          </p:cNvSpPr>
          <p:nvPr>
            <p:ph type="title"/>
          </p:nvPr>
        </p:nvSpPr>
        <p:spPr>
          <a:xfrm>
            <a:off x="609443" y="273049"/>
            <a:ext cx="4010039" cy="1162051"/>
          </a:xfrm>
          <a:prstGeom prst="rect">
            <a:avLst/>
          </a:prstGeom>
          <a:noFill/>
          <a:ln>
            <a:noFill/>
          </a:ln>
        </p:spPr>
        <p:txBody>
          <a:bodyPr spcFirstLastPara="1" wrap="square" lIns="121875" tIns="60925" rIns="121875" bIns="60925" anchor="b" anchorCtr="0">
            <a:normAutofit/>
          </a:bodyPr>
          <a:lstStyle>
            <a:lvl1pPr lvl="0" algn="l">
              <a:spcBef>
                <a:spcPts val="0"/>
              </a:spcBef>
              <a:spcAft>
                <a:spcPts val="0"/>
              </a:spcAft>
              <a:buClr>
                <a:schemeClr val="dk1"/>
              </a:buClr>
              <a:buSzPts val="2700"/>
              <a:buFont typeface="Calibri"/>
              <a:buNone/>
              <a:defRPr sz="27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21" name="Google Shape;321;p198"/>
          <p:cNvSpPr txBox="1">
            <a:spLocks noGrp="1"/>
          </p:cNvSpPr>
          <p:nvPr>
            <p:ph type="body" idx="1"/>
          </p:nvPr>
        </p:nvSpPr>
        <p:spPr>
          <a:xfrm>
            <a:off x="4765492" y="273052"/>
            <a:ext cx="6813892" cy="5853113"/>
          </a:xfrm>
          <a:prstGeom prst="rect">
            <a:avLst/>
          </a:prstGeom>
          <a:noFill/>
          <a:ln>
            <a:noFill/>
          </a:ln>
        </p:spPr>
        <p:txBody>
          <a:bodyPr spcFirstLastPara="1" wrap="square" lIns="121875" tIns="60925" rIns="121875" bIns="60925" anchor="t" anchorCtr="0">
            <a:normAutofit/>
          </a:bodyPr>
          <a:lstStyle>
            <a:lvl1pPr marL="457200" lvl="0" indent="-501650" algn="l">
              <a:spcBef>
                <a:spcPts val="860"/>
              </a:spcBef>
              <a:spcAft>
                <a:spcPts val="0"/>
              </a:spcAft>
              <a:buClr>
                <a:schemeClr val="dk1"/>
              </a:buClr>
              <a:buSzPts val="4300"/>
              <a:buChar char="•"/>
              <a:defRPr sz="4300"/>
            </a:lvl1pPr>
            <a:lvl2pPr marL="914400" lvl="1" indent="-463550" algn="l">
              <a:spcBef>
                <a:spcPts val="740"/>
              </a:spcBef>
              <a:spcAft>
                <a:spcPts val="0"/>
              </a:spcAft>
              <a:buClr>
                <a:schemeClr val="dk1"/>
              </a:buClr>
              <a:buSzPts val="3700"/>
              <a:buChar char="–"/>
              <a:defRPr sz="3700"/>
            </a:lvl2pPr>
            <a:lvl3pPr marL="1371600" lvl="2" indent="-431800" algn="l">
              <a:spcBef>
                <a:spcPts val="640"/>
              </a:spcBef>
              <a:spcAft>
                <a:spcPts val="0"/>
              </a:spcAft>
              <a:buClr>
                <a:schemeClr val="dk1"/>
              </a:buClr>
              <a:buSzPts val="3200"/>
              <a:buChar char="•"/>
              <a:defRPr sz="3200"/>
            </a:lvl3pPr>
            <a:lvl4pPr marL="1828800" lvl="3" indent="-400050" algn="l">
              <a:spcBef>
                <a:spcPts val="540"/>
              </a:spcBef>
              <a:spcAft>
                <a:spcPts val="0"/>
              </a:spcAft>
              <a:buClr>
                <a:schemeClr val="dk1"/>
              </a:buClr>
              <a:buSzPts val="2700"/>
              <a:buChar char="–"/>
              <a:defRPr sz="2700"/>
            </a:lvl4pPr>
            <a:lvl5pPr marL="2286000" lvl="4" indent="-400050" algn="l">
              <a:spcBef>
                <a:spcPts val="540"/>
              </a:spcBef>
              <a:spcAft>
                <a:spcPts val="0"/>
              </a:spcAft>
              <a:buClr>
                <a:schemeClr val="dk1"/>
              </a:buClr>
              <a:buSzPts val="2700"/>
              <a:buChar char="»"/>
              <a:defRPr sz="2700"/>
            </a:lvl5pPr>
            <a:lvl6pPr marL="2743200" lvl="5" indent="-400050" algn="l">
              <a:spcBef>
                <a:spcPts val="540"/>
              </a:spcBef>
              <a:spcAft>
                <a:spcPts val="0"/>
              </a:spcAft>
              <a:buClr>
                <a:schemeClr val="dk1"/>
              </a:buClr>
              <a:buSzPts val="2700"/>
              <a:buChar char="•"/>
              <a:defRPr sz="2700"/>
            </a:lvl6pPr>
            <a:lvl7pPr marL="3200400" lvl="6" indent="-400050" algn="l">
              <a:spcBef>
                <a:spcPts val="540"/>
              </a:spcBef>
              <a:spcAft>
                <a:spcPts val="0"/>
              </a:spcAft>
              <a:buClr>
                <a:schemeClr val="dk1"/>
              </a:buClr>
              <a:buSzPts val="2700"/>
              <a:buChar char="•"/>
              <a:defRPr sz="2700"/>
            </a:lvl7pPr>
            <a:lvl8pPr marL="3657600" lvl="7" indent="-400050" algn="l">
              <a:spcBef>
                <a:spcPts val="540"/>
              </a:spcBef>
              <a:spcAft>
                <a:spcPts val="0"/>
              </a:spcAft>
              <a:buClr>
                <a:schemeClr val="dk1"/>
              </a:buClr>
              <a:buSzPts val="2700"/>
              <a:buChar char="•"/>
              <a:defRPr sz="2700"/>
            </a:lvl8pPr>
            <a:lvl9pPr marL="4114800" lvl="8" indent="-400050" algn="l">
              <a:spcBef>
                <a:spcPts val="540"/>
              </a:spcBef>
              <a:spcAft>
                <a:spcPts val="0"/>
              </a:spcAft>
              <a:buClr>
                <a:schemeClr val="dk1"/>
              </a:buClr>
              <a:buSzPts val="2700"/>
              <a:buChar char="•"/>
              <a:defRPr sz="2700"/>
            </a:lvl9pPr>
          </a:lstStyle>
          <a:p>
            <a:endParaRPr/>
          </a:p>
        </p:txBody>
      </p:sp>
      <p:sp>
        <p:nvSpPr>
          <p:cNvPr id="322" name="Google Shape;322;p198"/>
          <p:cNvSpPr txBox="1">
            <a:spLocks noGrp="1"/>
          </p:cNvSpPr>
          <p:nvPr>
            <p:ph type="body" idx="2"/>
          </p:nvPr>
        </p:nvSpPr>
        <p:spPr>
          <a:xfrm>
            <a:off x="609443" y="1435102"/>
            <a:ext cx="4010039" cy="4691063"/>
          </a:xfrm>
          <a:prstGeom prst="rect">
            <a:avLst/>
          </a:prstGeom>
          <a:noFill/>
          <a:ln>
            <a:noFill/>
          </a:ln>
        </p:spPr>
        <p:txBody>
          <a:bodyPr spcFirstLastPara="1" wrap="square" lIns="121875" tIns="60925" rIns="121875" bIns="60925" anchor="t" anchorCtr="0">
            <a:normAutofit/>
          </a:bodyPr>
          <a:lstStyle>
            <a:lvl1pPr marL="457200" lvl="0" indent="-228600" algn="l">
              <a:spcBef>
                <a:spcPts val="380"/>
              </a:spcBef>
              <a:spcAft>
                <a:spcPts val="0"/>
              </a:spcAft>
              <a:buClr>
                <a:schemeClr val="dk1"/>
              </a:buClr>
              <a:buSzPts val="1900"/>
              <a:buNone/>
              <a:defRPr sz="1900"/>
            </a:lvl1pPr>
            <a:lvl2pPr marL="914400" lvl="1" indent="-228600" algn="l">
              <a:spcBef>
                <a:spcPts val="320"/>
              </a:spcBef>
              <a:spcAft>
                <a:spcPts val="0"/>
              </a:spcAft>
              <a:buClr>
                <a:schemeClr val="dk1"/>
              </a:buClr>
              <a:buSzPts val="1600"/>
              <a:buNone/>
              <a:defRPr sz="1600"/>
            </a:lvl2pPr>
            <a:lvl3pPr marL="1371600" lvl="2" indent="-228600" algn="l">
              <a:spcBef>
                <a:spcPts val="260"/>
              </a:spcBef>
              <a:spcAft>
                <a:spcPts val="0"/>
              </a:spcAft>
              <a:buClr>
                <a:schemeClr val="dk1"/>
              </a:buClr>
              <a:buSzPts val="1300"/>
              <a:buNone/>
              <a:defRPr sz="1300"/>
            </a:lvl3pPr>
            <a:lvl4pPr marL="1828800" lvl="3" indent="-228600" algn="l">
              <a:spcBef>
                <a:spcPts val="240"/>
              </a:spcBef>
              <a:spcAft>
                <a:spcPts val="0"/>
              </a:spcAft>
              <a:buClr>
                <a:schemeClr val="dk1"/>
              </a:buClr>
              <a:buSzPts val="1200"/>
              <a:buNone/>
              <a:defRPr sz="1200"/>
            </a:lvl4pPr>
            <a:lvl5pPr marL="2286000" lvl="4" indent="-228600" algn="l">
              <a:spcBef>
                <a:spcPts val="240"/>
              </a:spcBef>
              <a:spcAft>
                <a:spcPts val="0"/>
              </a:spcAft>
              <a:buClr>
                <a:schemeClr val="dk1"/>
              </a:buClr>
              <a:buSzPts val="1200"/>
              <a:buNone/>
              <a:defRPr sz="1200"/>
            </a:lvl5pPr>
            <a:lvl6pPr marL="2743200" lvl="5" indent="-228600" algn="l">
              <a:spcBef>
                <a:spcPts val="240"/>
              </a:spcBef>
              <a:spcAft>
                <a:spcPts val="0"/>
              </a:spcAft>
              <a:buClr>
                <a:schemeClr val="dk1"/>
              </a:buClr>
              <a:buSzPts val="1200"/>
              <a:buNone/>
              <a:defRPr sz="1200"/>
            </a:lvl6pPr>
            <a:lvl7pPr marL="3200400" lvl="6" indent="-228600" algn="l">
              <a:spcBef>
                <a:spcPts val="240"/>
              </a:spcBef>
              <a:spcAft>
                <a:spcPts val="0"/>
              </a:spcAft>
              <a:buClr>
                <a:schemeClr val="dk1"/>
              </a:buClr>
              <a:buSzPts val="1200"/>
              <a:buNone/>
              <a:defRPr sz="1200"/>
            </a:lvl7pPr>
            <a:lvl8pPr marL="3657600" lvl="7" indent="-228600" algn="l">
              <a:spcBef>
                <a:spcPts val="240"/>
              </a:spcBef>
              <a:spcAft>
                <a:spcPts val="0"/>
              </a:spcAft>
              <a:buClr>
                <a:schemeClr val="dk1"/>
              </a:buClr>
              <a:buSzPts val="1200"/>
              <a:buNone/>
              <a:defRPr sz="1200"/>
            </a:lvl8pPr>
            <a:lvl9pPr marL="4114800" lvl="8" indent="-228600" algn="l">
              <a:spcBef>
                <a:spcPts val="240"/>
              </a:spcBef>
              <a:spcAft>
                <a:spcPts val="0"/>
              </a:spcAft>
              <a:buClr>
                <a:schemeClr val="dk1"/>
              </a:buClr>
              <a:buSzPts val="1200"/>
              <a:buNone/>
              <a:defRPr sz="1200"/>
            </a:lvl9pPr>
          </a:lstStyle>
          <a:p>
            <a:endParaRPr/>
          </a:p>
        </p:txBody>
      </p:sp>
      <p:sp>
        <p:nvSpPr>
          <p:cNvPr id="323" name="Google Shape;323;p198"/>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4" name="Google Shape;324;p198"/>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5" name="Google Shape;325;p198"/>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326"/>
        <p:cNvGrpSpPr/>
        <p:nvPr/>
      </p:nvGrpSpPr>
      <p:grpSpPr>
        <a:xfrm>
          <a:off x="0" y="0"/>
          <a:ext cx="0" cy="0"/>
          <a:chOff x="0" y="0"/>
          <a:chExt cx="0" cy="0"/>
        </a:xfrm>
      </p:grpSpPr>
      <p:sp>
        <p:nvSpPr>
          <p:cNvPr id="327" name="Google Shape;327;p199"/>
          <p:cNvSpPr txBox="1">
            <a:spLocks noGrp="1"/>
          </p:cNvSpPr>
          <p:nvPr>
            <p:ph type="title"/>
          </p:nvPr>
        </p:nvSpPr>
        <p:spPr>
          <a:xfrm>
            <a:off x="2389095" y="4800600"/>
            <a:ext cx="7313295" cy="566739"/>
          </a:xfrm>
          <a:prstGeom prst="rect">
            <a:avLst/>
          </a:prstGeom>
          <a:noFill/>
          <a:ln>
            <a:noFill/>
          </a:ln>
        </p:spPr>
        <p:txBody>
          <a:bodyPr spcFirstLastPara="1" wrap="square" lIns="121875" tIns="60925" rIns="121875" bIns="60925" anchor="b" anchorCtr="0">
            <a:normAutofit/>
          </a:bodyPr>
          <a:lstStyle>
            <a:lvl1pPr lvl="0" algn="l">
              <a:spcBef>
                <a:spcPts val="0"/>
              </a:spcBef>
              <a:spcAft>
                <a:spcPts val="0"/>
              </a:spcAft>
              <a:buClr>
                <a:schemeClr val="dk1"/>
              </a:buClr>
              <a:buSzPts val="2700"/>
              <a:buFont typeface="Calibri"/>
              <a:buNone/>
              <a:defRPr sz="27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28" name="Google Shape;328;p199"/>
          <p:cNvSpPr>
            <a:spLocks noGrp="1"/>
          </p:cNvSpPr>
          <p:nvPr>
            <p:ph type="pic" idx="2"/>
          </p:nvPr>
        </p:nvSpPr>
        <p:spPr>
          <a:xfrm>
            <a:off x="2389095" y="612775"/>
            <a:ext cx="7313295" cy="4114800"/>
          </a:xfrm>
          <a:prstGeom prst="rect">
            <a:avLst/>
          </a:prstGeom>
          <a:noFill/>
          <a:ln>
            <a:noFill/>
          </a:ln>
        </p:spPr>
      </p:sp>
      <p:sp>
        <p:nvSpPr>
          <p:cNvPr id="329" name="Google Shape;329;p199"/>
          <p:cNvSpPr txBox="1">
            <a:spLocks noGrp="1"/>
          </p:cNvSpPr>
          <p:nvPr>
            <p:ph type="body" idx="1"/>
          </p:nvPr>
        </p:nvSpPr>
        <p:spPr>
          <a:xfrm>
            <a:off x="2389095" y="5367338"/>
            <a:ext cx="7313295" cy="804863"/>
          </a:xfrm>
          <a:prstGeom prst="rect">
            <a:avLst/>
          </a:prstGeom>
          <a:noFill/>
          <a:ln>
            <a:noFill/>
          </a:ln>
        </p:spPr>
        <p:txBody>
          <a:bodyPr spcFirstLastPara="1" wrap="square" lIns="121875" tIns="60925" rIns="121875" bIns="60925" anchor="t" anchorCtr="0">
            <a:normAutofit/>
          </a:bodyPr>
          <a:lstStyle>
            <a:lvl1pPr marL="457200" lvl="0" indent="-228600" algn="l">
              <a:spcBef>
                <a:spcPts val="380"/>
              </a:spcBef>
              <a:spcAft>
                <a:spcPts val="0"/>
              </a:spcAft>
              <a:buClr>
                <a:schemeClr val="dk1"/>
              </a:buClr>
              <a:buSzPts val="1900"/>
              <a:buNone/>
              <a:defRPr sz="1900"/>
            </a:lvl1pPr>
            <a:lvl2pPr marL="914400" lvl="1" indent="-228600" algn="l">
              <a:spcBef>
                <a:spcPts val="320"/>
              </a:spcBef>
              <a:spcAft>
                <a:spcPts val="0"/>
              </a:spcAft>
              <a:buClr>
                <a:schemeClr val="dk1"/>
              </a:buClr>
              <a:buSzPts val="1600"/>
              <a:buNone/>
              <a:defRPr sz="1600"/>
            </a:lvl2pPr>
            <a:lvl3pPr marL="1371600" lvl="2" indent="-228600" algn="l">
              <a:spcBef>
                <a:spcPts val="260"/>
              </a:spcBef>
              <a:spcAft>
                <a:spcPts val="0"/>
              </a:spcAft>
              <a:buClr>
                <a:schemeClr val="dk1"/>
              </a:buClr>
              <a:buSzPts val="1300"/>
              <a:buNone/>
              <a:defRPr sz="1300"/>
            </a:lvl3pPr>
            <a:lvl4pPr marL="1828800" lvl="3" indent="-228600" algn="l">
              <a:spcBef>
                <a:spcPts val="240"/>
              </a:spcBef>
              <a:spcAft>
                <a:spcPts val="0"/>
              </a:spcAft>
              <a:buClr>
                <a:schemeClr val="dk1"/>
              </a:buClr>
              <a:buSzPts val="1200"/>
              <a:buNone/>
              <a:defRPr sz="1200"/>
            </a:lvl4pPr>
            <a:lvl5pPr marL="2286000" lvl="4" indent="-228600" algn="l">
              <a:spcBef>
                <a:spcPts val="240"/>
              </a:spcBef>
              <a:spcAft>
                <a:spcPts val="0"/>
              </a:spcAft>
              <a:buClr>
                <a:schemeClr val="dk1"/>
              </a:buClr>
              <a:buSzPts val="1200"/>
              <a:buNone/>
              <a:defRPr sz="1200"/>
            </a:lvl5pPr>
            <a:lvl6pPr marL="2743200" lvl="5" indent="-228600" algn="l">
              <a:spcBef>
                <a:spcPts val="240"/>
              </a:spcBef>
              <a:spcAft>
                <a:spcPts val="0"/>
              </a:spcAft>
              <a:buClr>
                <a:schemeClr val="dk1"/>
              </a:buClr>
              <a:buSzPts val="1200"/>
              <a:buNone/>
              <a:defRPr sz="1200"/>
            </a:lvl6pPr>
            <a:lvl7pPr marL="3200400" lvl="6" indent="-228600" algn="l">
              <a:spcBef>
                <a:spcPts val="240"/>
              </a:spcBef>
              <a:spcAft>
                <a:spcPts val="0"/>
              </a:spcAft>
              <a:buClr>
                <a:schemeClr val="dk1"/>
              </a:buClr>
              <a:buSzPts val="1200"/>
              <a:buNone/>
              <a:defRPr sz="1200"/>
            </a:lvl7pPr>
            <a:lvl8pPr marL="3657600" lvl="7" indent="-228600" algn="l">
              <a:spcBef>
                <a:spcPts val="240"/>
              </a:spcBef>
              <a:spcAft>
                <a:spcPts val="0"/>
              </a:spcAft>
              <a:buClr>
                <a:schemeClr val="dk1"/>
              </a:buClr>
              <a:buSzPts val="1200"/>
              <a:buNone/>
              <a:defRPr sz="1200"/>
            </a:lvl8pPr>
            <a:lvl9pPr marL="4114800" lvl="8" indent="-228600" algn="l">
              <a:spcBef>
                <a:spcPts val="240"/>
              </a:spcBef>
              <a:spcAft>
                <a:spcPts val="0"/>
              </a:spcAft>
              <a:buClr>
                <a:schemeClr val="dk1"/>
              </a:buClr>
              <a:buSzPts val="1200"/>
              <a:buNone/>
              <a:defRPr sz="1200"/>
            </a:lvl9pPr>
          </a:lstStyle>
          <a:p>
            <a:endParaRPr/>
          </a:p>
        </p:txBody>
      </p:sp>
      <p:sp>
        <p:nvSpPr>
          <p:cNvPr id="330" name="Google Shape;330;p199"/>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1" name="Google Shape;331;p199"/>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2" name="Google Shape;332;p199"/>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333"/>
        <p:cNvGrpSpPr/>
        <p:nvPr/>
      </p:nvGrpSpPr>
      <p:grpSpPr>
        <a:xfrm>
          <a:off x="0" y="0"/>
          <a:ext cx="0" cy="0"/>
          <a:chOff x="0" y="0"/>
          <a:chExt cx="0" cy="0"/>
        </a:xfrm>
      </p:grpSpPr>
      <p:sp>
        <p:nvSpPr>
          <p:cNvPr id="334" name="Google Shape;334;p200"/>
          <p:cNvSpPr txBox="1">
            <a:spLocks noGrp="1"/>
          </p:cNvSpPr>
          <p:nvPr>
            <p:ph type="title"/>
          </p:nvPr>
        </p:nvSpPr>
        <p:spPr>
          <a:xfrm>
            <a:off x="609441" y="274639"/>
            <a:ext cx="10969943" cy="711081"/>
          </a:xfrm>
          <a:prstGeom prst="rect">
            <a:avLst/>
          </a:prstGeom>
          <a:noFill/>
          <a:ln>
            <a:noFill/>
          </a:ln>
        </p:spPr>
        <p:txBody>
          <a:bodyPr spcFirstLastPara="1" wrap="square" lIns="121875" tIns="60925" rIns="121875" bIns="60925" anchor="ctr" anchorCtr="0">
            <a:normAutofit/>
          </a:bodyPr>
          <a:lstStyle>
            <a:lvl1pPr lvl="0" algn="l">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35" name="Google Shape;335;p200"/>
          <p:cNvSpPr txBox="1">
            <a:spLocks noGrp="1"/>
          </p:cNvSpPr>
          <p:nvPr>
            <p:ph type="body" idx="1"/>
          </p:nvPr>
        </p:nvSpPr>
        <p:spPr>
          <a:xfrm rot="5400000">
            <a:off x="3600543" y="-1852677"/>
            <a:ext cx="4987739" cy="10969943"/>
          </a:xfrm>
          <a:prstGeom prst="rect">
            <a:avLst/>
          </a:prstGeom>
          <a:noFill/>
          <a:ln>
            <a:noFill/>
          </a:ln>
        </p:spPr>
        <p:txBody>
          <a:bodyPr spcFirstLastPara="1" wrap="square" lIns="121875" tIns="60925" rIns="121875" bIns="60925"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36" name="Google Shape;336;p200"/>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7" name="Google Shape;337;p200"/>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8" name="Google Shape;338;p200"/>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339"/>
        <p:cNvGrpSpPr/>
        <p:nvPr/>
      </p:nvGrpSpPr>
      <p:grpSpPr>
        <a:xfrm>
          <a:off x="0" y="0"/>
          <a:ext cx="0" cy="0"/>
          <a:chOff x="0" y="0"/>
          <a:chExt cx="0" cy="0"/>
        </a:xfrm>
      </p:grpSpPr>
      <p:sp>
        <p:nvSpPr>
          <p:cNvPr id="340" name="Google Shape;340;p201"/>
          <p:cNvSpPr txBox="1">
            <a:spLocks noGrp="1"/>
          </p:cNvSpPr>
          <p:nvPr>
            <p:ph type="title"/>
          </p:nvPr>
        </p:nvSpPr>
        <p:spPr>
          <a:xfrm rot="5400000">
            <a:off x="7282379" y="1829159"/>
            <a:ext cx="5851525" cy="2742486"/>
          </a:xfrm>
          <a:prstGeom prst="rect">
            <a:avLst/>
          </a:prstGeom>
          <a:noFill/>
          <a:ln>
            <a:noFill/>
          </a:ln>
        </p:spPr>
        <p:txBody>
          <a:bodyPr spcFirstLastPara="1" wrap="square" lIns="121875" tIns="60925" rIns="121875" bIns="60925" anchor="ctr" anchorCtr="0">
            <a:normAutofit/>
          </a:bodyPr>
          <a:lstStyle>
            <a:lvl1pPr lvl="0" algn="l">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41" name="Google Shape;341;p201"/>
          <p:cNvSpPr txBox="1">
            <a:spLocks noGrp="1"/>
          </p:cNvSpPr>
          <p:nvPr>
            <p:ph type="body" idx="1"/>
          </p:nvPr>
        </p:nvSpPr>
        <p:spPr>
          <a:xfrm rot="5400000">
            <a:off x="1695834" y="-811754"/>
            <a:ext cx="5851525" cy="8024310"/>
          </a:xfrm>
          <a:prstGeom prst="rect">
            <a:avLst/>
          </a:prstGeom>
          <a:noFill/>
          <a:ln>
            <a:noFill/>
          </a:ln>
        </p:spPr>
        <p:txBody>
          <a:bodyPr spcFirstLastPara="1" wrap="square" lIns="121875" tIns="60925" rIns="121875" bIns="60925"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42" name="Google Shape;342;p201"/>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3" name="Google Shape;343;p201"/>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4" name="Google Shape;344;p201"/>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40_Full Blank">
  <p:cSld name="40_Full Blank">
    <p:spTree>
      <p:nvGrpSpPr>
        <p:cNvPr id="1" name="Shape 345"/>
        <p:cNvGrpSpPr/>
        <p:nvPr/>
      </p:nvGrpSpPr>
      <p:grpSpPr>
        <a:xfrm>
          <a:off x="0" y="0"/>
          <a:ext cx="0" cy="0"/>
          <a:chOff x="0" y="0"/>
          <a:chExt cx="0" cy="0"/>
        </a:xfrm>
      </p:grpSpPr>
      <p:sp>
        <p:nvSpPr>
          <p:cNvPr id="346" name="Google Shape;346;p202"/>
          <p:cNvSpPr/>
          <p:nvPr/>
        </p:nvSpPr>
        <p:spPr>
          <a:xfrm>
            <a:off x="0" y="-981"/>
            <a:ext cx="12188825" cy="6867857"/>
          </a:xfrm>
          <a:prstGeom prst="rect">
            <a:avLst/>
          </a:prstGeom>
          <a:solidFill>
            <a:srgbClr val="262626">
              <a:alpha val="96862"/>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399">
              <a:solidFill>
                <a:schemeClr val="lt1"/>
              </a:solidFill>
              <a:latin typeface="Calibri"/>
              <a:ea typeface="Calibri"/>
              <a:cs typeface="Calibri"/>
              <a:sym typeface="Calibri"/>
            </a:endParaRPr>
          </a:p>
        </p:txBody>
      </p:sp>
      <p:sp>
        <p:nvSpPr>
          <p:cNvPr id="347" name="Google Shape;347;p202"/>
          <p:cNvSpPr/>
          <p:nvPr/>
        </p:nvSpPr>
        <p:spPr>
          <a:xfrm>
            <a:off x="11501300" y="199247"/>
            <a:ext cx="422454" cy="422564"/>
          </a:xfrm>
          <a:prstGeom prst="flowChartDelay">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399">
              <a:solidFill>
                <a:schemeClr val="lt1"/>
              </a:solidFill>
              <a:latin typeface="Calibri"/>
              <a:ea typeface="Calibri"/>
              <a:cs typeface="Calibri"/>
              <a:sym typeface="Calibri"/>
            </a:endParaRPr>
          </a:p>
        </p:txBody>
      </p:sp>
      <p:grpSp>
        <p:nvGrpSpPr>
          <p:cNvPr id="348" name="Google Shape;348;p202"/>
          <p:cNvGrpSpPr/>
          <p:nvPr/>
        </p:nvGrpSpPr>
        <p:grpSpPr>
          <a:xfrm>
            <a:off x="531756" y="6037713"/>
            <a:ext cx="495031" cy="493336"/>
            <a:chOff x="5489575" y="1343025"/>
            <a:chExt cx="1724025" cy="1717676"/>
          </a:xfrm>
        </p:grpSpPr>
        <p:sp>
          <p:nvSpPr>
            <p:cNvPr id="349" name="Google Shape;349;p202"/>
            <p:cNvSpPr/>
            <p:nvPr/>
          </p:nvSpPr>
          <p:spPr>
            <a:xfrm>
              <a:off x="6137275" y="1343025"/>
              <a:ext cx="1076325" cy="1074738"/>
            </a:xfrm>
            <a:prstGeom prst="ellipse">
              <a:avLst/>
            </a:pr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399">
                <a:solidFill>
                  <a:schemeClr val="dk1"/>
                </a:solidFill>
                <a:latin typeface="Calibri"/>
                <a:ea typeface="Calibri"/>
                <a:cs typeface="Calibri"/>
                <a:sym typeface="Calibri"/>
              </a:endParaRPr>
            </a:p>
          </p:txBody>
        </p:sp>
        <p:sp>
          <p:nvSpPr>
            <p:cNvPr id="350" name="Google Shape;350;p202"/>
            <p:cNvSpPr/>
            <p:nvPr/>
          </p:nvSpPr>
          <p:spPr>
            <a:xfrm>
              <a:off x="5489575" y="2201863"/>
              <a:ext cx="754063" cy="754063"/>
            </a:xfrm>
            <a:custGeom>
              <a:avLst/>
              <a:gdLst/>
              <a:ahLst/>
              <a:cxnLst/>
              <a:rect l="l" t="t" r="r" b="b"/>
              <a:pathLst>
                <a:path w="199" h="199" extrusionOk="0">
                  <a:moveTo>
                    <a:pt x="100" y="0"/>
                  </a:moveTo>
                  <a:cubicBezTo>
                    <a:pt x="45" y="0"/>
                    <a:pt x="0" y="45"/>
                    <a:pt x="0" y="100"/>
                  </a:cubicBezTo>
                  <a:cubicBezTo>
                    <a:pt x="0" y="154"/>
                    <a:pt x="45" y="199"/>
                    <a:pt x="100" y="199"/>
                  </a:cubicBezTo>
                  <a:cubicBezTo>
                    <a:pt x="154" y="199"/>
                    <a:pt x="199" y="154"/>
                    <a:pt x="199" y="100"/>
                  </a:cubicBezTo>
                  <a:cubicBezTo>
                    <a:pt x="199" y="45"/>
                    <a:pt x="154" y="0"/>
                    <a:pt x="100" y="0"/>
                  </a:cubicBezTo>
                  <a:close/>
                  <a:moveTo>
                    <a:pt x="100" y="171"/>
                  </a:moveTo>
                  <a:cubicBezTo>
                    <a:pt x="60" y="171"/>
                    <a:pt x="29" y="139"/>
                    <a:pt x="29" y="100"/>
                  </a:cubicBezTo>
                  <a:cubicBezTo>
                    <a:pt x="29" y="60"/>
                    <a:pt x="60" y="28"/>
                    <a:pt x="100" y="28"/>
                  </a:cubicBezTo>
                  <a:cubicBezTo>
                    <a:pt x="139" y="28"/>
                    <a:pt x="171" y="60"/>
                    <a:pt x="171" y="100"/>
                  </a:cubicBezTo>
                  <a:cubicBezTo>
                    <a:pt x="171" y="139"/>
                    <a:pt x="139" y="171"/>
                    <a:pt x="100" y="171"/>
                  </a:cubicBezTo>
                  <a:close/>
                  <a:moveTo>
                    <a:pt x="100" y="171"/>
                  </a:moveTo>
                  <a:cubicBezTo>
                    <a:pt x="100" y="171"/>
                    <a:pt x="100" y="171"/>
                    <a:pt x="100" y="171"/>
                  </a:cubicBezTo>
                </a:path>
              </a:pathLst>
            </a:custGeom>
            <a:solidFill>
              <a:srgbClr val="D8D8D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399">
                <a:solidFill>
                  <a:schemeClr val="dk1"/>
                </a:solidFill>
                <a:latin typeface="Calibri"/>
                <a:ea typeface="Calibri"/>
                <a:cs typeface="Calibri"/>
                <a:sym typeface="Calibri"/>
              </a:endParaRPr>
            </a:p>
          </p:txBody>
        </p:sp>
        <p:sp>
          <p:nvSpPr>
            <p:cNvPr id="351" name="Google Shape;351;p202"/>
            <p:cNvSpPr/>
            <p:nvPr/>
          </p:nvSpPr>
          <p:spPr>
            <a:xfrm>
              <a:off x="6459538" y="2633663"/>
              <a:ext cx="431800" cy="427038"/>
            </a:xfrm>
            <a:custGeom>
              <a:avLst/>
              <a:gdLst/>
              <a:ahLst/>
              <a:cxnLst/>
              <a:rect l="l" t="t" r="r" b="b"/>
              <a:pathLst>
                <a:path w="114" h="113" extrusionOk="0">
                  <a:moveTo>
                    <a:pt x="57" y="0"/>
                  </a:moveTo>
                  <a:cubicBezTo>
                    <a:pt x="25" y="0"/>
                    <a:pt x="0" y="25"/>
                    <a:pt x="0" y="57"/>
                  </a:cubicBezTo>
                  <a:cubicBezTo>
                    <a:pt x="0" y="88"/>
                    <a:pt x="25" y="113"/>
                    <a:pt x="57" y="113"/>
                  </a:cubicBezTo>
                  <a:cubicBezTo>
                    <a:pt x="88" y="113"/>
                    <a:pt x="114" y="88"/>
                    <a:pt x="114" y="57"/>
                  </a:cubicBezTo>
                  <a:cubicBezTo>
                    <a:pt x="114" y="25"/>
                    <a:pt x="88" y="0"/>
                    <a:pt x="57" y="0"/>
                  </a:cubicBezTo>
                  <a:close/>
                  <a:moveTo>
                    <a:pt x="57" y="85"/>
                  </a:moveTo>
                  <a:cubicBezTo>
                    <a:pt x="41" y="85"/>
                    <a:pt x="28" y="72"/>
                    <a:pt x="28" y="57"/>
                  </a:cubicBezTo>
                  <a:cubicBezTo>
                    <a:pt x="28" y="41"/>
                    <a:pt x="41" y="28"/>
                    <a:pt x="57" y="28"/>
                  </a:cubicBezTo>
                  <a:cubicBezTo>
                    <a:pt x="73" y="28"/>
                    <a:pt x="85" y="41"/>
                    <a:pt x="85" y="57"/>
                  </a:cubicBezTo>
                  <a:cubicBezTo>
                    <a:pt x="85" y="72"/>
                    <a:pt x="73" y="85"/>
                    <a:pt x="57" y="85"/>
                  </a:cubicBezTo>
                  <a:close/>
                  <a:moveTo>
                    <a:pt x="57" y="85"/>
                  </a:moveTo>
                  <a:cubicBezTo>
                    <a:pt x="57" y="85"/>
                    <a:pt x="57" y="85"/>
                    <a:pt x="57" y="85"/>
                  </a:cubicBezTo>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399">
                <a:solidFill>
                  <a:schemeClr val="dk1"/>
                </a:solidFill>
                <a:latin typeface="Calibri"/>
                <a:ea typeface="Calibri"/>
                <a:cs typeface="Calibri"/>
                <a:sym typeface="Calibri"/>
              </a:endParaRPr>
            </a:p>
          </p:txBody>
        </p:sp>
      </p:grpSp>
      <p:sp>
        <p:nvSpPr>
          <p:cNvPr id="352" name="Google Shape;352;p202"/>
          <p:cNvSpPr>
            <a:spLocks noGrp="1"/>
          </p:cNvSpPr>
          <p:nvPr>
            <p:ph type="pic" idx="2"/>
          </p:nvPr>
        </p:nvSpPr>
        <p:spPr>
          <a:xfrm>
            <a:off x="4148224" y="1443883"/>
            <a:ext cx="1398803" cy="1564773"/>
          </a:xfrm>
          <a:prstGeom prst="rect">
            <a:avLst/>
          </a:prstGeom>
          <a:noFill/>
          <a:ln>
            <a:noFill/>
          </a:ln>
        </p:spPr>
      </p:sp>
      <p:sp>
        <p:nvSpPr>
          <p:cNvPr id="353" name="Google Shape;353;p202"/>
          <p:cNvSpPr>
            <a:spLocks noGrp="1"/>
          </p:cNvSpPr>
          <p:nvPr>
            <p:ph type="pic" idx="3"/>
          </p:nvPr>
        </p:nvSpPr>
        <p:spPr>
          <a:xfrm>
            <a:off x="941890" y="3346175"/>
            <a:ext cx="752211" cy="841303"/>
          </a:xfrm>
          <a:prstGeom prst="rect">
            <a:avLst/>
          </a:prstGeom>
          <a:noFill/>
          <a:ln>
            <a:noFill/>
          </a:ln>
        </p:spPr>
      </p:sp>
      <p:sp>
        <p:nvSpPr>
          <p:cNvPr id="354" name="Google Shape;354;p202"/>
          <p:cNvSpPr>
            <a:spLocks noGrp="1"/>
          </p:cNvSpPr>
          <p:nvPr>
            <p:ph type="pic" idx="4"/>
          </p:nvPr>
        </p:nvSpPr>
        <p:spPr>
          <a:xfrm>
            <a:off x="2116623" y="2548677"/>
            <a:ext cx="2843864" cy="3181350"/>
          </a:xfrm>
          <a:prstGeom prst="rect">
            <a:avLst/>
          </a:prstGeom>
          <a:noFill/>
          <a:ln>
            <a:noFill/>
          </a:ln>
        </p:spPr>
      </p:sp>
      <p:grpSp>
        <p:nvGrpSpPr>
          <p:cNvPr id="355" name="Google Shape;355;p202"/>
          <p:cNvGrpSpPr/>
          <p:nvPr/>
        </p:nvGrpSpPr>
        <p:grpSpPr>
          <a:xfrm>
            <a:off x="0" y="6658753"/>
            <a:ext cx="12188825" cy="208124"/>
            <a:chOff x="0" y="6606540"/>
            <a:chExt cx="11430000" cy="251459"/>
          </a:xfrm>
        </p:grpSpPr>
        <p:sp>
          <p:nvSpPr>
            <p:cNvPr id="356" name="Google Shape;356;p202"/>
            <p:cNvSpPr/>
            <p:nvPr/>
          </p:nvSpPr>
          <p:spPr>
            <a:xfrm>
              <a:off x="0" y="6606540"/>
              <a:ext cx="2286000" cy="25145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399">
                <a:solidFill>
                  <a:schemeClr val="lt1"/>
                </a:solidFill>
                <a:latin typeface="Calibri"/>
                <a:ea typeface="Calibri"/>
                <a:cs typeface="Calibri"/>
                <a:sym typeface="Calibri"/>
              </a:endParaRPr>
            </a:p>
          </p:txBody>
        </p:sp>
        <p:sp>
          <p:nvSpPr>
            <p:cNvPr id="357" name="Google Shape;357;p202"/>
            <p:cNvSpPr/>
            <p:nvPr/>
          </p:nvSpPr>
          <p:spPr>
            <a:xfrm>
              <a:off x="2286000" y="6606540"/>
              <a:ext cx="2286000" cy="251459"/>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399">
                <a:solidFill>
                  <a:schemeClr val="lt1"/>
                </a:solidFill>
                <a:latin typeface="Calibri"/>
                <a:ea typeface="Calibri"/>
                <a:cs typeface="Calibri"/>
                <a:sym typeface="Calibri"/>
              </a:endParaRPr>
            </a:p>
          </p:txBody>
        </p:sp>
        <p:sp>
          <p:nvSpPr>
            <p:cNvPr id="358" name="Google Shape;358;p202"/>
            <p:cNvSpPr/>
            <p:nvPr/>
          </p:nvSpPr>
          <p:spPr>
            <a:xfrm>
              <a:off x="4572000" y="6606540"/>
              <a:ext cx="2286000" cy="251459"/>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399">
                <a:solidFill>
                  <a:schemeClr val="lt1"/>
                </a:solidFill>
                <a:latin typeface="Calibri"/>
                <a:ea typeface="Calibri"/>
                <a:cs typeface="Calibri"/>
                <a:sym typeface="Calibri"/>
              </a:endParaRPr>
            </a:p>
          </p:txBody>
        </p:sp>
        <p:sp>
          <p:nvSpPr>
            <p:cNvPr id="359" name="Google Shape;359;p202"/>
            <p:cNvSpPr/>
            <p:nvPr/>
          </p:nvSpPr>
          <p:spPr>
            <a:xfrm>
              <a:off x="6858000" y="6606540"/>
              <a:ext cx="2286000" cy="25145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399">
                <a:solidFill>
                  <a:schemeClr val="lt1"/>
                </a:solidFill>
                <a:latin typeface="Calibri"/>
                <a:ea typeface="Calibri"/>
                <a:cs typeface="Calibri"/>
                <a:sym typeface="Calibri"/>
              </a:endParaRPr>
            </a:p>
          </p:txBody>
        </p:sp>
        <p:sp>
          <p:nvSpPr>
            <p:cNvPr id="360" name="Google Shape;360;p202"/>
            <p:cNvSpPr/>
            <p:nvPr/>
          </p:nvSpPr>
          <p:spPr>
            <a:xfrm>
              <a:off x="9144000" y="6606540"/>
              <a:ext cx="2286000" cy="251459"/>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399">
                <a:solidFill>
                  <a:schemeClr val="lt1"/>
                </a:solidFill>
                <a:latin typeface="Calibri"/>
                <a:ea typeface="Calibri"/>
                <a:cs typeface="Calibri"/>
                <a:sym typeface="Calibri"/>
              </a:endParaRPr>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39_Full Blank">
  <p:cSld name="39_Full Blank">
    <p:spTree>
      <p:nvGrpSpPr>
        <p:cNvPr id="1" name="Shape 361"/>
        <p:cNvGrpSpPr/>
        <p:nvPr/>
      </p:nvGrpSpPr>
      <p:grpSpPr>
        <a:xfrm>
          <a:off x="0" y="0"/>
          <a:ext cx="0" cy="0"/>
          <a:chOff x="0" y="0"/>
          <a:chExt cx="0" cy="0"/>
        </a:xfrm>
      </p:grpSpPr>
      <p:sp>
        <p:nvSpPr>
          <p:cNvPr id="362" name="Google Shape;362;p203"/>
          <p:cNvSpPr/>
          <p:nvPr/>
        </p:nvSpPr>
        <p:spPr>
          <a:xfrm>
            <a:off x="11501300" y="199247"/>
            <a:ext cx="422454" cy="422564"/>
          </a:xfrm>
          <a:prstGeom prst="flowChartDelay">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399">
              <a:solidFill>
                <a:schemeClr val="lt1"/>
              </a:solidFill>
              <a:latin typeface="Calibri"/>
              <a:ea typeface="Calibri"/>
              <a:cs typeface="Calibri"/>
              <a:sym typeface="Calibri"/>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1_Title Slide">
    <p:bg>
      <p:bgPr>
        <a:solidFill>
          <a:schemeClr val="accent1"/>
        </a:solidFill>
        <a:effectLst/>
      </p:bgPr>
    </p:bg>
    <p:spTree>
      <p:nvGrpSpPr>
        <p:cNvPr id="1" name=""/>
        <p:cNvGrpSpPr/>
        <p:nvPr/>
      </p:nvGrpSpPr>
      <p:grpSpPr>
        <a:xfrm>
          <a:off x="0" y="0"/>
          <a:ext cx="0" cy="0"/>
          <a:chOff x="0" y="0"/>
          <a:chExt cx="0" cy="0"/>
        </a:xfrm>
      </p:grpSpPr>
      <p:grpSp>
        <p:nvGrpSpPr>
          <p:cNvPr id="523" name="Group 522">
            <a:extLst>
              <a:ext uri="{FF2B5EF4-FFF2-40B4-BE49-F238E27FC236}">
                <a16:creationId xmlns:a16="http://schemas.microsoft.com/office/drawing/2014/main" id="{2DB38A0F-0598-4BC1-A4B5-6E4C7D1AE1FD}"/>
              </a:ext>
            </a:extLst>
          </p:cNvPr>
          <p:cNvGrpSpPr/>
          <p:nvPr userDrawn="1"/>
        </p:nvGrpSpPr>
        <p:grpSpPr>
          <a:xfrm>
            <a:off x="354110" y="326571"/>
            <a:ext cx="11480605" cy="6204858"/>
            <a:chOff x="354110" y="326571"/>
            <a:chExt cx="11480605" cy="6204858"/>
          </a:xfrm>
          <a:solidFill>
            <a:schemeClr val="accent1">
              <a:lumMod val="90000"/>
              <a:lumOff val="10000"/>
            </a:schemeClr>
          </a:solidFill>
        </p:grpSpPr>
        <p:sp>
          <p:nvSpPr>
            <p:cNvPr id="524" name="Rectangle 5">
              <a:extLst>
                <a:ext uri="{FF2B5EF4-FFF2-40B4-BE49-F238E27FC236}">
                  <a16:creationId xmlns:a16="http://schemas.microsoft.com/office/drawing/2014/main" id="{D0391FF9-0338-4933-99EA-0BC7224F463E}"/>
                </a:ext>
              </a:extLst>
            </p:cNvPr>
            <p:cNvSpPr>
              <a:spLocks noChangeArrowheads="1"/>
            </p:cNvSpPr>
            <p:nvPr/>
          </p:nvSpPr>
          <p:spPr bwMode="auto">
            <a:xfrm>
              <a:off x="354110" y="326571"/>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5" name="Rectangle 6">
              <a:extLst>
                <a:ext uri="{FF2B5EF4-FFF2-40B4-BE49-F238E27FC236}">
                  <a16:creationId xmlns:a16="http://schemas.microsoft.com/office/drawing/2014/main" id="{68848005-FF97-4886-AB70-BEAC78E6AF03}"/>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6" name="Rectangle 7">
              <a:extLst>
                <a:ext uri="{FF2B5EF4-FFF2-40B4-BE49-F238E27FC236}">
                  <a16:creationId xmlns:a16="http://schemas.microsoft.com/office/drawing/2014/main" id="{A371799C-C91D-4388-B84A-3FB8314160BB}"/>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7" name="Rectangle 8">
              <a:extLst>
                <a:ext uri="{FF2B5EF4-FFF2-40B4-BE49-F238E27FC236}">
                  <a16:creationId xmlns:a16="http://schemas.microsoft.com/office/drawing/2014/main" id="{C722B8FD-8C0E-4B48-8849-E0D3A2C9EC70}"/>
                </a:ext>
              </a:extLst>
            </p:cNvPr>
            <p:cNvSpPr>
              <a:spLocks noChangeArrowheads="1"/>
            </p:cNvSpPr>
            <p:nvPr/>
          </p:nvSpPr>
          <p:spPr bwMode="auto">
            <a:xfrm>
              <a:off x="1719239" y="326571"/>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8" name="Rectangle 9">
              <a:extLst>
                <a:ext uri="{FF2B5EF4-FFF2-40B4-BE49-F238E27FC236}">
                  <a16:creationId xmlns:a16="http://schemas.microsoft.com/office/drawing/2014/main" id="{F690EF81-637B-45E9-B2E4-F6466D3CEA03}"/>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9" name="Rectangle 10">
              <a:extLst>
                <a:ext uri="{FF2B5EF4-FFF2-40B4-BE49-F238E27FC236}">
                  <a16:creationId xmlns:a16="http://schemas.microsoft.com/office/drawing/2014/main" id="{93D434AE-D8E1-4B73-97E9-104904735F90}"/>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0" name="Rectangle 11">
              <a:extLst>
                <a:ext uri="{FF2B5EF4-FFF2-40B4-BE49-F238E27FC236}">
                  <a16:creationId xmlns:a16="http://schemas.microsoft.com/office/drawing/2014/main" id="{38DB79DD-18E2-4E0B-8C6B-B3170D9E63C6}"/>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1" name="Rectangle 12">
              <a:extLst>
                <a:ext uri="{FF2B5EF4-FFF2-40B4-BE49-F238E27FC236}">
                  <a16:creationId xmlns:a16="http://schemas.microsoft.com/office/drawing/2014/main" id="{AA24A7B5-1047-4ED2-8394-1F64840CDD0E}"/>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2" name="Rectangle 13">
              <a:extLst>
                <a:ext uri="{FF2B5EF4-FFF2-40B4-BE49-F238E27FC236}">
                  <a16:creationId xmlns:a16="http://schemas.microsoft.com/office/drawing/2014/main" id="{1BF3D7A2-914A-406C-85FE-78F492E20546}"/>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3" name="Rectangle 14">
              <a:extLst>
                <a:ext uri="{FF2B5EF4-FFF2-40B4-BE49-F238E27FC236}">
                  <a16:creationId xmlns:a16="http://schemas.microsoft.com/office/drawing/2014/main" id="{EFE4A65D-7D8E-481F-9FD2-EC0C8574248C}"/>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4" name="Rectangle 15">
              <a:extLst>
                <a:ext uri="{FF2B5EF4-FFF2-40B4-BE49-F238E27FC236}">
                  <a16:creationId xmlns:a16="http://schemas.microsoft.com/office/drawing/2014/main" id="{6D829585-3C10-4E29-9D87-5A5437E00BCE}"/>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5" name="Rectangle 16">
              <a:extLst>
                <a:ext uri="{FF2B5EF4-FFF2-40B4-BE49-F238E27FC236}">
                  <a16:creationId xmlns:a16="http://schemas.microsoft.com/office/drawing/2014/main" id="{2B70A9B8-A62A-4C92-8175-AAC487F5F934}"/>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6" name="Rectangle 17">
              <a:extLst>
                <a:ext uri="{FF2B5EF4-FFF2-40B4-BE49-F238E27FC236}">
                  <a16:creationId xmlns:a16="http://schemas.microsoft.com/office/drawing/2014/main" id="{62925939-9955-4AB6-8B7B-2F98C58A94BA}"/>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7" name="Rectangle 18">
              <a:extLst>
                <a:ext uri="{FF2B5EF4-FFF2-40B4-BE49-F238E27FC236}">
                  <a16:creationId xmlns:a16="http://schemas.microsoft.com/office/drawing/2014/main" id="{658B8514-8D6B-4F5F-AE70-55B9F4C5056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8" name="Rectangle 19">
              <a:extLst>
                <a:ext uri="{FF2B5EF4-FFF2-40B4-BE49-F238E27FC236}">
                  <a16:creationId xmlns:a16="http://schemas.microsoft.com/office/drawing/2014/main" id="{D6780382-758A-41C1-83C0-EB51E004EF9A}"/>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9" name="Rectangle 20">
              <a:extLst>
                <a:ext uri="{FF2B5EF4-FFF2-40B4-BE49-F238E27FC236}">
                  <a16:creationId xmlns:a16="http://schemas.microsoft.com/office/drawing/2014/main" id="{9357623D-6D19-46DA-B792-E1A2F32F8F0F}"/>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0" name="Rectangle 21">
              <a:extLst>
                <a:ext uri="{FF2B5EF4-FFF2-40B4-BE49-F238E27FC236}">
                  <a16:creationId xmlns:a16="http://schemas.microsoft.com/office/drawing/2014/main" id="{2F00DFB8-11D0-4DF8-A3AD-197C3F3071BF}"/>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1" name="Rectangle 22">
              <a:extLst>
                <a:ext uri="{FF2B5EF4-FFF2-40B4-BE49-F238E27FC236}">
                  <a16:creationId xmlns:a16="http://schemas.microsoft.com/office/drawing/2014/main" id="{57F57754-D964-4CFA-BC83-9AFD46DA5646}"/>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2" name="Rectangle 23">
              <a:extLst>
                <a:ext uri="{FF2B5EF4-FFF2-40B4-BE49-F238E27FC236}">
                  <a16:creationId xmlns:a16="http://schemas.microsoft.com/office/drawing/2014/main" id="{CAC9FBA4-D9FC-44DC-9CBC-4AA56F87E834}"/>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3" name="Rectangle 24">
              <a:extLst>
                <a:ext uri="{FF2B5EF4-FFF2-40B4-BE49-F238E27FC236}">
                  <a16:creationId xmlns:a16="http://schemas.microsoft.com/office/drawing/2014/main" id="{6B5BF42C-E1FB-4B04-8861-8F6834EC8B77}"/>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4" name="Rectangle 25">
              <a:extLst>
                <a:ext uri="{FF2B5EF4-FFF2-40B4-BE49-F238E27FC236}">
                  <a16:creationId xmlns:a16="http://schemas.microsoft.com/office/drawing/2014/main" id="{BECAB5D5-0B99-4F52-BDEC-9DEE44451ECA}"/>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5" name="Rectangle 26">
              <a:extLst>
                <a:ext uri="{FF2B5EF4-FFF2-40B4-BE49-F238E27FC236}">
                  <a16:creationId xmlns:a16="http://schemas.microsoft.com/office/drawing/2014/main" id="{7F2A058E-DD90-4B9A-BCA3-AAB1E8805F6B}"/>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6" name="Rectangle 27">
              <a:extLst>
                <a:ext uri="{FF2B5EF4-FFF2-40B4-BE49-F238E27FC236}">
                  <a16:creationId xmlns:a16="http://schemas.microsoft.com/office/drawing/2014/main" id="{5A511A58-4543-4023-AD40-17185DD316D9}"/>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7" name="Rectangle 28">
              <a:extLst>
                <a:ext uri="{FF2B5EF4-FFF2-40B4-BE49-F238E27FC236}">
                  <a16:creationId xmlns:a16="http://schemas.microsoft.com/office/drawing/2014/main" id="{4FB2F5FA-9E29-4BF4-A565-01F562351925}"/>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8" name="Rectangle 29">
              <a:extLst>
                <a:ext uri="{FF2B5EF4-FFF2-40B4-BE49-F238E27FC236}">
                  <a16:creationId xmlns:a16="http://schemas.microsoft.com/office/drawing/2014/main" id="{79033138-2B37-4A7A-BB10-95ED1BC4CE8D}"/>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9" name="Rectangle 30">
              <a:extLst>
                <a:ext uri="{FF2B5EF4-FFF2-40B4-BE49-F238E27FC236}">
                  <a16:creationId xmlns:a16="http://schemas.microsoft.com/office/drawing/2014/main" id="{79753DF4-5F75-4419-909E-7C6C912431E9}"/>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0" name="Rectangle 32">
              <a:extLst>
                <a:ext uri="{FF2B5EF4-FFF2-40B4-BE49-F238E27FC236}">
                  <a16:creationId xmlns:a16="http://schemas.microsoft.com/office/drawing/2014/main" id="{855DF40C-B6BB-4565-917B-0D68E9A99568}"/>
                </a:ext>
              </a:extLst>
            </p:cNvPr>
            <p:cNvSpPr>
              <a:spLocks noChangeArrowheads="1"/>
            </p:cNvSpPr>
            <p:nvPr/>
          </p:nvSpPr>
          <p:spPr bwMode="auto">
            <a:xfrm>
              <a:off x="354110" y="834963"/>
              <a:ext cx="10999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1" name="Rectangle 33">
              <a:extLst>
                <a:ext uri="{FF2B5EF4-FFF2-40B4-BE49-F238E27FC236}">
                  <a16:creationId xmlns:a16="http://schemas.microsoft.com/office/drawing/2014/main" id="{4A966D73-83CF-49BC-B17D-814D08E7082D}"/>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2" name="Rectangle 34">
              <a:extLst>
                <a:ext uri="{FF2B5EF4-FFF2-40B4-BE49-F238E27FC236}">
                  <a16:creationId xmlns:a16="http://schemas.microsoft.com/office/drawing/2014/main" id="{C4D3FEF6-5168-4033-87C1-4DE8C0B10D44}"/>
                </a:ext>
              </a:extLst>
            </p:cNvPr>
            <p:cNvSpPr>
              <a:spLocks noChangeArrowheads="1"/>
            </p:cNvSpPr>
            <p:nvPr/>
          </p:nvSpPr>
          <p:spPr bwMode="auto">
            <a:xfrm>
              <a:off x="1263805" y="834963"/>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3" name="Rectangle 35">
              <a:extLst>
                <a:ext uri="{FF2B5EF4-FFF2-40B4-BE49-F238E27FC236}">
                  <a16:creationId xmlns:a16="http://schemas.microsoft.com/office/drawing/2014/main" id="{8196550C-9075-450D-8381-757B57ACFE83}"/>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4" name="Rectangle 36">
              <a:extLst>
                <a:ext uri="{FF2B5EF4-FFF2-40B4-BE49-F238E27FC236}">
                  <a16:creationId xmlns:a16="http://schemas.microsoft.com/office/drawing/2014/main" id="{9DDF2589-A917-47E1-86F2-E9E9D031133F}"/>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5" name="Rectangle 37">
              <a:extLst>
                <a:ext uri="{FF2B5EF4-FFF2-40B4-BE49-F238E27FC236}">
                  <a16:creationId xmlns:a16="http://schemas.microsoft.com/office/drawing/2014/main" id="{19AA832E-82CD-495F-9759-311D5CF3C627}"/>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6" name="Rectangle 38">
              <a:extLst>
                <a:ext uri="{FF2B5EF4-FFF2-40B4-BE49-F238E27FC236}">
                  <a16:creationId xmlns:a16="http://schemas.microsoft.com/office/drawing/2014/main" id="{E321B9D6-F4D4-4E72-B642-4A20A028DE61}"/>
                </a:ext>
              </a:extLst>
            </p:cNvPr>
            <p:cNvSpPr>
              <a:spLocks noChangeArrowheads="1"/>
            </p:cNvSpPr>
            <p:nvPr/>
          </p:nvSpPr>
          <p:spPr bwMode="auto">
            <a:xfrm>
              <a:off x="3083197" y="834963"/>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7" name="Rectangle 39">
              <a:extLst>
                <a:ext uri="{FF2B5EF4-FFF2-40B4-BE49-F238E27FC236}">
                  <a16:creationId xmlns:a16="http://schemas.microsoft.com/office/drawing/2014/main" id="{67D8E47E-A97F-495B-9D93-E77F5D991824}"/>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8" name="Rectangle 40">
              <a:extLst>
                <a:ext uri="{FF2B5EF4-FFF2-40B4-BE49-F238E27FC236}">
                  <a16:creationId xmlns:a16="http://schemas.microsoft.com/office/drawing/2014/main" id="{A3102978-9FB6-414A-87A2-7447231B782C}"/>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9" name="Rectangle 41">
              <a:extLst>
                <a:ext uri="{FF2B5EF4-FFF2-40B4-BE49-F238E27FC236}">
                  <a16:creationId xmlns:a16="http://schemas.microsoft.com/office/drawing/2014/main" id="{52AB6645-416B-4B1A-BDD5-25D20B3DDFF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0" name="Rectangle 42">
              <a:extLst>
                <a:ext uri="{FF2B5EF4-FFF2-40B4-BE49-F238E27FC236}">
                  <a16:creationId xmlns:a16="http://schemas.microsoft.com/office/drawing/2014/main" id="{6FC3BBB2-F5AD-4180-9804-3EA9F90C269D}"/>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1" name="Rectangle 43">
              <a:extLst>
                <a:ext uri="{FF2B5EF4-FFF2-40B4-BE49-F238E27FC236}">
                  <a16:creationId xmlns:a16="http://schemas.microsoft.com/office/drawing/2014/main" id="{422DB3ED-2BEF-4ED1-BC1B-08CB86C00F99}"/>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2" name="Rectangle 44">
              <a:extLst>
                <a:ext uri="{FF2B5EF4-FFF2-40B4-BE49-F238E27FC236}">
                  <a16:creationId xmlns:a16="http://schemas.microsoft.com/office/drawing/2014/main" id="{98D97055-E2FD-4FF0-90DB-E94B1920C4D3}"/>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3" name="Rectangle 45">
              <a:extLst>
                <a:ext uri="{FF2B5EF4-FFF2-40B4-BE49-F238E27FC236}">
                  <a16:creationId xmlns:a16="http://schemas.microsoft.com/office/drawing/2014/main" id="{DE4F8DEE-2AD7-48B0-86FE-2FB6CF6E0CC7}"/>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4" name="Rectangle 46">
              <a:extLst>
                <a:ext uri="{FF2B5EF4-FFF2-40B4-BE49-F238E27FC236}">
                  <a16:creationId xmlns:a16="http://schemas.microsoft.com/office/drawing/2014/main" id="{ABD952AD-A59A-4124-AAA4-9E35E9D1DAAA}"/>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5" name="Rectangle 47">
              <a:extLst>
                <a:ext uri="{FF2B5EF4-FFF2-40B4-BE49-F238E27FC236}">
                  <a16:creationId xmlns:a16="http://schemas.microsoft.com/office/drawing/2014/main" id="{09F53A53-235E-4905-B7A1-4C2487531478}"/>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6" name="Rectangle 48">
              <a:extLst>
                <a:ext uri="{FF2B5EF4-FFF2-40B4-BE49-F238E27FC236}">
                  <a16:creationId xmlns:a16="http://schemas.microsoft.com/office/drawing/2014/main" id="{E7B8F62B-F26F-4F16-83DE-DE88E2AC27DD}"/>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7" name="Rectangle 49">
              <a:extLst>
                <a:ext uri="{FF2B5EF4-FFF2-40B4-BE49-F238E27FC236}">
                  <a16:creationId xmlns:a16="http://schemas.microsoft.com/office/drawing/2014/main" id="{5A3F2E03-9197-4D87-AEBD-53681C71A0C3}"/>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8" name="Rectangle 50">
              <a:extLst>
                <a:ext uri="{FF2B5EF4-FFF2-40B4-BE49-F238E27FC236}">
                  <a16:creationId xmlns:a16="http://schemas.microsoft.com/office/drawing/2014/main" id="{AC48136C-038A-4E15-A432-82CDA3580ED7}"/>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9" name="Rectangle 51">
              <a:extLst>
                <a:ext uri="{FF2B5EF4-FFF2-40B4-BE49-F238E27FC236}">
                  <a16:creationId xmlns:a16="http://schemas.microsoft.com/office/drawing/2014/main" id="{A03DB8D5-6A83-4A84-AB18-2030609589DD}"/>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0" name="Rectangle 52">
              <a:extLst>
                <a:ext uri="{FF2B5EF4-FFF2-40B4-BE49-F238E27FC236}">
                  <a16:creationId xmlns:a16="http://schemas.microsoft.com/office/drawing/2014/main" id="{CB4B691A-151E-4AA1-86FD-1DF590C8AD29}"/>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1" name="Rectangle 53">
              <a:extLst>
                <a:ext uri="{FF2B5EF4-FFF2-40B4-BE49-F238E27FC236}">
                  <a16:creationId xmlns:a16="http://schemas.microsoft.com/office/drawing/2014/main" id="{8DE17CF6-249D-4F7B-83E2-FD452FE7770B}"/>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2" name="Rectangle 54">
              <a:extLst>
                <a:ext uri="{FF2B5EF4-FFF2-40B4-BE49-F238E27FC236}">
                  <a16:creationId xmlns:a16="http://schemas.microsoft.com/office/drawing/2014/main" id="{8AFBC693-95B4-46BF-8458-36EE0C80554E}"/>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3" name="Rectangle 55">
              <a:extLst>
                <a:ext uri="{FF2B5EF4-FFF2-40B4-BE49-F238E27FC236}">
                  <a16:creationId xmlns:a16="http://schemas.microsoft.com/office/drawing/2014/main" id="{1B7936E4-C86A-4ECF-9DAA-DD45C61C9B40}"/>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4" name="Rectangle 56">
              <a:extLst>
                <a:ext uri="{FF2B5EF4-FFF2-40B4-BE49-F238E27FC236}">
                  <a16:creationId xmlns:a16="http://schemas.microsoft.com/office/drawing/2014/main" id="{07B705CC-7C23-4703-BFCD-DEBFDF5A7E5B}"/>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5" name="Rectangle 57">
              <a:extLst>
                <a:ext uri="{FF2B5EF4-FFF2-40B4-BE49-F238E27FC236}">
                  <a16:creationId xmlns:a16="http://schemas.microsoft.com/office/drawing/2014/main" id="{021EAEDF-4795-47A7-9CDF-29BDE7EB4647}"/>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6" name="Rectangle 59">
              <a:extLst>
                <a:ext uri="{FF2B5EF4-FFF2-40B4-BE49-F238E27FC236}">
                  <a16:creationId xmlns:a16="http://schemas.microsoft.com/office/drawing/2014/main" id="{C8E25685-5F7D-4F4C-ABCD-4A625A28DA84}"/>
                </a:ext>
              </a:extLst>
            </p:cNvPr>
            <p:cNvSpPr>
              <a:spLocks noChangeArrowheads="1"/>
            </p:cNvSpPr>
            <p:nvPr/>
          </p:nvSpPr>
          <p:spPr bwMode="auto">
            <a:xfrm>
              <a:off x="354110" y="1342187"/>
              <a:ext cx="10999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7" name="Rectangle 60">
              <a:extLst>
                <a:ext uri="{FF2B5EF4-FFF2-40B4-BE49-F238E27FC236}">
                  <a16:creationId xmlns:a16="http://schemas.microsoft.com/office/drawing/2014/main" id="{F86C1915-F185-4F6E-BC9A-70ED68733204}"/>
                </a:ext>
              </a:extLst>
            </p:cNvPr>
            <p:cNvSpPr>
              <a:spLocks noChangeArrowheads="1"/>
            </p:cNvSpPr>
            <p:nvPr/>
          </p:nvSpPr>
          <p:spPr bwMode="auto">
            <a:xfrm>
              <a:off x="809542" y="13421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8" name="Rectangle 61">
              <a:extLst>
                <a:ext uri="{FF2B5EF4-FFF2-40B4-BE49-F238E27FC236}">
                  <a16:creationId xmlns:a16="http://schemas.microsoft.com/office/drawing/2014/main" id="{0A676732-8A69-4B25-9573-F6F90E1CBE82}"/>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9" name="Rectangle 62">
              <a:extLst>
                <a:ext uri="{FF2B5EF4-FFF2-40B4-BE49-F238E27FC236}">
                  <a16:creationId xmlns:a16="http://schemas.microsoft.com/office/drawing/2014/main" id="{D4F1F03D-E1AA-4194-B592-BA6FFEF4B89A}"/>
                </a:ext>
              </a:extLst>
            </p:cNvPr>
            <p:cNvSpPr>
              <a:spLocks noChangeArrowheads="1"/>
            </p:cNvSpPr>
            <p:nvPr/>
          </p:nvSpPr>
          <p:spPr bwMode="auto">
            <a:xfrm>
              <a:off x="1719239" y="13421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0" name="Rectangle 63">
              <a:extLst>
                <a:ext uri="{FF2B5EF4-FFF2-40B4-BE49-F238E27FC236}">
                  <a16:creationId xmlns:a16="http://schemas.microsoft.com/office/drawing/2014/main" id="{3E19A2DA-16F0-4B64-9855-639F78BF95B6}"/>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1" name="Rectangle 64">
              <a:extLst>
                <a:ext uri="{FF2B5EF4-FFF2-40B4-BE49-F238E27FC236}">
                  <a16:creationId xmlns:a16="http://schemas.microsoft.com/office/drawing/2014/main" id="{21AA4D67-978D-46FA-9138-C5EF347A093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2" name="Rectangle 65">
              <a:extLst>
                <a:ext uri="{FF2B5EF4-FFF2-40B4-BE49-F238E27FC236}">
                  <a16:creationId xmlns:a16="http://schemas.microsoft.com/office/drawing/2014/main" id="{DF7FABC9-0AE5-498D-9DCD-2D0A69DD494F}"/>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3" name="Rectangle 66">
              <a:extLst>
                <a:ext uri="{FF2B5EF4-FFF2-40B4-BE49-F238E27FC236}">
                  <a16:creationId xmlns:a16="http://schemas.microsoft.com/office/drawing/2014/main" id="{3B4259AB-BB5C-471B-8BFD-2464967E06EC}"/>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4" name="Rectangle 67">
              <a:extLst>
                <a:ext uri="{FF2B5EF4-FFF2-40B4-BE49-F238E27FC236}">
                  <a16:creationId xmlns:a16="http://schemas.microsoft.com/office/drawing/2014/main" id="{4A71AFC4-8245-4F87-8986-BFA7163794AB}"/>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5" name="Rectangle 68">
              <a:extLst>
                <a:ext uri="{FF2B5EF4-FFF2-40B4-BE49-F238E27FC236}">
                  <a16:creationId xmlns:a16="http://schemas.microsoft.com/office/drawing/2014/main" id="{AA4DB81E-6CDA-4C15-A84C-6764CA845A64}"/>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6" name="Rectangle 69">
              <a:extLst>
                <a:ext uri="{FF2B5EF4-FFF2-40B4-BE49-F238E27FC236}">
                  <a16:creationId xmlns:a16="http://schemas.microsoft.com/office/drawing/2014/main" id="{E6B3071E-6076-4B7A-83B7-92D6A165342E}"/>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7" name="Rectangle 70">
              <a:extLst>
                <a:ext uri="{FF2B5EF4-FFF2-40B4-BE49-F238E27FC236}">
                  <a16:creationId xmlns:a16="http://schemas.microsoft.com/office/drawing/2014/main" id="{E8543DB1-652E-4988-9780-2A2133D41D4C}"/>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8" name="Rectangle 71">
              <a:extLst>
                <a:ext uri="{FF2B5EF4-FFF2-40B4-BE49-F238E27FC236}">
                  <a16:creationId xmlns:a16="http://schemas.microsoft.com/office/drawing/2014/main" id="{42F0AA6A-4C74-462E-8B1B-F39A0F70FF7A}"/>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9" name="Rectangle 72">
              <a:extLst>
                <a:ext uri="{FF2B5EF4-FFF2-40B4-BE49-F238E27FC236}">
                  <a16:creationId xmlns:a16="http://schemas.microsoft.com/office/drawing/2014/main" id="{B33C0D7F-04E1-4844-B90C-3FBE5EEF3A4D}"/>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0" name="Rectangle 73">
              <a:extLst>
                <a:ext uri="{FF2B5EF4-FFF2-40B4-BE49-F238E27FC236}">
                  <a16:creationId xmlns:a16="http://schemas.microsoft.com/office/drawing/2014/main" id="{F49B085D-B4DD-458A-826A-3DA24029B88E}"/>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1" name="Rectangle 74">
              <a:extLst>
                <a:ext uri="{FF2B5EF4-FFF2-40B4-BE49-F238E27FC236}">
                  <a16:creationId xmlns:a16="http://schemas.microsoft.com/office/drawing/2014/main" id="{A32F9E5F-5111-453D-A333-FB4E1A18673B}"/>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2" name="Rectangle 75">
              <a:extLst>
                <a:ext uri="{FF2B5EF4-FFF2-40B4-BE49-F238E27FC236}">
                  <a16:creationId xmlns:a16="http://schemas.microsoft.com/office/drawing/2014/main" id="{47E4D8BD-DEA3-4D27-98E4-F4E7016173D4}"/>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3" name="Rectangle 76">
              <a:extLst>
                <a:ext uri="{FF2B5EF4-FFF2-40B4-BE49-F238E27FC236}">
                  <a16:creationId xmlns:a16="http://schemas.microsoft.com/office/drawing/2014/main" id="{BBF03BDD-5E4F-4125-8BBA-793FC2C135B8}"/>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4" name="Rectangle 77">
              <a:extLst>
                <a:ext uri="{FF2B5EF4-FFF2-40B4-BE49-F238E27FC236}">
                  <a16:creationId xmlns:a16="http://schemas.microsoft.com/office/drawing/2014/main" id="{F3B4C098-EB45-4815-8269-996D7522ECC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5" name="Rectangle 78">
              <a:extLst>
                <a:ext uri="{FF2B5EF4-FFF2-40B4-BE49-F238E27FC236}">
                  <a16:creationId xmlns:a16="http://schemas.microsoft.com/office/drawing/2014/main" id="{B59927F3-4B4B-42A6-8B08-08A49631DE99}"/>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6" name="Rectangle 79">
              <a:extLst>
                <a:ext uri="{FF2B5EF4-FFF2-40B4-BE49-F238E27FC236}">
                  <a16:creationId xmlns:a16="http://schemas.microsoft.com/office/drawing/2014/main" id="{A3EF2292-28DC-48A4-AF27-649B5C4586D6}"/>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7" name="Rectangle 80">
              <a:extLst>
                <a:ext uri="{FF2B5EF4-FFF2-40B4-BE49-F238E27FC236}">
                  <a16:creationId xmlns:a16="http://schemas.microsoft.com/office/drawing/2014/main" id="{248C3F59-9E32-45A2-A3CC-2CB702255A32}"/>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8" name="Rectangle 81">
              <a:extLst>
                <a:ext uri="{FF2B5EF4-FFF2-40B4-BE49-F238E27FC236}">
                  <a16:creationId xmlns:a16="http://schemas.microsoft.com/office/drawing/2014/main" id="{8E4ACB8A-43E4-4093-AE56-AA241704B0B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9" name="Rectangle 82">
              <a:extLst>
                <a:ext uri="{FF2B5EF4-FFF2-40B4-BE49-F238E27FC236}">
                  <a16:creationId xmlns:a16="http://schemas.microsoft.com/office/drawing/2014/main" id="{D14F99BB-28D1-464F-BB16-2F2623BBC5A4}"/>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0" name="Rectangle 83">
              <a:extLst>
                <a:ext uri="{FF2B5EF4-FFF2-40B4-BE49-F238E27FC236}">
                  <a16:creationId xmlns:a16="http://schemas.microsoft.com/office/drawing/2014/main" id="{A95FA675-3755-4391-B726-68B8FF23ADB3}"/>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1" name="Rectangle 84">
              <a:extLst>
                <a:ext uri="{FF2B5EF4-FFF2-40B4-BE49-F238E27FC236}">
                  <a16:creationId xmlns:a16="http://schemas.microsoft.com/office/drawing/2014/main" id="{49925855-02BD-4CA2-9D33-00CA85C3A971}"/>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2" name="Rectangle 86">
              <a:extLst>
                <a:ext uri="{FF2B5EF4-FFF2-40B4-BE49-F238E27FC236}">
                  <a16:creationId xmlns:a16="http://schemas.microsoft.com/office/drawing/2014/main" id="{29A0B59B-FDB1-4852-BA6C-06E6417E8DE5}"/>
                </a:ext>
              </a:extLst>
            </p:cNvPr>
            <p:cNvSpPr>
              <a:spLocks noChangeArrowheads="1"/>
            </p:cNvSpPr>
            <p:nvPr/>
          </p:nvSpPr>
          <p:spPr bwMode="auto">
            <a:xfrm>
              <a:off x="354110" y="18505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3" name="Rectangle 87">
              <a:extLst>
                <a:ext uri="{FF2B5EF4-FFF2-40B4-BE49-F238E27FC236}">
                  <a16:creationId xmlns:a16="http://schemas.microsoft.com/office/drawing/2014/main" id="{F2291FF5-CA54-458E-8BD1-99B816F40E55}"/>
                </a:ext>
              </a:extLst>
            </p:cNvPr>
            <p:cNvSpPr>
              <a:spLocks noChangeArrowheads="1"/>
            </p:cNvSpPr>
            <p:nvPr/>
          </p:nvSpPr>
          <p:spPr bwMode="auto">
            <a:xfrm>
              <a:off x="809542" y="18505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4" name="Rectangle 88">
              <a:extLst>
                <a:ext uri="{FF2B5EF4-FFF2-40B4-BE49-F238E27FC236}">
                  <a16:creationId xmlns:a16="http://schemas.microsoft.com/office/drawing/2014/main" id="{97EB7D42-19E8-41E2-B5B0-791AA24B51C1}"/>
                </a:ext>
              </a:extLst>
            </p:cNvPr>
            <p:cNvSpPr>
              <a:spLocks noChangeArrowheads="1"/>
            </p:cNvSpPr>
            <p:nvPr/>
          </p:nvSpPr>
          <p:spPr bwMode="auto">
            <a:xfrm>
              <a:off x="1263805" y="18505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5" name="Rectangle 89">
              <a:extLst>
                <a:ext uri="{FF2B5EF4-FFF2-40B4-BE49-F238E27FC236}">
                  <a16:creationId xmlns:a16="http://schemas.microsoft.com/office/drawing/2014/main" id="{F11528A1-D5A5-47C3-A78A-BDF885ECD0F6}"/>
                </a:ext>
              </a:extLst>
            </p:cNvPr>
            <p:cNvSpPr>
              <a:spLocks noChangeArrowheads="1"/>
            </p:cNvSpPr>
            <p:nvPr/>
          </p:nvSpPr>
          <p:spPr bwMode="auto">
            <a:xfrm>
              <a:off x="1719239" y="1850579"/>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6" name="Rectangle 90">
              <a:extLst>
                <a:ext uri="{FF2B5EF4-FFF2-40B4-BE49-F238E27FC236}">
                  <a16:creationId xmlns:a16="http://schemas.microsoft.com/office/drawing/2014/main" id="{382D90AE-FED6-4FCA-B477-13F5EC154EA9}"/>
                </a:ext>
              </a:extLst>
            </p:cNvPr>
            <p:cNvSpPr>
              <a:spLocks noChangeArrowheads="1"/>
            </p:cNvSpPr>
            <p:nvPr/>
          </p:nvSpPr>
          <p:spPr bwMode="auto">
            <a:xfrm>
              <a:off x="2173502" y="18505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7" name="Rectangle 91">
              <a:extLst>
                <a:ext uri="{FF2B5EF4-FFF2-40B4-BE49-F238E27FC236}">
                  <a16:creationId xmlns:a16="http://schemas.microsoft.com/office/drawing/2014/main" id="{32C9B838-AD97-41C2-B167-E2ED06D301D2}"/>
                </a:ext>
              </a:extLst>
            </p:cNvPr>
            <p:cNvSpPr>
              <a:spLocks noChangeArrowheads="1"/>
            </p:cNvSpPr>
            <p:nvPr/>
          </p:nvSpPr>
          <p:spPr bwMode="auto">
            <a:xfrm>
              <a:off x="2628934" y="18505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8" name="Rectangle 92">
              <a:extLst>
                <a:ext uri="{FF2B5EF4-FFF2-40B4-BE49-F238E27FC236}">
                  <a16:creationId xmlns:a16="http://schemas.microsoft.com/office/drawing/2014/main" id="{17A1E437-F28C-4912-A416-147E734D2A46}"/>
                </a:ext>
              </a:extLst>
            </p:cNvPr>
            <p:cNvSpPr>
              <a:spLocks noChangeArrowheads="1"/>
            </p:cNvSpPr>
            <p:nvPr/>
          </p:nvSpPr>
          <p:spPr bwMode="auto">
            <a:xfrm>
              <a:off x="3083197" y="18505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9" name="Rectangle 105">
              <a:extLst>
                <a:ext uri="{FF2B5EF4-FFF2-40B4-BE49-F238E27FC236}">
                  <a16:creationId xmlns:a16="http://schemas.microsoft.com/office/drawing/2014/main" id="{DEAE7685-4A38-4785-9605-B19161F69E26}"/>
                </a:ext>
              </a:extLst>
            </p:cNvPr>
            <p:cNvSpPr>
              <a:spLocks noChangeArrowheads="1"/>
            </p:cNvSpPr>
            <p:nvPr/>
          </p:nvSpPr>
          <p:spPr bwMode="auto">
            <a:xfrm>
              <a:off x="8996805" y="18505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0" name="Rectangle 106">
              <a:extLst>
                <a:ext uri="{FF2B5EF4-FFF2-40B4-BE49-F238E27FC236}">
                  <a16:creationId xmlns:a16="http://schemas.microsoft.com/office/drawing/2014/main" id="{D8D5236E-C6F3-4C15-B112-50979E39B652}"/>
                </a:ext>
              </a:extLst>
            </p:cNvPr>
            <p:cNvSpPr>
              <a:spLocks noChangeArrowheads="1"/>
            </p:cNvSpPr>
            <p:nvPr/>
          </p:nvSpPr>
          <p:spPr bwMode="auto">
            <a:xfrm>
              <a:off x="9451068" y="18505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1" name="Rectangle 107">
              <a:extLst>
                <a:ext uri="{FF2B5EF4-FFF2-40B4-BE49-F238E27FC236}">
                  <a16:creationId xmlns:a16="http://schemas.microsoft.com/office/drawing/2014/main" id="{EAC78FE3-C094-437A-B445-4F783780233D}"/>
                </a:ext>
              </a:extLst>
            </p:cNvPr>
            <p:cNvSpPr>
              <a:spLocks noChangeArrowheads="1"/>
            </p:cNvSpPr>
            <p:nvPr/>
          </p:nvSpPr>
          <p:spPr bwMode="auto">
            <a:xfrm>
              <a:off x="9906501" y="18505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2" name="Rectangle 108">
              <a:extLst>
                <a:ext uri="{FF2B5EF4-FFF2-40B4-BE49-F238E27FC236}">
                  <a16:creationId xmlns:a16="http://schemas.microsoft.com/office/drawing/2014/main" id="{E515352F-F56E-4A5E-A366-80D13565A14A}"/>
                </a:ext>
              </a:extLst>
            </p:cNvPr>
            <p:cNvSpPr>
              <a:spLocks noChangeArrowheads="1"/>
            </p:cNvSpPr>
            <p:nvPr/>
          </p:nvSpPr>
          <p:spPr bwMode="auto">
            <a:xfrm>
              <a:off x="10360763" y="18505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3" name="Rectangle 109">
              <a:extLst>
                <a:ext uri="{FF2B5EF4-FFF2-40B4-BE49-F238E27FC236}">
                  <a16:creationId xmlns:a16="http://schemas.microsoft.com/office/drawing/2014/main" id="{082593FC-9A99-4046-9873-3F17F576F5F2}"/>
                </a:ext>
              </a:extLst>
            </p:cNvPr>
            <p:cNvSpPr>
              <a:spLocks noChangeArrowheads="1"/>
            </p:cNvSpPr>
            <p:nvPr/>
          </p:nvSpPr>
          <p:spPr bwMode="auto">
            <a:xfrm>
              <a:off x="10816197" y="18505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4" name="Rectangle 110">
              <a:extLst>
                <a:ext uri="{FF2B5EF4-FFF2-40B4-BE49-F238E27FC236}">
                  <a16:creationId xmlns:a16="http://schemas.microsoft.com/office/drawing/2014/main" id="{7BE87C29-956D-4731-9DEF-2472E21D89AD}"/>
                </a:ext>
              </a:extLst>
            </p:cNvPr>
            <p:cNvSpPr>
              <a:spLocks noChangeArrowheads="1"/>
            </p:cNvSpPr>
            <p:nvPr/>
          </p:nvSpPr>
          <p:spPr bwMode="auto">
            <a:xfrm>
              <a:off x="11270460" y="18505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5" name="Rectangle 111">
              <a:extLst>
                <a:ext uri="{FF2B5EF4-FFF2-40B4-BE49-F238E27FC236}">
                  <a16:creationId xmlns:a16="http://schemas.microsoft.com/office/drawing/2014/main" id="{A3B07365-8B76-4AFB-ABA7-8DD8B6C91F90}"/>
                </a:ext>
              </a:extLst>
            </p:cNvPr>
            <p:cNvSpPr>
              <a:spLocks noChangeArrowheads="1"/>
            </p:cNvSpPr>
            <p:nvPr/>
          </p:nvSpPr>
          <p:spPr bwMode="auto">
            <a:xfrm>
              <a:off x="11725892" y="18505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6" name="Rectangle 113">
              <a:extLst>
                <a:ext uri="{FF2B5EF4-FFF2-40B4-BE49-F238E27FC236}">
                  <a16:creationId xmlns:a16="http://schemas.microsoft.com/office/drawing/2014/main" id="{DC607E7A-BE56-4471-A732-571BF19EBC8C}"/>
                </a:ext>
              </a:extLst>
            </p:cNvPr>
            <p:cNvSpPr>
              <a:spLocks noChangeArrowheads="1"/>
            </p:cNvSpPr>
            <p:nvPr/>
          </p:nvSpPr>
          <p:spPr bwMode="auto">
            <a:xfrm>
              <a:off x="354110" y="23589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7" name="Rectangle 114">
              <a:extLst>
                <a:ext uri="{FF2B5EF4-FFF2-40B4-BE49-F238E27FC236}">
                  <a16:creationId xmlns:a16="http://schemas.microsoft.com/office/drawing/2014/main" id="{AC622CDC-661A-4504-B509-39988A37961B}"/>
                </a:ext>
              </a:extLst>
            </p:cNvPr>
            <p:cNvSpPr>
              <a:spLocks noChangeArrowheads="1"/>
            </p:cNvSpPr>
            <p:nvPr/>
          </p:nvSpPr>
          <p:spPr bwMode="auto">
            <a:xfrm>
              <a:off x="809542"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8" name="Rectangle 115">
              <a:extLst>
                <a:ext uri="{FF2B5EF4-FFF2-40B4-BE49-F238E27FC236}">
                  <a16:creationId xmlns:a16="http://schemas.microsoft.com/office/drawing/2014/main" id="{62946A9D-9192-4CAD-8F76-974C5FE277D5}"/>
                </a:ext>
              </a:extLst>
            </p:cNvPr>
            <p:cNvSpPr>
              <a:spLocks noChangeArrowheads="1"/>
            </p:cNvSpPr>
            <p:nvPr/>
          </p:nvSpPr>
          <p:spPr bwMode="auto">
            <a:xfrm>
              <a:off x="1263805" y="2358971"/>
              <a:ext cx="10999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9" name="Rectangle 116">
              <a:extLst>
                <a:ext uri="{FF2B5EF4-FFF2-40B4-BE49-F238E27FC236}">
                  <a16:creationId xmlns:a16="http://schemas.microsoft.com/office/drawing/2014/main" id="{98A87D74-26D6-44DE-B8E3-3F1228E833DD}"/>
                </a:ext>
              </a:extLst>
            </p:cNvPr>
            <p:cNvSpPr>
              <a:spLocks noChangeArrowheads="1"/>
            </p:cNvSpPr>
            <p:nvPr/>
          </p:nvSpPr>
          <p:spPr bwMode="auto">
            <a:xfrm>
              <a:off x="1719239"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0" name="Rectangle 117">
              <a:extLst>
                <a:ext uri="{FF2B5EF4-FFF2-40B4-BE49-F238E27FC236}">
                  <a16:creationId xmlns:a16="http://schemas.microsoft.com/office/drawing/2014/main" id="{305F2911-EBBC-4A1F-9F27-F5A4D6683343}"/>
                </a:ext>
              </a:extLst>
            </p:cNvPr>
            <p:cNvSpPr>
              <a:spLocks noChangeArrowheads="1"/>
            </p:cNvSpPr>
            <p:nvPr/>
          </p:nvSpPr>
          <p:spPr bwMode="auto">
            <a:xfrm>
              <a:off x="2173502" y="2358971"/>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1" name="Rectangle 118">
              <a:extLst>
                <a:ext uri="{FF2B5EF4-FFF2-40B4-BE49-F238E27FC236}">
                  <a16:creationId xmlns:a16="http://schemas.microsoft.com/office/drawing/2014/main" id="{E3017ED1-C3DB-468D-917A-7D055013E8AA}"/>
                </a:ext>
              </a:extLst>
            </p:cNvPr>
            <p:cNvSpPr>
              <a:spLocks noChangeArrowheads="1"/>
            </p:cNvSpPr>
            <p:nvPr/>
          </p:nvSpPr>
          <p:spPr bwMode="auto">
            <a:xfrm>
              <a:off x="2628934"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2" name="Rectangle 119">
              <a:extLst>
                <a:ext uri="{FF2B5EF4-FFF2-40B4-BE49-F238E27FC236}">
                  <a16:creationId xmlns:a16="http://schemas.microsoft.com/office/drawing/2014/main" id="{364A9FBD-1DB7-46D2-80AE-1EF6158FE9A7}"/>
                </a:ext>
              </a:extLst>
            </p:cNvPr>
            <p:cNvSpPr>
              <a:spLocks noChangeArrowheads="1"/>
            </p:cNvSpPr>
            <p:nvPr/>
          </p:nvSpPr>
          <p:spPr bwMode="auto">
            <a:xfrm>
              <a:off x="3083197" y="23589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3" name="Rectangle 132">
              <a:extLst>
                <a:ext uri="{FF2B5EF4-FFF2-40B4-BE49-F238E27FC236}">
                  <a16:creationId xmlns:a16="http://schemas.microsoft.com/office/drawing/2014/main" id="{5B8F5DA7-A3AB-48C2-A0AA-06DFF2510EBF}"/>
                </a:ext>
              </a:extLst>
            </p:cNvPr>
            <p:cNvSpPr>
              <a:spLocks noChangeArrowheads="1"/>
            </p:cNvSpPr>
            <p:nvPr/>
          </p:nvSpPr>
          <p:spPr bwMode="auto">
            <a:xfrm>
              <a:off x="8996805"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4" name="Rectangle 133">
              <a:extLst>
                <a:ext uri="{FF2B5EF4-FFF2-40B4-BE49-F238E27FC236}">
                  <a16:creationId xmlns:a16="http://schemas.microsoft.com/office/drawing/2014/main" id="{B4EEDB8D-D8C1-42F7-816B-88E1F6AC5AF0}"/>
                </a:ext>
              </a:extLst>
            </p:cNvPr>
            <p:cNvSpPr>
              <a:spLocks noChangeArrowheads="1"/>
            </p:cNvSpPr>
            <p:nvPr/>
          </p:nvSpPr>
          <p:spPr bwMode="auto">
            <a:xfrm>
              <a:off x="9451068" y="23589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5" name="Rectangle 134">
              <a:extLst>
                <a:ext uri="{FF2B5EF4-FFF2-40B4-BE49-F238E27FC236}">
                  <a16:creationId xmlns:a16="http://schemas.microsoft.com/office/drawing/2014/main" id="{E15F1A2D-8731-4042-A5CD-84E3C2F4462A}"/>
                </a:ext>
              </a:extLst>
            </p:cNvPr>
            <p:cNvSpPr>
              <a:spLocks noChangeArrowheads="1"/>
            </p:cNvSpPr>
            <p:nvPr/>
          </p:nvSpPr>
          <p:spPr bwMode="auto">
            <a:xfrm>
              <a:off x="9906501"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6" name="Rectangle 135">
              <a:extLst>
                <a:ext uri="{FF2B5EF4-FFF2-40B4-BE49-F238E27FC236}">
                  <a16:creationId xmlns:a16="http://schemas.microsoft.com/office/drawing/2014/main" id="{866AE8F6-A982-4075-88C6-096E183A6392}"/>
                </a:ext>
              </a:extLst>
            </p:cNvPr>
            <p:cNvSpPr>
              <a:spLocks noChangeArrowheads="1"/>
            </p:cNvSpPr>
            <p:nvPr/>
          </p:nvSpPr>
          <p:spPr bwMode="auto">
            <a:xfrm>
              <a:off x="10360763" y="23589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7" name="Rectangle 136">
              <a:extLst>
                <a:ext uri="{FF2B5EF4-FFF2-40B4-BE49-F238E27FC236}">
                  <a16:creationId xmlns:a16="http://schemas.microsoft.com/office/drawing/2014/main" id="{4E9E8D66-CB5B-45DA-86A6-55504897135B}"/>
                </a:ext>
              </a:extLst>
            </p:cNvPr>
            <p:cNvSpPr>
              <a:spLocks noChangeArrowheads="1"/>
            </p:cNvSpPr>
            <p:nvPr/>
          </p:nvSpPr>
          <p:spPr bwMode="auto">
            <a:xfrm>
              <a:off x="10816197"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8" name="Rectangle 137">
              <a:extLst>
                <a:ext uri="{FF2B5EF4-FFF2-40B4-BE49-F238E27FC236}">
                  <a16:creationId xmlns:a16="http://schemas.microsoft.com/office/drawing/2014/main" id="{A22DE3BE-D7D7-4570-BD5B-578C0D546A4B}"/>
                </a:ext>
              </a:extLst>
            </p:cNvPr>
            <p:cNvSpPr>
              <a:spLocks noChangeArrowheads="1"/>
            </p:cNvSpPr>
            <p:nvPr/>
          </p:nvSpPr>
          <p:spPr bwMode="auto">
            <a:xfrm>
              <a:off x="11270460" y="23589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9" name="Rectangle 138">
              <a:extLst>
                <a:ext uri="{FF2B5EF4-FFF2-40B4-BE49-F238E27FC236}">
                  <a16:creationId xmlns:a16="http://schemas.microsoft.com/office/drawing/2014/main" id="{7A6BABE8-DBE8-441A-87BB-BA336C02DC7D}"/>
                </a:ext>
              </a:extLst>
            </p:cNvPr>
            <p:cNvSpPr>
              <a:spLocks noChangeArrowheads="1"/>
            </p:cNvSpPr>
            <p:nvPr/>
          </p:nvSpPr>
          <p:spPr bwMode="auto">
            <a:xfrm>
              <a:off x="11725892"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0" name="Rectangle 140">
              <a:extLst>
                <a:ext uri="{FF2B5EF4-FFF2-40B4-BE49-F238E27FC236}">
                  <a16:creationId xmlns:a16="http://schemas.microsoft.com/office/drawing/2014/main" id="{E3D2014F-A2E0-433E-904B-8B6961F86454}"/>
                </a:ext>
              </a:extLst>
            </p:cNvPr>
            <p:cNvSpPr>
              <a:spLocks noChangeArrowheads="1"/>
            </p:cNvSpPr>
            <p:nvPr/>
          </p:nvSpPr>
          <p:spPr bwMode="auto">
            <a:xfrm>
              <a:off x="354110" y="2866195"/>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1" name="Rectangle 141">
              <a:extLst>
                <a:ext uri="{FF2B5EF4-FFF2-40B4-BE49-F238E27FC236}">
                  <a16:creationId xmlns:a16="http://schemas.microsoft.com/office/drawing/2014/main" id="{69E93948-9F67-4652-940D-D296937F99EA}"/>
                </a:ext>
              </a:extLst>
            </p:cNvPr>
            <p:cNvSpPr>
              <a:spLocks noChangeArrowheads="1"/>
            </p:cNvSpPr>
            <p:nvPr/>
          </p:nvSpPr>
          <p:spPr bwMode="auto">
            <a:xfrm>
              <a:off x="809542" y="2866195"/>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2" name="Rectangle 142">
              <a:extLst>
                <a:ext uri="{FF2B5EF4-FFF2-40B4-BE49-F238E27FC236}">
                  <a16:creationId xmlns:a16="http://schemas.microsoft.com/office/drawing/2014/main" id="{DF77B519-E891-4382-8E18-46FCB0F8C711}"/>
                </a:ext>
              </a:extLst>
            </p:cNvPr>
            <p:cNvSpPr>
              <a:spLocks noChangeArrowheads="1"/>
            </p:cNvSpPr>
            <p:nvPr/>
          </p:nvSpPr>
          <p:spPr bwMode="auto">
            <a:xfrm>
              <a:off x="1263805" y="28661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3" name="Rectangle 143">
              <a:extLst>
                <a:ext uri="{FF2B5EF4-FFF2-40B4-BE49-F238E27FC236}">
                  <a16:creationId xmlns:a16="http://schemas.microsoft.com/office/drawing/2014/main" id="{D5D17266-EBAA-471D-8E73-01469C4714ED}"/>
                </a:ext>
              </a:extLst>
            </p:cNvPr>
            <p:cNvSpPr>
              <a:spLocks noChangeArrowheads="1"/>
            </p:cNvSpPr>
            <p:nvPr/>
          </p:nvSpPr>
          <p:spPr bwMode="auto">
            <a:xfrm>
              <a:off x="1719239" y="28661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4" name="Rectangle 144">
              <a:extLst>
                <a:ext uri="{FF2B5EF4-FFF2-40B4-BE49-F238E27FC236}">
                  <a16:creationId xmlns:a16="http://schemas.microsoft.com/office/drawing/2014/main" id="{D44C52C9-4A4D-4A1A-8A29-69726A6A3047}"/>
                </a:ext>
              </a:extLst>
            </p:cNvPr>
            <p:cNvSpPr>
              <a:spLocks noChangeArrowheads="1"/>
            </p:cNvSpPr>
            <p:nvPr/>
          </p:nvSpPr>
          <p:spPr bwMode="auto">
            <a:xfrm>
              <a:off x="2173502" y="28661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5" name="Rectangle 145">
              <a:extLst>
                <a:ext uri="{FF2B5EF4-FFF2-40B4-BE49-F238E27FC236}">
                  <a16:creationId xmlns:a16="http://schemas.microsoft.com/office/drawing/2014/main" id="{FA87CB27-8CDF-4677-9DF5-DFB94C701152}"/>
                </a:ext>
              </a:extLst>
            </p:cNvPr>
            <p:cNvSpPr>
              <a:spLocks noChangeArrowheads="1"/>
            </p:cNvSpPr>
            <p:nvPr/>
          </p:nvSpPr>
          <p:spPr bwMode="auto">
            <a:xfrm>
              <a:off x="2628934" y="28661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6" name="Rectangle 146">
              <a:extLst>
                <a:ext uri="{FF2B5EF4-FFF2-40B4-BE49-F238E27FC236}">
                  <a16:creationId xmlns:a16="http://schemas.microsoft.com/office/drawing/2014/main" id="{4AADF530-084D-4ABD-9074-C7575F810C5D}"/>
                </a:ext>
              </a:extLst>
            </p:cNvPr>
            <p:cNvSpPr>
              <a:spLocks noChangeArrowheads="1"/>
            </p:cNvSpPr>
            <p:nvPr/>
          </p:nvSpPr>
          <p:spPr bwMode="auto">
            <a:xfrm>
              <a:off x="3083197" y="28661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7" name="Rectangle 159">
              <a:extLst>
                <a:ext uri="{FF2B5EF4-FFF2-40B4-BE49-F238E27FC236}">
                  <a16:creationId xmlns:a16="http://schemas.microsoft.com/office/drawing/2014/main" id="{C322B879-3988-4E94-A06A-2E2974CE59CC}"/>
                </a:ext>
              </a:extLst>
            </p:cNvPr>
            <p:cNvSpPr>
              <a:spLocks noChangeArrowheads="1"/>
            </p:cNvSpPr>
            <p:nvPr/>
          </p:nvSpPr>
          <p:spPr bwMode="auto">
            <a:xfrm>
              <a:off x="8996805" y="28661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8" name="Rectangle 160">
              <a:extLst>
                <a:ext uri="{FF2B5EF4-FFF2-40B4-BE49-F238E27FC236}">
                  <a16:creationId xmlns:a16="http://schemas.microsoft.com/office/drawing/2014/main" id="{1FB2D558-1E2B-4728-B37A-424934B7ADAF}"/>
                </a:ext>
              </a:extLst>
            </p:cNvPr>
            <p:cNvSpPr>
              <a:spLocks noChangeArrowheads="1"/>
            </p:cNvSpPr>
            <p:nvPr/>
          </p:nvSpPr>
          <p:spPr bwMode="auto">
            <a:xfrm>
              <a:off x="9451068" y="28661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9" name="Rectangle 161">
              <a:extLst>
                <a:ext uri="{FF2B5EF4-FFF2-40B4-BE49-F238E27FC236}">
                  <a16:creationId xmlns:a16="http://schemas.microsoft.com/office/drawing/2014/main" id="{0A804D08-6835-454A-A817-80AFAFA274F8}"/>
                </a:ext>
              </a:extLst>
            </p:cNvPr>
            <p:cNvSpPr>
              <a:spLocks noChangeArrowheads="1"/>
            </p:cNvSpPr>
            <p:nvPr/>
          </p:nvSpPr>
          <p:spPr bwMode="auto">
            <a:xfrm>
              <a:off x="9906501" y="28661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0" name="Rectangle 162">
              <a:extLst>
                <a:ext uri="{FF2B5EF4-FFF2-40B4-BE49-F238E27FC236}">
                  <a16:creationId xmlns:a16="http://schemas.microsoft.com/office/drawing/2014/main" id="{088B375A-8C1A-4982-9F8E-9B47B9FDCA26}"/>
                </a:ext>
              </a:extLst>
            </p:cNvPr>
            <p:cNvSpPr>
              <a:spLocks noChangeArrowheads="1"/>
            </p:cNvSpPr>
            <p:nvPr/>
          </p:nvSpPr>
          <p:spPr bwMode="auto">
            <a:xfrm>
              <a:off x="10360763" y="28661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1" name="Rectangle 163">
              <a:extLst>
                <a:ext uri="{FF2B5EF4-FFF2-40B4-BE49-F238E27FC236}">
                  <a16:creationId xmlns:a16="http://schemas.microsoft.com/office/drawing/2014/main" id="{7FDDF96D-95E0-4634-92CA-2BD5749E0D2E}"/>
                </a:ext>
              </a:extLst>
            </p:cNvPr>
            <p:cNvSpPr>
              <a:spLocks noChangeArrowheads="1"/>
            </p:cNvSpPr>
            <p:nvPr/>
          </p:nvSpPr>
          <p:spPr bwMode="auto">
            <a:xfrm>
              <a:off x="10816197" y="28661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2" name="Rectangle 164">
              <a:extLst>
                <a:ext uri="{FF2B5EF4-FFF2-40B4-BE49-F238E27FC236}">
                  <a16:creationId xmlns:a16="http://schemas.microsoft.com/office/drawing/2014/main" id="{FFAB5B60-AC73-4661-9026-4738F218AA02}"/>
                </a:ext>
              </a:extLst>
            </p:cNvPr>
            <p:cNvSpPr>
              <a:spLocks noChangeArrowheads="1"/>
            </p:cNvSpPr>
            <p:nvPr/>
          </p:nvSpPr>
          <p:spPr bwMode="auto">
            <a:xfrm>
              <a:off x="11270460" y="28661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3" name="Rectangle 165">
              <a:extLst>
                <a:ext uri="{FF2B5EF4-FFF2-40B4-BE49-F238E27FC236}">
                  <a16:creationId xmlns:a16="http://schemas.microsoft.com/office/drawing/2014/main" id="{55977D1F-AEBB-4C53-9386-D84525085BA2}"/>
                </a:ext>
              </a:extLst>
            </p:cNvPr>
            <p:cNvSpPr>
              <a:spLocks noChangeArrowheads="1"/>
            </p:cNvSpPr>
            <p:nvPr/>
          </p:nvSpPr>
          <p:spPr bwMode="auto">
            <a:xfrm>
              <a:off x="11725892" y="28661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4" name="Rectangle 167">
              <a:extLst>
                <a:ext uri="{FF2B5EF4-FFF2-40B4-BE49-F238E27FC236}">
                  <a16:creationId xmlns:a16="http://schemas.microsoft.com/office/drawing/2014/main" id="{1DC84208-E766-4580-A861-C3CFC0E372B3}"/>
                </a:ext>
              </a:extLst>
            </p:cNvPr>
            <p:cNvSpPr>
              <a:spLocks noChangeArrowheads="1"/>
            </p:cNvSpPr>
            <p:nvPr/>
          </p:nvSpPr>
          <p:spPr bwMode="auto">
            <a:xfrm>
              <a:off x="354110"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5" name="Rectangle 168">
              <a:extLst>
                <a:ext uri="{FF2B5EF4-FFF2-40B4-BE49-F238E27FC236}">
                  <a16:creationId xmlns:a16="http://schemas.microsoft.com/office/drawing/2014/main" id="{2325F7E8-2FD3-4BEC-A7B6-AD4FD4B1F52B}"/>
                </a:ext>
              </a:extLst>
            </p:cNvPr>
            <p:cNvSpPr>
              <a:spLocks noChangeArrowheads="1"/>
            </p:cNvSpPr>
            <p:nvPr/>
          </p:nvSpPr>
          <p:spPr bwMode="auto">
            <a:xfrm>
              <a:off x="809542" y="33745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6" name="Rectangle 169">
              <a:extLst>
                <a:ext uri="{FF2B5EF4-FFF2-40B4-BE49-F238E27FC236}">
                  <a16:creationId xmlns:a16="http://schemas.microsoft.com/office/drawing/2014/main" id="{E25EE725-3FFE-489B-90BB-54AF71067972}"/>
                </a:ext>
              </a:extLst>
            </p:cNvPr>
            <p:cNvSpPr>
              <a:spLocks noChangeArrowheads="1"/>
            </p:cNvSpPr>
            <p:nvPr/>
          </p:nvSpPr>
          <p:spPr bwMode="auto">
            <a:xfrm>
              <a:off x="1263805"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7" name="Rectangle 170">
              <a:extLst>
                <a:ext uri="{FF2B5EF4-FFF2-40B4-BE49-F238E27FC236}">
                  <a16:creationId xmlns:a16="http://schemas.microsoft.com/office/drawing/2014/main" id="{5FF69CBE-D1C4-47E2-B021-1A16583B8650}"/>
                </a:ext>
              </a:extLst>
            </p:cNvPr>
            <p:cNvSpPr>
              <a:spLocks noChangeArrowheads="1"/>
            </p:cNvSpPr>
            <p:nvPr/>
          </p:nvSpPr>
          <p:spPr bwMode="auto">
            <a:xfrm>
              <a:off x="1719239" y="33745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8" name="Rectangle 171">
              <a:extLst>
                <a:ext uri="{FF2B5EF4-FFF2-40B4-BE49-F238E27FC236}">
                  <a16:creationId xmlns:a16="http://schemas.microsoft.com/office/drawing/2014/main" id="{2FD7DC93-4697-49F2-9683-A519993F3DBD}"/>
                </a:ext>
              </a:extLst>
            </p:cNvPr>
            <p:cNvSpPr>
              <a:spLocks noChangeArrowheads="1"/>
            </p:cNvSpPr>
            <p:nvPr/>
          </p:nvSpPr>
          <p:spPr bwMode="auto">
            <a:xfrm>
              <a:off x="2173502"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9" name="Rectangle 172">
              <a:extLst>
                <a:ext uri="{FF2B5EF4-FFF2-40B4-BE49-F238E27FC236}">
                  <a16:creationId xmlns:a16="http://schemas.microsoft.com/office/drawing/2014/main" id="{F078C2FC-1AFA-4F34-AEB1-722384C0DD75}"/>
                </a:ext>
              </a:extLst>
            </p:cNvPr>
            <p:cNvSpPr>
              <a:spLocks noChangeArrowheads="1"/>
            </p:cNvSpPr>
            <p:nvPr/>
          </p:nvSpPr>
          <p:spPr bwMode="auto">
            <a:xfrm>
              <a:off x="2628934" y="33745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0" name="Rectangle 173">
              <a:extLst>
                <a:ext uri="{FF2B5EF4-FFF2-40B4-BE49-F238E27FC236}">
                  <a16:creationId xmlns:a16="http://schemas.microsoft.com/office/drawing/2014/main" id="{B4CD4DEB-6026-4ACE-9EF8-D5BB38BCDBC2}"/>
                </a:ext>
              </a:extLst>
            </p:cNvPr>
            <p:cNvSpPr>
              <a:spLocks noChangeArrowheads="1"/>
            </p:cNvSpPr>
            <p:nvPr/>
          </p:nvSpPr>
          <p:spPr bwMode="auto">
            <a:xfrm>
              <a:off x="3083197"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1" name="Rectangle 186">
              <a:extLst>
                <a:ext uri="{FF2B5EF4-FFF2-40B4-BE49-F238E27FC236}">
                  <a16:creationId xmlns:a16="http://schemas.microsoft.com/office/drawing/2014/main" id="{7BFD734A-1348-4955-827A-416C4FCDC6C5}"/>
                </a:ext>
              </a:extLst>
            </p:cNvPr>
            <p:cNvSpPr>
              <a:spLocks noChangeArrowheads="1"/>
            </p:cNvSpPr>
            <p:nvPr/>
          </p:nvSpPr>
          <p:spPr bwMode="auto">
            <a:xfrm>
              <a:off x="8996805" y="33745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2" name="Rectangle 187">
              <a:extLst>
                <a:ext uri="{FF2B5EF4-FFF2-40B4-BE49-F238E27FC236}">
                  <a16:creationId xmlns:a16="http://schemas.microsoft.com/office/drawing/2014/main" id="{639C0A45-AA0E-4799-9B48-D56FD46E76CB}"/>
                </a:ext>
              </a:extLst>
            </p:cNvPr>
            <p:cNvSpPr>
              <a:spLocks noChangeArrowheads="1"/>
            </p:cNvSpPr>
            <p:nvPr/>
          </p:nvSpPr>
          <p:spPr bwMode="auto">
            <a:xfrm>
              <a:off x="9451068"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3" name="Rectangle 188">
              <a:extLst>
                <a:ext uri="{FF2B5EF4-FFF2-40B4-BE49-F238E27FC236}">
                  <a16:creationId xmlns:a16="http://schemas.microsoft.com/office/drawing/2014/main" id="{27B6305A-BDDA-4961-B3ED-4CDE68C9BE7C}"/>
                </a:ext>
              </a:extLst>
            </p:cNvPr>
            <p:cNvSpPr>
              <a:spLocks noChangeArrowheads="1"/>
            </p:cNvSpPr>
            <p:nvPr/>
          </p:nvSpPr>
          <p:spPr bwMode="auto">
            <a:xfrm>
              <a:off x="9906501" y="33745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4" name="Rectangle 189">
              <a:extLst>
                <a:ext uri="{FF2B5EF4-FFF2-40B4-BE49-F238E27FC236}">
                  <a16:creationId xmlns:a16="http://schemas.microsoft.com/office/drawing/2014/main" id="{DD6CA54E-582F-4C37-9D3A-BFA3E45D2528}"/>
                </a:ext>
              </a:extLst>
            </p:cNvPr>
            <p:cNvSpPr>
              <a:spLocks noChangeArrowheads="1"/>
            </p:cNvSpPr>
            <p:nvPr/>
          </p:nvSpPr>
          <p:spPr bwMode="auto">
            <a:xfrm>
              <a:off x="10360763"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5" name="Rectangle 190">
              <a:extLst>
                <a:ext uri="{FF2B5EF4-FFF2-40B4-BE49-F238E27FC236}">
                  <a16:creationId xmlns:a16="http://schemas.microsoft.com/office/drawing/2014/main" id="{14E6965D-E230-4479-A391-3BCD5A2BBBDE}"/>
                </a:ext>
              </a:extLst>
            </p:cNvPr>
            <p:cNvSpPr>
              <a:spLocks noChangeArrowheads="1"/>
            </p:cNvSpPr>
            <p:nvPr/>
          </p:nvSpPr>
          <p:spPr bwMode="auto">
            <a:xfrm>
              <a:off x="10816197" y="33745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6" name="Rectangle 191">
              <a:extLst>
                <a:ext uri="{FF2B5EF4-FFF2-40B4-BE49-F238E27FC236}">
                  <a16:creationId xmlns:a16="http://schemas.microsoft.com/office/drawing/2014/main" id="{363FE856-8F60-49E3-9E59-695D571F0311}"/>
                </a:ext>
              </a:extLst>
            </p:cNvPr>
            <p:cNvSpPr>
              <a:spLocks noChangeArrowheads="1"/>
            </p:cNvSpPr>
            <p:nvPr/>
          </p:nvSpPr>
          <p:spPr bwMode="auto">
            <a:xfrm>
              <a:off x="11270460"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7" name="Rectangle 192">
              <a:extLst>
                <a:ext uri="{FF2B5EF4-FFF2-40B4-BE49-F238E27FC236}">
                  <a16:creationId xmlns:a16="http://schemas.microsoft.com/office/drawing/2014/main" id="{2FB0342C-B7FA-47B4-B1FF-6954791FDF74}"/>
                </a:ext>
              </a:extLst>
            </p:cNvPr>
            <p:cNvSpPr>
              <a:spLocks noChangeArrowheads="1"/>
            </p:cNvSpPr>
            <p:nvPr/>
          </p:nvSpPr>
          <p:spPr bwMode="auto">
            <a:xfrm>
              <a:off x="11725892" y="33745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8" name="Rectangle 194">
              <a:extLst>
                <a:ext uri="{FF2B5EF4-FFF2-40B4-BE49-F238E27FC236}">
                  <a16:creationId xmlns:a16="http://schemas.microsoft.com/office/drawing/2014/main" id="{1122B8B2-F8E5-4A2E-A416-E53AAE197ABA}"/>
                </a:ext>
              </a:extLst>
            </p:cNvPr>
            <p:cNvSpPr>
              <a:spLocks noChangeArrowheads="1"/>
            </p:cNvSpPr>
            <p:nvPr/>
          </p:nvSpPr>
          <p:spPr bwMode="auto">
            <a:xfrm>
              <a:off x="354110" y="38829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9" name="Rectangle 195">
              <a:extLst>
                <a:ext uri="{FF2B5EF4-FFF2-40B4-BE49-F238E27FC236}">
                  <a16:creationId xmlns:a16="http://schemas.microsoft.com/office/drawing/2014/main" id="{4B87FC86-0D1F-4F15-9C22-AA0B2E2E129C}"/>
                </a:ext>
              </a:extLst>
            </p:cNvPr>
            <p:cNvSpPr>
              <a:spLocks noChangeArrowheads="1"/>
            </p:cNvSpPr>
            <p:nvPr/>
          </p:nvSpPr>
          <p:spPr bwMode="auto">
            <a:xfrm>
              <a:off x="809542" y="3882979"/>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0" name="Rectangle 196">
              <a:extLst>
                <a:ext uri="{FF2B5EF4-FFF2-40B4-BE49-F238E27FC236}">
                  <a16:creationId xmlns:a16="http://schemas.microsoft.com/office/drawing/2014/main" id="{F8DDBB36-03C4-472F-9030-50E6B3212B8F}"/>
                </a:ext>
              </a:extLst>
            </p:cNvPr>
            <p:cNvSpPr>
              <a:spLocks noChangeArrowheads="1"/>
            </p:cNvSpPr>
            <p:nvPr/>
          </p:nvSpPr>
          <p:spPr bwMode="auto">
            <a:xfrm>
              <a:off x="1263805" y="38829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1" name="Rectangle 197">
              <a:extLst>
                <a:ext uri="{FF2B5EF4-FFF2-40B4-BE49-F238E27FC236}">
                  <a16:creationId xmlns:a16="http://schemas.microsoft.com/office/drawing/2014/main" id="{E84F816D-E7F7-4FC6-9198-C7A278EDBFC6}"/>
                </a:ext>
              </a:extLst>
            </p:cNvPr>
            <p:cNvSpPr>
              <a:spLocks noChangeArrowheads="1"/>
            </p:cNvSpPr>
            <p:nvPr/>
          </p:nvSpPr>
          <p:spPr bwMode="auto">
            <a:xfrm>
              <a:off x="1719239" y="38829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2" name="Rectangle 198">
              <a:extLst>
                <a:ext uri="{FF2B5EF4-FFF2-40B4-BE49-F238E27FC236}">
                  <a16:creationId xmlns:a16="http://schemas.microsoft.com/office/drawing/2014/main" id="{8C5E4DCC-4206-42A4-BE08-8E415FF60FB7}"/>
                </a:ext>
              </a:extLst>
            </p:cNvPr>
            <p:cNvSpPr>
              <a:spLocks noChangeArrowheads="1"/>
            </p:cNvSpPr>
            <p:nvPr/>
          </p:nvSpPr>
          <p:spPr bwMode="auto">
            <a:xfrm>
              <a:off x="2173502" y="38829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3" name="Rectangle 199">
              <a:extLst>
                <a:ext uri="{FF2B5EF4-FFF2-40B4-BE49-F238E27FC236}">
                  <a16:creationId xmlns:a16="http://schemas.microsoft.com/office/drawing/2014/main" id="{3EE8B95F-3C8D-4F9E-84E8-BEA481060C20}"/>
                </a:ext>
              </a:extLst>
            </p:cNvPr>
            <p:cNvSpPr>
              <a:spLocks noChangeArrowheads="1"/>
            </p:cNvSpPr>
            <p:nvPr/>
          </p:nvSpPr>
          <p:spPr bwMode="auto">
            <a:xfrm>
              <a:off x="2628934" y="38829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4" name="Rectangle 200">
              <a:extLst>
                <a:ext uri="{FF2B5EF4-FFF2-40B4-BE49-F238E27FC236}">
                  <a16:creationId xmlns:a16="http://schemas.microsoft.com/office/drawing/2014/main" id="{5E59882C-157C-443F-9111-16EC7661D405}"/>
                </a:ext>
              </a:extLst>
            </p:cNvPr>
            <p:cNvSpPr>
              <a:spLocks noChangeArrowheads="1"/>
            </p:cNvSpPr>
            <p:nvPr/>
          </p:nvSpPr>
          <p:spPr bwMode="auto">
            <a:xfrm>
              <a:off x="3083197" y="38829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5" name="Rectangle 214">
              <a:extLst>
                <a:ext uri="{FF2B5EF4-FFF2-40B4-BE49-F238E27FC236}">
                  <a16:creationId xmlns:a16="http://schemas.microsoft.com/office/drawing/2014/main" id="{779BE661-91DF-4B4E-8AF9-45D24F4AD61F}"/>
                </a:ext>
              </a:extLst>
            </p:cNvPr>
            <p:cNvSpPr>
              <a:spLocks noChangeArrowheads="1"/>
            </p:cNvSpPr>
            <p:nvPr/>
          </p:nvSpPr>
          <p:spPr bwMode="auto">
            <a:xfrm>
              <a:off x="8996805" y="38829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6" name="Rectangle 215">
              <a:extLst>
                <a:ext uri="{FF2B5EF4-FFF2-40B4-BE49-F238E27FC236}">
                  <a16:creationId xmlns:a16="http://schemas.microsoft.com/office/drawing/2014/main" id="{91810401-B6D2-4EA1-B203-697A04323630}"/>
                </a:ext>
              </a:extLst>
            </p:cNvPr>
            <p:cNvSpPr>
              <a:spLocks noChangeArrowheads="1"/>
            </p:cNvSpPr>
            <p:nvPr/>
          </p:nvSpPr>
          <p:spPr bwMode="auto">
            <a:xfrm>
              <a:off x="9451068" y="38829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7" name="Rectangle 216">
              <a:extLst>
                <a:ext uri="{FF2B5EF4-FFF2-40B4-BE49-F238E27FC236}">
                  <a16:creationId xmlns:a16="http://schemas.microsoft.com/office/drawing/2014/main" id="{CC3BED62-8CA0-4375-AB0A-72617711B089}"/>
                </a:ext>
              </a:extLst>
            </p:cNvPr>
            <p:cNvSpPr>
              <a:spLocks noChangeArrowheads="1"/>
            </p:cNvSpPr>
            <p:nvPr/>
          </p:nvSpPr>
          <p:spPr bwMode="auto">
            <a:xfrm>
              <a:off x="9906502" y="38829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8" name="Rectangle 217">
              <a:extLst>
                <a:ext uri="{FF2B5EF4-FFF2-40B4-BE49-F238E27FC236}">
                  <a16:creationId xmlns:a16="http://schemas.microsoft.com/office/drawing/2014/main" id="{64B31A64-91AE-4DF4-8D81-94752C7872B7}"/>
                </a:ext>
              </a:extLst>
            </p:cNvPr>
            <p:cNvSpPr>
              <a:spLocks noChangeArrowheads="1"/>
            </p:cNvSpPr>
            <p:nvPr/>
          </p:nvSpPr>
          <p:spPr bwMode="auto">
            <a:xfrm>
              <a:off x="10360764" y="38829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9" name="Rectangle 218">
              <a:extLst>
                <a:ext uri="{FF2B5EF4-FFF2-40B4-BE49-F238E27FC236}">
                  <a16:creationId xmlns:a16="http://schemas.microsoft.com/office/drawing/2014/main" id="{9ECDDCA8-99C7-4E2C-A3DA-6A39A54613B9}"/>
                </a:ext>
              </a:extLst>
            </p:cNvPr>
            <p:cNvSpPr>
              <a:spLocks noChangeArrowheads="1"/>
            </p:cNvSpPr>
            <p:nvPr/>
          </p:nvSpPr>
          <p:spPr bwMode="auto">
            <a:xfrm>
              <a:off x="10816197" y="38829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0" name="Rectangle 219">
              <a:extLst>
                <a:ext uri="{FF2B5EF4-FFF2-40B4-BE49-F238E27FC236}">
                  <a16:creationId xmlns:a16="http://schemas.microsoft.com/office/drawing/2014/main" id="{9E610FA0-F583-4C87-9186-97DA3A3F507B}"/>
                </a:ext>
              </a:extLst>
            </p:cNvPr>
            <p:cNvSpPr>
              <a:spLocks noChangeArrowheads="1"/>
            </p:cNvSpPr>
            <p:nvPr/>
          </p:nvSpPr>
          <p:spPr bwMode="auto">
            <a:xfrm>
              <a:off x="11270460" y="38829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1" name="Rectangle 220">
              <a:extLst>
                <a:ext uri="{FF2B5EF4-FFF2-40B4-BE49-F238E27FC236}">
                  <a16:creationId xmlns:a16="http://schemas.microsoft.com/office/drawing/2014/main" id="{C0181C2A-AC28-493E-9832-9D5782282822}"/>
                </a:ext>
              </a:extLst>
            </p:cNvPr>
            <p:cNvSpPr>
              <a:spLocks noChangeArrowheads="1"/>
            </p:cNvSpPr>
            <p:nvPr/>
          </p:nvSpPr>
          <p:spPr bwMode="auto">
            <a:xfrm>
              <a:off x="11725893" y="38829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2" name="Rectangle 222">
              <a:extLst>
                <a:ext uri="{FF2B5EF4-FFF2-40B4-BE49-F238E27FC236}">
                  <a16:creationId xmlns:a16="http://schemas.microsoft.com/office/drawing/2014/main" id="{3A65CCD8-DA6B-47D9-BE08-9831358B7F2E}"/>
                </a:ext>
              </a:extLst>
            </p:cNvPr>
            <p:cNvSpPr>
              <a:spLocks noChangeArrowheads="1"/>
            </p:cNvSpPr>
            <p:nvPr/>
          </p:nvSpPr>
          <p:spPr bwMode="auto">
            <a:xfrm>
              <a:off x="354110"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3" name="Rectangle 223">
              <a:extLst>
                <a:ext uri="{FF2B5EF4-FFF2-40B4-BE49-F238E27FC236}">
                  <a16:creationId xmlns:a16="http://schemas.microsoft.com/office/drawing/2014/main" id="{432DF8DB-2535-4604-A56C-4F411A13AB16}"/>
                </a:ext>
              </a:extLst>
            </p:cNvPr>
            <p:cNvSpPr>
              <a:spLocks noChangeArrowheads="1"/>
            </p:cNvSpPr>
            <p:nvPr/>
          </p:nvSpPr>
          <p:spPr bwMode="auto">
            <a:xfrm>
              <a:off x="809543"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4" name="Rectangle 224">
              <a:extLst>
                <a:ext uri="{FF2B5EF4-FFF2-40B4-BE49-F238E27FC236}">
                  <a16:creationId xmlns:a16="http://schemas.microsoft.com/office/drawing/2014/main" id="{B585B91F-5190-4F14-B1D1-F49E48A0D846}"/>
                </a:ext>
              </a:extLst>
            </p:cNvPr>
            <p:cNvSpPr>
              <a:spLocks noChangeArrowheads="1"/>
            </p:cNvSpPr>
            <p:nvPr/>
          </p:nvSpPr>
          <p:spPr bwMode="auto">
            <a:xfrm>
              <a:off x="1263806"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5" name="Rectangle 225">
              <a:extLst>
                <a:ext uri="{FF2B5EF4-FFF2-40B4-BE49-F238E27FC236}">
                  <a16:creationId xmlns:a16="http://schemas.microsoft.com/office/drawing/2014/main" id="{49F28844-8AC8-4173-B5BB-9FF425A50C64}"/>
                </a:ext>
              </a:extLst>
            </p:cNvPr>
            <p:cNvSpPr>
              <a:spLocks noChangeArrowheads="1"/>
            </p:cNvSpPr>
            <p:nvPr/>
          </p:nvSpPr>
          <p:spPr bwMode="auto">
            <a:xfrm>
              <a:off x="1719239"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6" name="Rectangle 226">
              <a:extLst>
                <a:ext uri="{FF2B5EF4-FFF2-40B4-BE49-F238E27FC236}">
                  <a16:creationId xmlns:a16="http://schemas.microsoft.com/office/drawing/2014/main" id="{E750B745-BCDB-4D34-BBB4-107F549419DC}"/>
                </a:ext>
              </a:extLst>
            </p:cNvPr>
            <p:cNvSpPr>
              <a:spLocks noChangeArrowheads="1"/>
            </p:cNvSpPr>
            <p:nvPr/>
          </p:nvSpPr>
          <p:spPr bwMode="auto">
            <a:xfrm>
              <a:off x="2173502"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7" name="Rectangle 227">
              <a:extLst>
                <a:ext uri="{FF2B5EF4-FFF2-40B4-BE49-F238E27FC236}">
                  <a16:creationId xmlns:a16="http://schemas.microsoft.com/office/drawing/2014/main" id="{CB843387-A206-4CDB-845C-87952DF4F7C0}"/>
                </a:ext>
              </a:extLst>
            </p:cNvPr>
            <p:cNvSpPr>
              <a:spLocks noChangeArrowheads="1"/>
            </p:cNvSpPr>
            <p:nvPr/>
          </p:nvSpPr>
          <p:spPr bwMode="auto">
            <a:xfrm>
              <a:off x="2628935"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8" name="Rectangle 228">
              <a:extLst>
                <a:ext uri="{FF2B5EF4-FFF2-40B4-BE49-F238E27FC236}">
                  <a16:creationId xmlns:a16="http://schemas.microsoft.com/office/drawing/2014/main" id="{F7012F48-14EA-4A10-B23B-D2DD376FDAFE}"/>
                </a:ext>
              </a:extLst>
            </p:cNvPr>
            <p:cNvSpPr>
              <a:spLocks noChangeArrowheads="1"/>
            </p:cNvSpPr>
            <p:nvPr/>
          </p:nvSpPr>
          <p:spPr bwMode="auto">
            <a:xfrm>
              <a:off x="3083198"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9" name="Rectangle 241">
              <a:extLst>
                <a:ext uri="{FF2B5EF4-FFF2-40B4-BE49-F238E27FC236}">
                  <a16:creationId xmlns:a16="http://schemas.microsoft.com/office/drawing/2014/main" id="{9071865C-5264-4C64-86F2-5F136CDB3D1A}"/>
                </a:ext>
              </a:extLst>
            </p:cNvPr>
            <p:cNvSpPr>
              <a:spLocks noChangeArrowheads="1"/>
            </p:cNvSpPr>
            <p:nvPr/>
          </p:nvSpPr>
          <p:spPr bwMode="auto">
            <a:xfrm>
              <a:off x="8996805"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0" name="Rectangle 242">
              <a:extLst>
                <a:ext uri="{FF2B5EF4-FFF2-40B4-BE49-F238E27FC236}">
                  <a16:creationId xmlns:a16="http://schemas.microsoft.com/office/drawing/2014/main" id="{5FC89895-3E12-4B31-8AC4-F2C571271BAC}"/>
                </a:ext>
              </a:extLst>
            </p:cNvPr>
            <p:cNvSpPr>
              <a:spLocks noChangeArrowheads="1"/>
            </p:cNvSpPr>
            <p:nvPr/>
          </p:nvSpPr>
          <p:spPr bwMode="auto">
            <a:xfrm>
              <a:off x="9451068"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1" name="Rectangle 243">
              <a:extLst>
                <a:ext uri="{FF2B5EF4-FFF2-40B4-BE49-F238E27FC236}">
                  <a16:creationId xmlns:a16="http://schemas.microsoft.com/office/drawing/2014/main" id="{822714A3-365A-4F69-84FD-C7A6C113C1B7}"/>
                </a:ext>
              </a:extLst>
            </p:cNvPr>
            <p:cNvSpPr>
              <a:spLocks noChangeArrowheads="1"/>
            </p:cNvSpPr>
            <p:nvPr/>
          </p:nvSpPr>
          <p:spPr bwMode="auto">
            <a:xfrm>
              <a:off x="9906502"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2" name="Rectangle 244">
              <a:extLst>
                <a:ext uri="{FF2B5EF4-FFF2-40B4-BE49-F238E27FC236}">
                  <a16:creationId xmlns:a16="http://schemas.microsoft.com/office/drawing/2014/main" id="{E831580F-B4FA-4FC0-94FF-AD9DB2B2F955}"/>
                </a:ext>
              </a:extLst>
            </p:cNvPr>
            <p:cNvSpPr>
              <a:spLocks noChangeArrowheads="1"/>
            </p:cNvSpPr>
            <p:nvPr/>
          </p:nvSpPr>
          <p:spPr bwMode="auto">
            <a:xfrm>
              <a:off x="10360764"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3" name="Rectangle 245">
              <a:extLst>
                <a:ext uri="{FF2B5EF4-FFF2-40B4-BE49-F238E27FC236}">
                  <a16:creationId xmlns:a16="http://schemas.microsoft.com/office/drawing/2014/main" id="{6FC45DDA-F270-4338-BB79-E4F603065B23}"/>
                </a:ext>
              </a:extLst>
            </p:cNvPr>
            <p:cNvSpPr>
              <a:spLocks noChangeArrowheads="1"/>
            </p:cNvSpPr>
            <p:nvPr/>
          </p:nvSpPr>
          <p:spPr bwMode="auto">
            <a:xfrm>
              <a:off x="10816197"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4" name="Rectangle 246">
              <a:extLst>
                <a:ext uri="{FF2B5EF4-FFF2-40B4-BE49-F238E27FC236}">
                  <a16:creationId xmlns:a16="http://schemas.microsoft.com/office/drawing/2014/main" id="{DF6A400A-8A10-49DE-A315-385C4794AAFE}"/>
                </a:ext>
              </a:extLst>
            </p:cNvPr>
            <p:cNvSpPr>
              <a:spLocks noChangeArrowheads="1"/>
            </p:cNvSpPr>
            <p:nvPr/>
          </p:nvSpPr>
          <p:spPr bwMode="auto">
            <a:xfrm>
              <a:off x="11270460"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5" name="Rectangle 247">
              <a:extLst>
                <a:ext uri="{FF2B5EF4-FFF2-40B4-BE49-F238E27FC236}">
                  <a16:creationId xmlns:a16="http://schemas.microsoft.com/office/drawing/2014/main" id="{2EA6C4C3-FE6D-4C45-9F6E-327D1D5637C5}"/>
                </a:ext>
              </a:extLst>
            </p:cNvPr>
            <p:cNvSpPr>
              <a:spLocks noChangeArrowheads="1"/>
            </p:cNvSpPr>
            <p:nvPr/>
          </p:nvSpPr>
          <p:spPr bwMode="auto">
            <a:xfrm>
              <a:off x="11725893"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6" name="Rectangle 249">
              <a:extLst>
                <a:ext uri="{FF2B5EF4-FFF2-40B4-BE49-F238E27FC236}">
                  <a16:creationId xmlns:a16="http://schemas.microsoft.com/office/drawing/2014/main" id="{9164A3A4-A0CB-4566-AFBE-563D91A10FBA}"/>
                </a:ext>
              </a:extLst>
            </p:cNvPr>
            <p:cNvSpPr>
              <a:spLocks noChangeArrowheads="1"/>
            </p:cNvSpPr>
            <p:nvPr/>
          </p:nvSpPr>
          <p:spPr bwMode="auto">
            <a:xfrm>
              <a:off x="354110" y="48985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7" name="Rectangle 250">
              <a:extLst>
                <a:ext uri="{FF2B5EF4-FFF2-40B4-BE49-F238E27FC236}">
                  <a16:creationId xmlns:a16="http://schemas.microsoft.com/office/drawing/2014/main" id="{FC689E73-96C3-4DFF-ABAC-A63C4BB15CE7}"/>
                </a:ext>
              </a:extLst>
            </p:cNvPr>
            <p:cNvSpPr>
              <a:spLocks noChangeArrowheads="1"/>
            </p:cNvSpPr>
            <p:nvPr/>
          </p:nvSpPr>
          <p:spPr bwMode="auto">
            <a:xfrm>
              <a:off x="809543" y="48985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8" name="Rectangle 251">
              <a:extLst>
                <a:ext uri="{FF2B5EF4-FFF2-40B4-BE49-F238E27FC236}">
                  <a16:creationId xmlns:a16="http://schemas.microsoft.com/office/drawing/2014/main" id="{49DC827D-FB7B-4DC2-A762-F5F17F148510}"/>
                </a:ext>
              </a:extLst>
            </p:cNvPr>
            <p:cNvSpPr>
              <a:spLocks noChangeArrowheads="1"/>
            </p:cNvSpPr>
            <p:nvPr/>
          </p:nvSpPr>
          <p:spPr bwMode="auto">
            <a:xfrm>
              <a:off x="1263806" y="48985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9" name="Rectangle 252">
              <a:extLst>
                <a:ext uri="{FF2B5EF4-FFF2-40B4-BE49-F238E27FC236}">
                  <a16:creationId xmlns:a16="http://schemas.microsoft.com/office/drawing/2014/main" id="{C228A320-DB20-438B-A918-A580ACBFC819}"/>
                </a:ext>
              </a:extLst>
            </p:cNvPr>
            <p:cNvSpPr>
              <a:spLocks noChangeArrowheads="1"/>
            </p:cNvSpPr>
            <p:nvPr/>
          </p:nvSpPr>
          <p:spPr bwMode="auto">
            <a:xfrm>
              <a:off x="1719239" y="48985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0" name="Rectangle 253">
              <a:extLst>
                <a:ext uri="{FF2B5EF4-FFF2-40B4-BE49-F238E27FC236}">
                  <a16:creationId xmlns:a16="http://schemas.microsoft.com/office/drawing/2014/main" id="{9897219B-EBD5-4581-8A2F-89939367A697}"/>
                </a:ext>
              </a:extLst>
            </p:cNvPr>
            <p:cNvSpPr>
              <a:spLocks noChangeArrowheads="1"/>
            </p:cNvSpPr>
            <p:nvPr/>
          </p:nvSpPr>
          <p:spPr bwMode="auto">
            <a:xfrm>
              <a:off x="2173502" y="48985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1" name="Rectangle 254">
              <a:extLst>
                <a:ext uri="{FF2B5EF4-FFF2-40B4-BE49-F238E27FC236}">
                  <a16:creationId xmlns:a16="http://schemas.microsoft.com/office/drawing/2014/main" id="{B8DDB46C-98EC-4AA3-8DC6-3C1937629765}"/>
                </a:ext>
              </a:extLst>
            </p:cNvPr>
            <p:cNvSpPr>
              <a:spLocks noChangeArrowheads="1"/>
            </p:cNvSpPr>
            <p:nvPr/>
          </p:nvSpPr>
          <p:spPr bwMode="auto">
            <a:xfrm>
              <a:off x="2628935" y="48985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2" name="Rectangle 255">
              <a:extLst>
                <a:ext uri="{FF2B5EF4-FFF2-40B4-BE49-F238E27FC236}">
                  <a16:creationId xmlns:a16="http://schemas.microsoft.com/office/drawing/2014/main" id="{808B3D4B-87CC-405D-9F91-FF03DD240C00}"/>
                </a:ext>
              </a:extLst>
            </p:cNvPr>
            <p:cNvSpPr>
              <a:spLocks noChangeArrowheads="1"/>
            </p:cNvSpPr>
            <p:nvPr/>
          </p:nvSpPr>
          <p:spPr bwMode="auto">
            <a:xfrm>
              <a:off x="3083198" y="48985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3" name="Rectangle 268">
              <a:extLst>
                <a:ext uri="{FF2B5EF4-FFF2-40B4-BE49-F238E27FC236}">
                  <a16:creationId xmlns:a16="http://schemas.microsoft.com/office/drawing/2014/main" id="{368C3B92-A8BF-48DA-A49B-DEEB8B156B24}"/>
                </a:ext>
              </a:extLst>
            </p:cNvPr>
            <p:cNvSpPr>
              <a:spLocks noChangeArrowheads="1"/>
            </p:cNvSpPr>
            <p:nvPr/>
          </p:nvSpPr>
          <p:spPr bwMode="auto">
            <a:xfrm>
              <a:off x="8996805" y="48985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4" name="Rectangle 269">
              <a:extLst>
                <a:ext uri="{FF2B5EF4-FFF2-40B4-BE49-F238E27FC236}">
                  <a16:creationId xmlns:a16="http://schemas.microsoft.com/office/drawing/2014/main" id="{C6AE408F-F0A6-4B28-9BE9-0FACFB243E81}"/>
                </a:ext>
              </a:extLst>
            </p:cNvPr>
            <p:cNvSpPr>
              <a:spLocks noChangeArrowheads="1"/>
            </p:cNvSpPr>
            <p:nvPr/>
          </p:nvSpPr>
          <p:spPr bwMode="auto">
            <a:xfrm>
              <a:off x="9451068" y="48985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5" name="Rectangle 270">
              <a:extLst>
                <a:ext uri="{FF2B5EF4-FFF2-40B4-BE49-F238E27FC236}">
                  <a16:creationId xmlns:a16="http://schemas.microsoft.com/office/drawing/2014/main" id="{78937A9C-A111-49DA-A588-1C93AD60FC74}"/>
                </a:ext>
              </a:extLst>
            </p:cNvPr>
            <p:cNvSpPr>
              <a:spLocks noChangeArrowheads="1"/>
            </p:cNvSpPr>
            <p:nvPr/>
          </p:nvSpPr>
          <p:spPr bwMode="auto">
            <a:xfrm>
              <a:off x="9906502" y="48985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6" name="Rectangle 271">
              <a:extLst>
                <a:ext uri="{FF2B5EF4-FFF2-40B4-BE49-F238E27FC236}">
                  <a16:creationId xmlns:a16="http://schemas.microsoft.com/office/drawing/2014/main" id="{89501F7C-3060-4F40-952B-8BEDDCE50CFE}"/>
                </a:ext>
              </a:extLst>
            </p:cNvPr>
            <p:cNvSpPr>
              <a:spLocks noChangeArrowheads="1"/>
            </p:cNvSpPr>
            <p:nvPr/>
          </p:nvSpPr>
          <p:spPr bwMode="auto">
            <a:xfrm>
              <a:off x="10360764" y="48985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7" name="Rectangle 272">
              <a:extLst>
                <a:ext uri="{FF2B5EF4-FFF2-40B4-BE49-F238E27FC236}">
                  <a16:creationId xmlns:a16="http://schemas.microsoft.com/office/drawing/2014/main" id="{C12674AC-F8DE-4BF0-B819-9E2A2AF2FE50}"/>
                </a:ext>
              </a:extLst>
            </p:cNvPr>
            <p:cNvSpPr>
              <a:spLocks noChangeArrowheads="1"/>
            </p:cNvSpPr>
            <p:nvPr/>
          </p:nvSpPr>
          <p:spPr bwMode="auto">
            <a:xfrm>
              <a:off x="10816197" y="4898595"/>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8" name="Rectangle 273">
              <a:extLst>
                <a:ext uri="{FF2B5EF4-FFF2-40B4-BE49-F238E27FC236}">
                  <a16:creationId xmlns:a16="http://schemas.microsoft.com/office/drawing/2014/main" id="{B7785334-7690-4CF7-9269-7772426EDD7F}"/>
                </a:ext>
              </a:extLst>
            </p:cNvPr>
            <p:cNvSpPr>
              <a:spLocks noChangeArrowheads="1"/>
            </p:cNvSpPr>
            <p:nvPr/>
          </p:nvSpPr>
          <p:spPr bwMode="auto">
            <a:xfrm>
              <a:off x="11270460" y="4898595"/>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9" name="Rectangle 274">
              <a:extLst>
                <a:ext uri="{FF2B5EF4-FFF2-40B4-BE49-F238E27FC236}">
                  <a16:creationId xmlns:a16="http://schemas.microsoft.com/office/drawing/2014/main" id="{1D74AEA1-716D-444E-9FA0-111672E596C6}"/>
                </a:ext>
              </a:extLst>
            </p:cNvPr>
            <p:cNvSpPr>
              <a:spLocks noChangeArrowheads="1"/>
            </p:cNvSpPr>
            <p:nvPr/>
          </p:nvSpPr>
          <p:spPr bwMode="auto">
            <a:xfrm>
              <a:off x="11725893" y="4898595"/>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0" name="Rectangle 276">
              <a:extLst>
                <a:ext uri="{FF2B5EF4-FFF2-40B4-BE49-F238E27FC236}">
                  <a16:creationId xmlns:a16="http://schemas.microsoft.com/office/drawing/2014/main" id="{3438C147-B1A7-4B1E-AE39-DA7715FBB4D4}"/>
                </a:ext>
              </a:extLst>
            </p:cNvPr>
            <p:cNvSpPr>
              <a:spLocks noChangeArrowheads="1"/>
            </p:cNvSpPr>
            <p:nvPr/>
          </p:nvSpPr>
          <p:spPr bwMode="auto">
            <a:xfrm>
              <a:off x="354110"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1" name="Rectangle 277">
              <a:extLst>
                <a:ext uri="{FF2B5EF4-FFF2-40B4-BE49-F238E27FC236}">
                  <a16:creationId xmlns:a16="http://schemas.microsoft.com/office/drawing/2014/main" id="{84AA6B27-1DF9-4C1A-8EB8-285EAD7752BB}"/>
                </a:ext>
              </a:extLst>
            </p:cNvPr>
            <p:cNvSpPr>
              <a:spLocks noChangeArrowheads="1"/>
            </p:cNvSpPr>
            <p:nvPr/>
          </p:nvSpPr>
          <p:spPr bwMode="auto">
            <a:xfrm>
              <a:off x="809543"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2" name="Rectangle 278">
              <a:extLst>
                <a:ext uri="{FF2B5EF4-FFF2-40B4-BE49-F238E27FC236}">
                  <a16:creationId xmlns:a16="http://schemas.microsoft.com/office/drawing/2014/main" id="{EC4CD7F9-CEBB-45D2-BC0F-696E95FC1ED0}"/>
                </a:ext>
              </a:extLst>
            </p:cNvPr>
            <p:cNvSpPr>
              <a:spLocks noChangeArrowheads="1"/>
            </p:cNvSpPr>
            <p:nvPr/>
          </p:nvSpPr>
          <p:spPr bwMode="auto">
            <a:xfrm>
              <a:off x="1263806"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3" name="Rectangle 279">
              <a:extLst>
                <a:ext uri="{FF2B5EF4-FFF2-40B4-BE49-F238E27FC236}">
                  <a16:creationId xmlns:a16="http://schemas.microsoft.com/office/drawing/2014/main" id="{25CE44E3-3ADD-478D-A105-8FBE0876C3E3}"/>
                </a:ext>
              </a:extLst>
            </p:cNvPr>
            <p:cNvSpPr>
              <a:spLocks noChangeArrowheads="1"/>
            </p:cNvSpPr>
            <p:nvPr/>
          </p:nvSpPr>
          <p:spPr bwMode="auto">
            <a:xfrm>
              <a:off x="1719239"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4" name="Rectangle 280">
              <a:extLst>
                <a:ext uri="{FF2B5EF4-FFF2-40B4-BE49-F238E27FC236}">
                  <a16:creationId xmlns:a16="http://schemas.microsoft.com/office/drawing/2014/main" id="{A8F0BFFE-3D79-4101-821A-4AF5607ECB15}"/>
                </a:ext>
              </a:extLst>
            </p:cNvPr>
            <p:cNvSpPr>
              <a:spLocks noChangeArrowheads="1"/>
            </p:cNvSpPr>
            <p:nvPr/>
          </p:nvSpPr>
          <p:spPr bwMode="auto">
            <a:xfrm>
              <a:off x="2173502"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5" name="Rectangle 281">
              <a:extLst>
                <a:ext uri="{FF2B5EF4-FFF2-40B4-BE49-F238E27FC236}">
                  <a16:creationId xmlns:a16="http://schemas.microsoft.com/office/drawing/2014/main" id="{84D419AF-8225-41B8-86F5-75B9A63B28CE}"/>
                </a:ext>
              </a:extLst>
            </p:cNvPr>
            <p:cNvSpPr>
              <a:spLocks noChangeArrowheads="1"/>
            </p:cNvSpPr>
            <p:nvPr/>
          </p:nvSpPr>
          <p:spPr bwMode="auto">
            <a:xfrm>
              <a:off x="2628935"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6" name="Rectangle 282">
              <a:extLst>
                <a:ext uri="{FF2B5EF4-FFF2-40B4-BE49-F238E27FC236}">
                  <a16:creationId xmlns:a16="http://schemas.microsoft.com/office/drawing/2014/main" id="{4E58BD16-2A71-4755-BC85-16C8F3739257}"/>
                </a:ext>
              </a:extLst>
            </p:cNvPr>
            <p:cNvSpPr>
              <a:spLocks noChangeArrowheads="1"/>
            </p:cNvSpPr>
            <p:nvPr/>
          </p:nvSpPr>
          <p:spPr bwMode="auto">
            <a:xfrm>
              <a:off x="3083198"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7" name="Rectangle 283">
              <a:extLst>
                <a:ext uri="{FF2B5EF4-FFF2-40B4-BE49-F238E27FC236}">
                  <a16:creationId xmlns:a16="http://schemas.microsoft.com/office/drawing/2014/main" id="{F56B1EBF-9ACC-4EEA-9794-00E325DCA5C8}"/>
                </a:ext>
              </a:extLst>
            </p:cNvPr>
            <p:cNvSpPr>
              <a:spLocks noChangeArrowheads="1"/>
            </p:cNvSpPr>
            <p:nvPr/>
          </p:nvSpPr>
          <p:spPr bwMode="auto">
            <a:xfrm>
              <a:off x="3538630"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8" name="Rectangle 284">
              <a:extLst>
                <a:ext uri="{FF2B5EF4-FFF2-40B4-BE49-F238E27FC236}">
                  <a16:creationId xmlns:a16="http://schemas.microsoft.com/office/drawing/2014/main" id="{CCFE505E-DEE7-4620-81F5-36AFA872F47C}"/>
                </a:ext>
              </a:extLst>
            </p:cNvPr>
            <p:cNvSpPr>
              <a:spLocks noChangeArrowheads="1"/>
            </p:cNvSpPr>
            <p:nvPr/>
          </p:nvSpPr>
          <p:spPr bwMode="auto">
            <a:xfrm>
              <a:off x="3992893"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9" name="Rectangle 285">
              <a:extLst>
                <a:ext uri="{FF2B5EF4-FFF2-40B4-BE49-F238E27FC236}">
                  <a16:creationId xmlns:a16="http://schemas.microsoft.com/office/drawing/2014/main" id="{30C4E4C1-9D8B-44EC-8D99-2E618636E26D}"/>
                </a:ext>
              </a:extLst>
            </p:cNvPr>
            <p:cNvSpPr>
              <a:spLocks noChangeArrowheads="1"/>
            </p:cNvSpPr>
            <p:nvPr/>
          </p:nvSpPr>
          <p:spPr bwMode="auto">
            <a:xfrm>
              <a:off x="4448327"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0" name="Rectangle 286">
              <a:extLst>
                <a:ext uri="{FF2B5EF4-FFF2-40B4-BE49-F238E27FC236}">
                  <a16:creationId xmlns:a16="http://schemas.microsoft.com/office/drawing/2014/main" id="{775CBB56-B210-43F2-87E2-DE5A0CA40D46}"/>
                </a:ext>
              </a:extLst>
            </p:cNvPr>
            <p:cNvSpPr>
              <a:spLocks noChangeArrowheads="1"/>
            </p:cNvSpPr>
            <p:nvPr/>
          </p:nvSpPr>
          <p:spPr bwMode="auto">
            <a:xfrm>
              <a:off x="4902590"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1" name="Rectangle 287">
              <a:extLst>
                <a:ext uri="{FF2B5EF4-FFF2-40B4-BE49-F238E27FC236}">
                  <a16:creationId xmlns:a16="http://schemas.microsoft.com/office/drawing/2014/main" id="{6667B41B-9A3E-4667-A1C7-B7369F01012C}"/>
                </a:ext>
              </a:extLst>
            </p:cNvPr>
            <p:cNvSpPr>
              <a:spLocks noChangeArrowheads="1"/>
            </p:cNvSpPr>
            <p:nvPr/>
          </p:nvSpPr>
          <p:spPr bwMode="auto">
            <a:xfrm>
              <a:off x="5358022"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2" name="Rectangle 288">
              <a:extLst>
                <a:ext uri="{FF2B5EF4-FFF2-40B4-BE49-F238E27FC236}">
                  <a16:creationId xmlns:a16="http://schemas.microsoft.com/office/drawing/2014/main" id="{796F6F02-6043-46B6-ACB2-F0D85A8658E6}"/>
                </a:ext>
              </a:extLst>
            </p:cNvPr>
            <p:cNvSpPr>
              <a:spLocks noChangeArrowheads="1"/>
            </p:cNvSpPr>
            <p:nvPr/>
          </p:nvSpPr>
          <p:spPr bwMode="auto">
            <a:xfrm>
              <a:off x="5812285"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3" name="Rectangle 289">
              <a:extLst>
                <a:ext uri="{FF2B5EF4-FFF2-40B4-BE49-F238E27FC236}">
                  <a16:creationId xmlns:a16="http://schemas.microsoft.com/office/drawing/2014/main" id="{929725D4-ED31-40E2-8AB3-47D0FD5DE573}"/>
                </a:ext>
              </a:extLst>
            </p:cNvPr>
            <p:cNvSpPr>
              <a:spLocks noChangeArrowheads="1"/>
            </p:cNvSpPr>
            <p:nvPr/>
          </p:nvSpPr>
          <p:spPr bwMode="auto">
            <a:xfrm>
              <a:off x="6267718"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4" name="Rectangle 290">
              <a:extLst>
                <a:ext uri="{FF2B5EF4-FFF2-40B4-BE49-F238E27FC236}">
                  <a16:creationId xmlns:a16="http://schemas.microsoft.com/office/drawing/2014/main" id="{6E0AE0BD-ECE4-468E-A5C9-0DE456154DD2}"/>
                </a:ext>
              </a:extLst>
            </p:cNvPr>
            <p:cNvSpPr>
              <a:spLocks noChangeArrowheads="1"/>
            </p:cNvSpPr>
            <p:nvPr/>
          </p:nvSpPr>
          <p:spPr bwMode="auto">
            <a:xfrm>
              <a:off x="6721981"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5" name="Rectangle 291">
              <a:extLst>
                <a:ext uri="{FF2B5EF4-FFF2-40B4-BE49-F238E27FC236}">
                  <a16:creationId xmlns:a16="http://schemas.microsoft.com/office/drawing/2014/main" id="{4400955C-33E1-4C75-9F63-728D8665A91F}"/>
                </a:ext>
              </a:extLst>
            </p:cNvPr>
            <p:cNvSpPr>
              <a:spLocks noChangeArrowheads="1"/>
            </p:cNvSpPr>
            <p:nvPr/>
          </p:nvSpPr>
          <p:spPr bwMode="auto">
            <a:xfrm>
              <a:off x="7177414"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6" name="Rectangle 292">
              <a:extLst>
                <a:ext uri="{FF2B5EF4-FFF2-40B4-BE49-F238E27FC236}">
                  <a16:creationId xmlns:a16="http://schemas.microsoft.com/office/drawing/2014/main" id="{D961C0B6-3B1B-4839-857B-114099F3F192}"/>
                </a:ext>
              </a:extLst>
            </p:cNvPr>
            <p:cNvSpPr>
              <a:spLocks noChangeArrowheads="1"/>
            </p:cNvSpPr>
            <p:nvPr/>
          </p:nvSpPr>
          <p:spPr bwMode="auto">
            <a:xfrm>
              <a:off x="7631676"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7" name="Rectangle 293">
              <a:extLst>
                <a:ext uri="{FF2B5EF4-FFF2-40B4-BE49-F238E27FC236}">
                  <a16:creationId xmlns:a16="http://schemas.microsoft.com/office/drawing/2014/main" id="{DF5F8018-F3F9-4B6A-961C-FDE42B1ACFD9}"/>
                </a:ext>
              </a:extLst>
            </p:cNvPr>
            <p:cNvSpPr>
              <a:spLocks noChangeArrowheads="1"/>
            </p:cNvSpPr>
            <p:nvPr/>
          </p:nvSpPr>
          <p:spPr bwMode="auto">
            <a:xfrm>
              <a:off x="8087110"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8" name="Rectangle 294">
              <a:extLst>
                <a:ext uri="{FF2B5EF4-FFF2-40B4-BE49-F238E27FC236}">
                  <a16:creationId xmlns:a16="http://schemas.microsoft.com/office/drawing/2014/main" id="{F9B0F8D9-7724-4ACF-BA7F-110AA4FF0CD6}"/>
                </a:ext>
              </a:extLst>
            </p:cNvPr>
            <p:cNvSpPr>
              <a:spLocks noChangeArrowheads="1"/>
            </p:cNvSpPr>
            <p:nvPr/>
          </p:nvSpPr>
          <p:spPr bwMode="auto">
            <a:xfrm>
              <a:off x="8541373"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9" name="Rectangle 295">
              <a:extLst>
                <a:ext uri="{FF2B5EF4-FFF2-40B4-BE49-F238E27FC236}">
                  <a16:creationId xmlns:a16="http://schemas.microsoft.com/office/drawing/2014/main" id="{1D3659AF-0565-450F-85E1-3D9707E72F53}"/>
                </a:ext>
              </a:extLst>
            </p:cNvPr>
            <p:cNvSpPr>
              <a:spLocks noChangeArrowheads="1"/>
            </p:cNvSpPr>
            <p:nvPr/>
          </p:nvSpPr>
          <p:spPr bwMode="auto">
            <a:xfrm>
              <a:off x="8996805"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0" name="Rectangle 296">
              <a:extLst>
                <a:ext uri="{FF2B5EF4-FFF2-40B4-BE49-F238E27FC236}">
                  <a16:creationId xmlns:a16="http://schemas.microsoft.com/office/drawing/2014/main" id="{5FE90139-0B55-4644-A3B5-120193B9A581}"/>
                </a:ext>
              </a:extLst>
            </p:cNvPr>
            <p:cNvSpPr>
              <a:spLocks noChangeArrowheads="1"/>
            </p:cNvSpPr>
            <p:nvPr/>
          </p:nvSpPr>
          <p:spPr bwMode="auto">
            <a:xfrm>
              <a:off x="9451068"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1" name="Rectangle 297">
              <a:extLst>
                <a:ext uri="{FF2B5EF4-FFF2-40B4-BE49-F238E27FC236}">
                  <a16:creationId xmlns:a16="http://schemas.microsoft.com/office/drawing/2014/main" id="{5C52DEE4-F75A-448E-AC22-D4A8424D605A}"/>
                </a:ext>
              </a:extLst>
            </p:cNvPr>
            <p:cNvSpPr>
              <a:spLocks noChangeArrowheads="1"/>
            </p:cNvSpPr>
            <p:nvPr/>
          </p:nvSpPr>
          <p:spPr bwMode="auto">
            <a:xfrm>
              <a:off x="9906502" y="54069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2" name="Rectangle 298">
              <a:extLst>
                <a:ext uri="{FF2B5EF4-FFF2-40B4-BE49-F238E27FC236}">
                  <a16:creationId xmlns:a16="http://schemas.microsoft.com/office/drawing/2014/main" id="{0FAA6019-458E-49C0-82BF-4DA9376EF5EF}"/>
                </a:ext>
              </a:extLst>
            </p:cNvPr>
            <p:cNvSpPr>
              <a:spLocks noChangeArrowheads="1"/>
            </p:cNvSpPr>
            <p:nvPr/>
          </p:nvSpPr>
          <p:spPr bwMode="auto">
            <a:xfrm>
              <a:off x="10360764"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3" name="Rectangle 299">
              <a:extLst>
                <a:ext uri="{FF2B5EF4-FFF2-40B4-BE49-F238E27FC236}">
                  <a16:creationId xmlns:a16="http://schemas.microsoft.com/office/drawing/2014/main" id="{A10BEF18-4D65-4ECD-AD29-9B429488E510}"/>
                </a:ext>
              </a:extLst>
            </p:cNvPr>
            <p:cNvSpPr>
              <a:spLocks noChangeArrowheads="1"/>
            </p:cNvSpPr>
            <p:nvPr/>
          </p:nvSpPr>
          <p:spPr bwMode="auto">
            <a:xfrm>
              <a:off x="10816197" y="5406987"/>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4" name="Rectangle 300">
              <a:extLst>
                <a:ext uri="{FF2B5EF4-FFF2-40B4-BE49-F238E27FC236}">
                  <a16:creationId xmlns:a16="http://schemas.microsoft.com/office/drawing/2014/main" id="{B5150899-574E-4361-8BD8-908931E2F979}"/>
                </a:ext>
              </a:extLst>
            </p:cNvPr>
            <p:cNvSpPr>
              <a:spLocks noChangeArrowheads="1"/>
            </p:cNvSpPr>
            <p:nvPr/>
          </p:nvSpPr>
          <p:spPr bwMode="auto">
            <a:xfrm>
              <a:off x="11270460"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5" name="Rectangle 301">
              <a:extLst>
                <a:ext uri="{FF2B5EF4-FFF2-40B4-BE49-F238E27FC236}">
                  <a16:creationId xmlns:a16="http://schemas.microsoft.com/office/drawing/2014/main" id="{BEA711FE-B1AF-4B37-81CB-C560FA27C379}"/>
                </a:ext>
              </a:extLst>
            </p:cNvPr>
            <p:cNvSpPr>
              <a:spLocks noChangeArrowheads="1"/>
            </p:cNvSpPr>
            <p:nvPr/>
          </p:nvSpPr>
          <p:spPr bwMode="auto">
            <a:xfrm>
              <a:off x="11725893"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6" name="Rectangle 303">
              <a:extLst>
                <a:ext uri="{FF2B5EF4-FFF2-40B4-BE49-F238E27FC236}">
                  <a16:creationId xmlns:a16="http://schemas.microsoft.com/office/drawing/2014/main" id="{80E4ED87-41E6-49B3-91BA-686B2B81BE5B}"/>
                </a:ext>
              </a:extLst>
            </p:cNvPr>
            <p:cNvSpPr>
              <a:spLocks noChangeArrowheads="1"/>
            </p:cNvSpPr>
            <p:nvPr/>
          </p:nvSpPr>
          <p:spPr bwMode="auto">
            <a:xfrm>
              <a:off x="354110"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7" name="Rectangle 304">
              <a:extLst>
                <a:ext uri="{FF2B5EF4-FFF2-40B4-BE49-F238E27FC236}">
                  <a16:creationId xmlns:a16="http://schemas.microsoft.com/office/drawing/2014/main" id="{4E9BE40A-EE42-4123-8BA0-FF7F0385F340}"/>
                </a:ext>
              </a:extLst>
            </p:cNvPr>
            <p:cNvSpPr>
              <a:spLocks noChangeArrowheads="1"/>
            </p:cNvSpPr>
            <p:nvPr/>
          </p:nvSpPr>
          <p:spPr bwMode="auto">
            <a:xfrm>
              <a:off x="809543"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8" name="Rectangle 305">
              <a:extLst>
                <a:ext uri="{FF2B5EF4-FFF2-40B4-BE49-F238E27FC236}">
                  <a16:creationId xmlns:a16="http://schemas.microsoft.com/office/drawing/2014/main" id="{B611F1C1-8FC2-46A0-9BD2-C302F7B52C75}"/>
                </a:ext>
              </a:extLst>
            </p:cNvPr>
            <p:cNvSpPr>
              <a:spLocks noChangeArrowheads="1"/>
            </p:cNvSpPr>
            <p:nvPr/>
          </p:nvSpPr>
          <p:spPr bwMode="auto">
            <a:xfrm>
              <a:off x="1263806"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9" name="Rectangle 306">
              <a:extLst>
                <a:ext uri="{FF2B5EF4-FFF2-40B4-BE49-F238E27FC236}">
                  <a16:creationId xmlns:a16="http://schemas.microsoft.com/office/drawing/2014/main" id="{930B6D85-2884-41AB-BDBA-4E324F36B453}"/>
                </a:ext>
              </a:extLst>
            </p:cNvPr>
            <p:cNvSpPr>
              <a:spLocks noChangeArrowheads="1"/>
            </p:cNvSpPr>
            <p:nvPr/>
          </p:nvSpPr>
          <p:spPr bwMode="auto">
            <a:xfrm>
              <a:off x="1719239"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0" name="Rectangle 307">
              <a:extLst>
                <a:ext uri="{FF2B5EF4-FFF2-40B4-BE49-F238E27FC236}">
                  <a16:creationId xmlns:a16="http://schemas.microsoft.com/office/drawing/2014/main" id="{7F9C1F3D-FD52-424C-9FF6-C48477A4981B}"/>
                </a:ext>
              </a:extLst>
            </p:cNvPr>
            <p:cNvSpPr>
              <a:spLocks noChangeArrowheads="1"/>
            </p:cNvSpPr>
            <p:nvPr/>
          </p:nvSpPr>
          <p:spPr bwMode="auto">
            <a:xfrm>
              <a:off x="2173502"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1" name="Rectangle 308">
              <a:extLst>
                <a:ext uri="{FF2B5EF4-FFF2-40B4-BE49-F238E27FC236}">
                  <a16:creationId xmlns:a16="http://schemas.microsoft.com/office/drawing/2014/main" id="{E7486E9D-3A69-4A97-AA5C-AF76EF8F51C6}"/>
                </a:ext>
              </a:extLst>
            </p:cNvPr>
            <p:cNvSpPr>
              <a:spLocks noChangeArrowheads="1"/>
            </p:cNvSpPr>
            <p:nvPr/>
          </p:nvSpPr>
          <p:spPr bwMode="auto">
            <a:xfrm>
              <a:off x="2628935"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2" name="Rectangle 309">
              <a:extLst>
                <a:ext uri="{FF2B5EF4-FFF2-40B4-BE49-F238E27FC236}">
                  <a16:creationId xmlns:a16="http://schemas.microsoft.com/office/drawing/2014/main" id="{0AA7E796-96DA-498C-93D9-136DDFB2FCF2}"/>
                </a:ext>
              </a:extLst>
            </p:cNvPr>
            <p:cNvSpPr>
              <a:spLocks noChangeArrowheads="1"/>
            </p:cNvSpPr>
            <p:nvPr/>
          </p:nvSpPr>
          <p:spPr bwMode="auto">
            <a:xfrm>
              <a:off x="3083198"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3" name="Rectangle 310">
              <a:extLst>
                <a:ext uri="{FF2B5EF4-FFF2-40B4-BE49-F238E27FC236}">
                  <a16:creationId xmlns:a16="http://schemas.microsoft.com/office/drawing/2014/main" id="{A66B0CB8-31EE-439B-AC73-841AF9BC5F30}"/>
                </a:ext>
              </a:extLst>
            </p:cNvPr>
            <p:cNvSpPr>
              <a:spLocks noChangeArrowheads="1"/>
            </p:cNvSpPr>
            <p:nvPr/>
          </p:nvSpPr>
          <p:spPr bwMode="auto">
            <a:xfrm>
              <a:off x="3538630"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4" name="Rectangle 311">
              <a:extLst>
                <a:ext uri="{FF2B5EF4-FFF2-40B4-BE49-F238E27FC236}">
                  <a16:creationId xmlns:a16="http://schemas.microsoft.com/office/drawing/2014/main" id="{3369CA06-5E6E-4F9E-A1F5-CDE8295570AF}"/>
                </a:ext>
              </a:extLst>
            </p:cNvPr>
            <p:cNvSpPr>
              <a:spLocks noChangeArrowheads="1"/>
            </p:cNvSpPr>
            <p:nvPr/>
          </p:nvSpPr>
          <p:spPr bwMode="auto">
            <a:xfrm>
              <a:off x="3992893"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5" name="Rectangle 312">
              <a:extLst>
                <a:ext uri="{FF2B5EF4-FFF2-40B4-BE49-F238E27FC236}">
                  <a16:creationId xmlns:a16="http://schemas.microsoft.com/office/drawing/2014/main" id="{E99CE921-0DE8-4AB7-AC5C-1424E0C194CF}"/>
                </a:ext>
              </a:extLst>
            </p:cNvPr>
            <p:cNvSpPr>
              <a:spLocks noChangeArrowheads="1"/>
            </p:cNvSpPr>
            <p:nvPr/>
          </p:nvSpPr>
          <p:spPr bwMode="auto">
            <a:xfrm>
              <a:off x="4448327"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6" name="Rectangle 313">
              <a:extLst>
                <a:ext uri="{FF2B5EF4-FFF2-40B4-BE49-F238E27FC236}">
                  <a16:creationId xmlns:a16="http://schemas.microsoft.com/office/drawing/2014/main" id="{44B0D7FC-1229-4D80-AFFC-1892AC41BCE3}"/>
                </a:ext>
              </a:extLst>
            </p:cNvPr>
            <p:cNvSpPr>
              <a:spLocks noChangeArrowheads="1"/>
            </p:cNvSpPr>
            <p:nvPr/>
          </p:nvSpPr>
          <p:spPr bwMode="auto">
            <a:xfrm>
              <a:off x="4902590"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7" name="Rectangle 314">
              <a:extLst>
                <a:ext uri="{FF2B5EF4-FFF2-40B4-BE49-F238E27FC236}">
                  <a16:creationId xmlns:a16="http://schemas.microsoft.com/office/drawing/2014/main" id="{9CC127BC-9564-47FC-B62B-448598DBAB57}"/>
                </a:ext>
              </a:extLst>
            </p:cNvPr>
            <p:cNvSpPr>
              <a:spLocks noChangeArrowheads="1"/>
            </p:cNvSpPr>
            <p:nvPr/>
          </p:nvSpPr>
          <p:spPr bwMode="auto">
            <a:xfrm>
              <a:off x="5358022"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8" name="Rectangle 315">
              <a:extLst>
                <a:ext uri="{FF2B5EF4-FFF2-40B4-BE49-F238E27FC236}">
                  <a16:creationId xmlns:a16="http://schemas.microsoft.com/office/drawing/2014/main" id="{B9AB1F98-2ED9-4FA8-B563-43ABB5173B26}"/>
                </a:ext>
              </a:extLst>
            </p:cNvPr>
            <p:cNvSpPr>
              <a:spLocks noChangeArrowheads="1"/>
            </p:cNvSpPr>
            <p:nvPr/>
          </p:nvSpPr>
          <p:spPr bwMode="auto">
            <a:xfrm>
              <a:off x="5812285"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9" name="Rectangle 316">
              <a:extLst>
                <a:ext uri="{FF2B5EF4-FFF2-40B4-BE49-F238E27FC236}">
                  <a16:creationId xmlns:a16="http://schemas.microsoft.com/office/drawing/2014/main" id="{A6DA074F-063A-4813-AE3D-039A5CEC3F77}"/>
                </a:ext>
              </a:extLst>
            </p:cNvPr>
            <p:cNvSpPr>
              <a:spLocks noChangeArrowheads="1"/>
            </p:cNvSpPr>
            <p:nvPr/>
          </p:nvSpPr>
          <p:spPr bwMode="auto">
            <a:xfrm>
              <a:off x="6267718"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0" name="Rectangle 317">
              <a:extLst>
                <a:ext uri="{FF2B5EF4-FFF2-40B4-BE49-F238E27FC236}">
                  <a16:creationId xmlns:a16="http://schemas.microsoft.com/office/drawing/2014/main" id="{E2D48949-643D-4CD5-94F2-5B81BCC4A407}"/>
                </a:ext>
              </a:extLst>
            </p:cNvPr>
            <p:cNvSpPr>
              <a:spLocks noChangeArrowheads="1"/>
            </p:cNvSpPr>
            <p:nvPr/>
          </p:nvSpPr>
          <p:spPr bwMode="auto">
            <a:xfrm>
              <a:off x="6721981"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1" name="Rectangle 318">
              <a:extLst>
                <a:ext uri="{FF2B5EF4-FFF2-40B4-BE49-F238E27FC236}">
                  <a16:creationId xmlns:a16="http://schemas.microsoft.com/office/drawing/2014/main" id="{00728DC9-776B-49FA-ABFC-CE0772CDA2EE}"/>
                </a:ext>
              </a:extLst>
            </p:cNvPr>
            <p:cNvSpPr>
              <a:spLocks noChangeArrowheads="1"/>
            </p:cNvSpPr>
            <p:nvPr/>
          </p:nvSpPr>
          <p:spPr bwMode="auto">
            <a:xfrm>
              <a:off x="7177414"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2" name="Rectangle 319">
              <a:extLst>
                <a:ext uri="{FF2B5EF4-FFF2-40B4-BE49-F238E27FC236}">
                  <a16:creationId xmlns:a16="http://schemas.microsoft.com/office/drawing/2014/main" id="{F940E1FC-5AC7-4790-9F31-160A60507111}"/>
                </a:ext>
              </a:extLst>
            </p:cNvPr>
            <p:cNvSpPr>
              <a:spLocks noChangeArrowheads="1"/>
            </p:cNvSpPr>
            <p:nvPr/>
          </p:nvSpPr>
          <p:spPr bwMode="auto">
            <a:xfrm>
              <a:off x="7631676"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3" name="Rectangle 320">
              <a:extLst>
                <a:ext uri="{FF2B5EF4-FFF2-40B4-BE49-F238E27FC236}">
                  <a16:creationId xmlns:a16="http://schemas.microsoft.com/office/drawing/2014/main" id="{9A9BC016-C68C-4EA0-9BAE-277C05D16E62}"/>
                </a:ext>
              </a:extLst>
            </p:cNvPr>
            <p:cNvSpPr>
              <a:spLocks noChangeArrowheads="1"/>
            </p:cNvSpPr>
            <p:nvPr/>
          </p:nvSpPr>
          <p:spPr bwMode="auto">
            <a:xfrm>
              <a:off x="8087110"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4" name="Rectangle 321">
              <a:extLst>
                <a:ext uri="{FF2B5EF4-FFF2-40B4-BE49-F238E27FC236}">
                  <a16:creationId xmlns:a16="http://schemas.microsoft.com/office/drawing/2014/main" id="{85D72911-CD6D-4223-B9B7-AF8B7667D669}"/>
                </a:ext>
              </a:extLst>
            </p:cNvPr>
            <p:cNvSpPr>
              <a:spLocks noChangeArrowheads="1"/>
            </p:cNvSpPr>
            <p:nvPr/>
          </p:nvSpPr>
          <p:spPr bwMode="auto">
            <a:xfrm>
              <a:off x="8541373"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5" name="Rectangle 322">
              <a:extLst>
                <a:ext uri="{FF2B5EF4-FFF2-40B4-BE49-F238E27FC236}">
                  <a16:creationId xmlns:a16="http://schemas.microsoft.com/office/drawing/2014/main" id="{44F55F88-B6F7-42F9-A7A0-92FA35616202}"/>
                </a:ext>
              </a:extLst>
            </p:cNvPr>
            <p:cNvSpPr>
              <a:spLocks noChangeArrowheads="1"/>
            </p:cNvSpPr>
            <p:nvPr/>
          </p:nvSpPr>
          <p:spPr bwMode="auto">
            <a:xfrm>
              <a:off x="8996805"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6" name="Rectangle 323">
              <a:extLst>
                <a:ext uri="{FF2B5EF4-FFF2-40B4-BE49-F238E27FC236}">
                  <a16:creationId xmlns:a16="http://schemas.microsoft.com/office/drawing/2014/main" id="{1FAEF597-1324-4785-A2F5-812B9B7E3CCF}"/>
                </a:ext>
              </a:extLst>
            </p:cNvPr>
            <p:cNvSpPr>
              <a:spLocks noChangeArrowheads="1"/>
            </p:cNvSpPr>
            <p:nvPr/>
          </p:nvSpPr>
          <p:spPr bwMode="auto">
            <a:xfrm>
              <a:off x="9451068"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7" name="Rectangle 324">
              <a:extLst>
                <a:ext uri="{FF2B5EF4-FFF2-40B4-BE49-F238E27FC236}">
                  <a16:creationId xmlns:a16="http://schemas.microsoft.com/office/drawing/2014/main" id="{547E500B-89FF-4790-A774-7467AA539E03}"/>
                </a:ext>
              </a:extLst>
            </p:cNvPr>
            <p:cNvSpPr>
              <a:spLocks noChangeArrowheads="1"/>
            </p:cNvSpPr>
            <p:nvPr/>
          </p:nvSpPr>
          <p:spPr bwMode="auto">
            <a:xfrm>
              <a:off x="9906502"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8" name="Rectangle 325">
              <a:extLst>
                <a:ext uri="{FF2B5EF4-FFF2-40B4-BE49-F238E27FC236}">
                  <a16:creationId xmlns:a16="http://schemas.microsoft.com/office/drawing/2014/main" id="{BDE832F9-2CD6-4DA9-8C6D-29D6EF4A68C3}"/>
                </a:ext>
              </a:extLst>
            </p:cNvPr>
            <p:cNvSpPr>
              <a:spLocks noChangeArrowheads="1"/>
            </p:cNvSpPr>
            <p:nvPr/>
          </p:nvSpPr>
          <p:spPr bwMode="auto">
            <a:xfrm>
              <a:off x="10360764" y="5915379"/>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9" name="Rectangle 326">
              <a:extLst>
                <a:ext uri="{FF2B5EF4-FFF2-40B4-BE49-F238E27FC236}">
                  <a16:creationId xmlns:a16="http://schemas.microsoft.com/office/drawing/2014/main" id="{8F14BE8F-17A2-48D9-99B9-13D9B36CFF51}"/>
                </a:ext>
              </a:extLst>
            </p:cNvPr>
            <p:cNvSpPr>
              <a:spLocks noChangeArrowheads="1"/>
            </p:cNvSpPr>
            <p:nvPr/>
          </p:nvSpPr>
          <p:spPr bwMode="auto">
            <a:xfrm>
              <a:off x="10816197"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0" name="Rectangle 327">
              <a:extLst>
                <a:ext uri="{FF2B5EF4-FFF2-40B4-BE49-F238E27FC236}">
                  <a16:creationId xmlns:a16="http://schemas.microsoft.com/office/drawing/2014/main" id="{2CA28AB2-A869-47B1-9798-9E8733980AC2}"/>
                </a:ext>
              </a:extLst>
            </p:cNvPr>
            <p:cNvSpPr>
              <a:spLocks noChangeArrowheads="1"/>
            </p:cNvSpPr>
            <p:nvPr/>
          </p:nvSpPr>
          <p:spPr bwMode="auto">
            <a:xfrm>
              <a:off x="11270460" y="5915379"/>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1" name="Rectangle 328">
              <a:extLst>
                <a:ext uri="{FF2B5EF4-FFF2-40B4-BE49-F238E27FC236}">
                  <a16:creationId xmlns:a16="http://schemas.microsoft.com/office/drawing/2014/main" id="{FA45DCC4-369F-4348-B31A-DDD34207D995}"/>
                </a:ext>
              </a:extLst>
            </p:cNvPr>
            <p:cNvSpPr>
              <a:spLocks noChangeArrowheads="1"/>
            </p:cNvSpPr>
            <p:nvPr/>
          </p:nvSpPr>
          <p:spPr bwMode="auto">
            <a:xfrm>
              <a:off x="11725893" y="5915379"/>
              <a:ext cx="10882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2" name="Rectangle 303">
              <a:extLst>
                <a:ext uri="{FF2B5EF4-FFF2-40B4-BE49-F238E27FC236}">
                  <a16:creationId xmlns:a16="http://schemas.microsoft.com/office/drawing/2014/main" id="{5246F475-6CE9-44EF-B241-5C98A3993F47}"/>
                </a:ext>
              </a:extLst>
            </p:cNvPr>
            <p:cNvSpPr>
              <a:spLocks noChangeArrowheads="1"/>
            </p:cNvSpPr>
            <p:nvPr/>
          </p:nvSpPr>
          <p:spPr bwMode="auto">
            <a:xfrm>
              <a:off x="354110"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3" name="Rectangle 304">
              <a:extLst>
                <a:ext uri="{FF2B5EF4-FFF2-40B4-BE49-F238E27FC236}">
                  <a16:creationId xmlns:a16="http://schemas.microsoft.com/office/drawing/2014/main" id="{0212C143-6DDE-4AC2-94C2-CCD6202BFFBB}"/>
                </a:ext>
              </a:extLst>
            </p:cNvPr>
            <p:cNvSpPr>
              <a:spLocks noChangeArrowheads="1"/>
            </p:cNvSpPr>
            <p:nvPr/>
          </p:nvSpPr>
          <p:spPr bwMode="auto">
            <a:xfrm>
              <a:off x="809543"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4" name="Rectangle 305">
              <a:extLst>
                <a:ext uri="{FF2B5EF4-FFF2-40B4-BE49-F238E27FC236}">
                  <a16:creationId xmlns:a16="http://schemas.microsoft.com/office/drawing/2014/main" id="{DC9D434B-9E3A-4EBA-8C92-28B96B398B1A}"/>
                </a:ext>
              </a:extLst>
            </p:cNvPr>
            <p:cNvSpPr>
              <a:spLocks noChangeArrowheads="1"/>
            </p:cNvSpPr>
            <p:nvPr/>
          </p:nvSpPr>
          <p:spPr bwMode="auto">
            <a:xfrm>
              <a:off x="1263806"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5" name="Rectangle 306">
              <a:extLst>
                <a:ext uri="{FF2B5EF4-FFF2-40B4-BE49-F238E27FC236}">
                  <a16:creationId xmlns:a16="http://schemas.microsoft.com/office/drawing/2014/main" id="{C336F0B6-E934-4035-96C1-1890FAB7FC59}"/>
                </a:ext>
              </a:extLst>
            </p:cNvPr>
            <p:cNvSpPr>
              <a:spLocks noChangeArrowheads="1"/>
            </p:cNvSpPr>
            <p:nvPr/>
          </p:nvSpPr>
          <p:spPr bwMode="auto">
            <a:xfrm>
              <a:off x="1719239"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6" name="Rectangle 307">
              <a:extLst>
                <a:ext uri="{FF2B5EF4-FFF2-40B4-BE49-F238E27FC236}">
                  <a16:creationId xmlns:a16="http://schemas.microsoft.com/office/drawing/2014/main" id="{449858E0-3129-497A-A76F-A7B8CCC41D2C}"/>
                </a:ext>
              </a:extLst>
            </p:cNvPr>
            <p:cNvSpPr>
              <a:spLocks noChangeArrowheads="1"/>
            </p:cNvSpPr>
            <p:nvPr/>
          </p:nvSpPr>
          <p:spPr bwMode="auto">
            <a:xfrm>
              <a:off x="2173502"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7" name="Rectangle 308">
              <a:extLst>
                <a:ext uri="{FF2B5EF4-FFF2-40B4-BE49-F238E27FC236}">
                  <a16:creationId xmlns:a16="http://schemas.microsoft.com/office/drawing/2014/main" id="{5E5A0525-E0F7-473B-BF1D-921297C341BA}"/>
                </a:ext>
              </a:extLst>
            </p:cNvPr>
            <p:cNvSpPr>
              <a:spLocks noChangeArrowheads="1"/>
            </p:cNvSpPr>
            <p:nvPr/>
          </p:nvSpPr>
          <p:spPr bwMode="auto">
            <a:xfrm>
              <a:off x="2628935"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8" name="Rectangle 309">
              <a:extLst>
                <a:ext uri="{FF2B5EF4-FFF2-40B4-BE49-F238E27FC236}">
                  <a16:creationId xmlns:a16="http://schemas.microsoft.com/office/drawing/2014/main" id="{40BA3401-B130-4070-8812-6D1E64DFCA8B}"/>
                </a:ext>
              </a:extLst>
            </p:cNvPr>
            <p:cNvSpPr>
              <a:spLocks noChangeArrowheads="1"/>
            </p:cNvSpPr>
            <p:nvPr/>
          </p:nvSpPr>
          <p:spPr bwMode="auto">
            <a:xfrm>
              <a:off x="3083198"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9" name="Rectangle 310">
              <a:extLst>
                <a:ext uri="{FF2B5EF4-FFF2-40B4-BE49-F238E27FC236}">
                  <a16:creationId xmlns:a16="http://schemas.microsoft.com/office/drawing/2014/main" id="{43428A0F-0399-49CB-B65B-308D799020F2}"/>
                </a:ext>
              </a:extLst>
            </p:cNvPr>
            <p:cNvSpPr>
              <a:spLocks noChangeArrowheads="1"/>
            </p:cNvSpPr>
            <p:nvPr/>
          </p:nvSpPr>
          <p:spPr bwMode="auto">
            <a:xfrm>
              <a:off x="3538630"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0" name="Rectangle 311">
              <a:extLst>
                <a:ext uri="{FF2B5EF4-FFF2-40B4-BE49-F238E27FC236}">
                  <a16:creationId xmlns:a16="http://schemas.microsoft.com/office/drawing/2014/main" id="{03BCC0FA-5699-431F-8C8A-B7CFDACB8F0D}"/>
                </a:ext>
              </a:extLst>
            </p:cNvPr>
            <p:cNvSpPr>
              <a:spLocks noChangeArrowheads="1"/>
            </p:cNvSpPr>
            <p:nvPr/>
          </p:nvSpPr>
          <p:spPr bwMode="auto">
            <a:xfrm>
              <a:off x="3992893"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1" name="Rectangle 312">
              <a:extLst>
                <a:ext uri="{FF2B5EF4-FFF2-40B4-BE49-F238E27FC236}">
                  <a16:creationId xmlns:a16="http://schemas.microsoft.com/office/drawing/2014/main" id="{556516AA-1DCD-4F78-A473-1DD49BC9A983}"/>
                </a:ext>
              </a:extLst>
            </p:cNvPr>
            <p:cNvSpPr>
              <a:spLocks noChangeArrowheads="1"/>
            </p:cNvSpPr>
            <p:nvPr/>
          </p:nvSpPr>
          <p:spPr bwMode="auto">
            <a:xfrm>
              <a:off x="4448327"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2" name="Rectangle 313">
              <a:extLst>
                <a:ext uri="{FF2B5EF4-FFF2-40B4-BE49-F238E27FC236}">
                  <a16:creationId xmlns:a16="http://schemas.microsoft.com/office/drawing/2014/main" id="{CA00595A-8F2B-4D73-846B-3B7A9C584FFE}"/>
                </a:ext>
              </a:extLst>
            </p:cNvPr>
            <p:cNvSpPr>
              <a:spLocks noChangeArrowheads="1"/>
            </p:cNvSpPr>
            <p:nvPr/>
          </p:nvSpPr>
          <p:spPr bwMode="auto">
            <a:xfrm>
              <a:off x="4902590"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3" name="Rectangle 314">
              <a:extLst>
                <a:ext uri="{FF2B5EF4-FFF2-40B4-BE49-F238E27FC236}">
                  <a16:creationId xmlns:a16="http://schemas.microsoft.com/office/drawing/2014/main" id="{76207ABA-2173-41C4-88F3-C94E5346CD7D}"/>
                </a:ext>
              </a:extLst>
            </p:cNvPr>
            <p:cNvSpPr>
              <a:spLocks noChangeArrowheads="1"/>
            </p:cNvSpPr>
            <p:nvPr/>
          </p:nvSpPr>
          <p:spPr bwMode="auto">
            <a:xfrm>
              <a:off x="5358022"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4" name="Rectangle 315">
              <a:extLst>
                <a:ext uri="{FF2B5EF4-FFF2-40B4-BE49-F238E27FC236}">
                  <a16:creationId xmlns:a16="http://schemas.microsoft.com/office/drawing/2014/main" id="{22D2EBC9-8BFC-4568-9B2E-77642424867E}"/>
                </a:ext>
              </a:extLst>
            </p:cNvPr>
            <p:cNvSpPr>
              <a:spLocks noChangeArrowheads="1"/>
            </p:cNvSpPr>
            <p:nvPr/>
          </p:nvSpPr>
          <p:spPr bwMode="auto">
            <a:xfrm>
              <a:off x="5812285"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5" name="Rectangle 316">
              <a:extLst>
                <a:ext uri="{FF2B5EF4-FFF2-40B4-BE49-F238E27FC236}">
                  <a16:creationId xmlns:a16="http://schemas.microsoft.com/office/drawing/2014/main" id="{BCF3A8ED-BBBB-4991-AF9D-6BECE831C115}"/>
                </a:ext>
              </a:extLst>
            </p:cNvPr>
            <p:cNvSpPr>
              <a:spLocks noChangeArrowheads="1"/>
            </p:cNvSpPr>
            <p:nvPr/>
          </p:nvSpPr>
          <p:spPr bwMode="auto">
            <a:xfrm>
              <a:off x="6267718"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6" name="Rectangle 317">
              <a:extLst>
                <a:ext uri="{FF2B5EF4-FFF2-40B4-BE49-F238E27FC236}">
                  <a16:creationId xmlns:a16="http://schemas.microsoft.com/office/drawing/2014/main" id="{2C735C09-F863-40CC-B903-4E8394118D09}"/>
                </a:ext>
              </a:extLst>
            </p:cNvPr>
            <p:cNvSpPr>
              <a:spLocks noChangeArrowheads="1"/>
            </p:cNvSpPr>
            <p:nvPr/>
          </p:nvSpPr>
          <p:spPr bwMode="auto">
            <a:xfrm>
              <a:off x="6721981"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7" name="Rectangle 318">
              <a:extLst>
                <a:ext uri="{FF2B5EF4-FFF2-40B4-BE49-F238E27FC236}">
                  <a16:creationId xmlns:a16="http://schemas.microsoft.com/office/drawing/2014/main" id="{5B9A0F98-970C-4A0E-A6C7-B55BCE0CEDB0}"/>
                </a:ext>
              </a:extLst>
            </p:cNvPr>
            <p:cNvSpPr>
              <a:spLocks noChangeArrowheads="1"/>
            </p:cNvSpPr>
            <p:nvPr/>
          </p:nvSpPr>
          <p:spPr bwMode="auto">
            <a:xfrm>
              <a:off x="7177414"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8" name="Rectangle 319">
              <a:extLst>
                <a:ext uri="{FF2B5EF4-FFF2-40B4-BE49-F238E27FC236}">
                  <a16:creationId xmlns:a16="http://schemas.microsoft.com/office/drawing/2014/main" id="{19BA8D7A-9A73-4E82-8C3D-2920BAD2FB88}"/>
                </a:ext>
              </a:extLst>
            </p:cNvPr>
            <p:cNvSpPr>
              <a:spLocks noChangeArrowheads="1"/>
            </p:cNvSpPr>
            <p:nvPr/>
          </p:nvSpPr>
          <p:spPr bwMode="auto">
            <a:xfrm>
              <a:off x="7631676"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9" name="Rectangle 320">
              <a:extLst>
                <a:ext uri="{FF2B5EF4-FFF2-40B4-BE49-F238E27FC236}">
                  <a16:creationId xmlns:a16="http://schemas.microsoft.com/office/drawing/2014/main" id="{15718E9B-0168-4026-9DA9-25FB77F48789}"/>
                </a:ext>
              </a:extLst>
            </p:cNvPr>
            <p:cNvSpPr>
              <a:spLocks noChangeArrowheads="1"/>
            </p:cNvSpPr>
            <p:nvPr/>
          </p:nvSpPr>
          <p:spPr bwMode="auto">
            <a:xfrm>
              <a:off x="8087110"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0" name="Rectangle 321">
              <a:extLst>
                <a:ext uri="{FF2B5EF4-FFF2-40B4-BE49-F238E27FC236}">
                  <a16:creationId xmlns:a16="http://schemas.microsoft.com/office/drawing/2014/main" id="{66E782F6-03F2-4976-9939-4FFC8A6D9B6C}"/>
                </a:ext>
              </a:extLst>
            </p:cNvPr>
            <p:cNvSpPr>
              <a:spLocks noChangeArrowheads="1"/>
            </p:cNvSpPr>
            <p:nvPr/>
          </p:nvSpPr>
          <p:spPr bwMode="auto">
            <a:xfrm>
              <a:off x="8541373"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1" name="Rectangle 322">
              <a:extLst>
                <a:ext uri="{FF2B5EF4-FFF2-40B4-BE49-F238E27FC236}">
                  <a16:creationId xmlns:a16="http://schemas.microsoft.com/office/drawing/2014/main" id="{0EFF48D8-9A72-4410-B099-6490C047945F}"/>
                </a:ext>
              </a:extLst>
            </p:cNvPr>
            <p:cNvSpPr>
              <a:spLocks noChangeArrowheads="1"/>
            </p:cNvSpPr>
            <p:nvPr/>
          </p:nvSpPr>
          <p:spPr bwMode="auto">
            <a:xfrm>
              <a:off x="8996805"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2" name="Rectangle 323">
              <a:extLst>
                <a:ext uri="{FF2B5EF4-FFF2-40B4-BE49-F238E27FC236}">
                  <a16:creationId xmlns:a16="http://schemas.microsoft.com/office/drawing/2014/main" id="{8C821438-F658-42B0-81BE-28EF12CD7F62}"/>
                </a:ext>
              </a:extLst>
            </p:cNvPr>
            <p:cNvSpPr>
              <a:spLocks noChangeArrowheads="1"/>
            </p:cNvSpPr>
            <p:nvPr/>
          </p:nvSpPr>
          <p:spPr bwMode="auto">
            <a:xfrm>
              <a:off x="9451068" y="6422607"/>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3" name="Rectangle 324">
              <a:extLst>
                <a:ext uri="{FF2B5EF4-FFF2-40B4-BE49-F238E27FC236}">
                  <a16:creationId xmlns:a16="http://schemas.microsoft.com/office/drawing/2014/main" id="{280043D3-9357-4611-AA94-C9B58CB0E681}"/>
                </a:ext>
              </a:extLst>
            </p:cNvPr>
            <p:cNvSpPr>
              <a:spLocks noChangeArrowheads="1"/>
            </p:cNvSpPr>
            <p:nvPr/>
          </p:nvSpPr>
          <p:spPr bwMode="auto">
            <a:xfrm>
              <a:off x="9906502"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4" name="Rectangle 325">
              <a:extLst>
                <a:ext uri="{FF2B5EF4-FFF2-40B4-BE49-F238E27FC236}">
                  <a16:creationId xmlns:a16="http://schemas.microsoft.com/office/drawing/2014/main" id="{D7287905-0D7C-4A58-ABD6-A6554D1765E8}"/>
                </a:ext>
              </a:extLst>
            </p:cNvPr>
            <p:cNvSpPr>
              <a:spLocks noChangeArrowheads="1"/>
            </p:cNvSpPr>
            <p:nvPr/>
          </p:nvSpPr>
          <p:spPr bwMode="auto">
            <a:xfrm>
              <a:off x="10360764"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5" name="Rectangle 326">
              <a:extLst>
                <a:ext uri="{FF2B5EF4-FFF2-40B4-BE49-F238E27FC236}">
                  <a16:creationId xmlns:a16="http://schemas.microsoft.com/office/drawing/2014/main" id="{1D0E79F1-1AC9-47BF-B7F0-F709B8B444EB}"/>
                </a:ext>
              </a:extLst>
            </p:cNvPr>
            <p:cNvSpPr>
              <a:spLocks noChangeArrowheads="1"/>
            </p:cNvSpPr>
            <p:nvPr/>
          </p:nvSpPr>
          <p:spPr bwMode="auto">
            <a:xfrm>
              <a:off x="10816197" y="6422607"/>
              <a:ext cx="10882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6" name="Rectangle 327">
              <a:extLst>
                <a:ext uri="{FF2B5EF4-FFF2-40B4-BE49-F238E27FC236}">
                  <a16:creationId xmlns:a16="http://schemas.microsoft.com/office/drawing/2014/main" id="{83AB9594-60A2-4730-A801-A458EEE55EFB}"/>
                </a:ext>
              </a:extLst>
            </p:cNvPr>
            <p:cNvSpPr>
              <a:spLocks noChangeArrowheads="1"/>
            </p:cNvSpPr>
            <p:nvPr/>
          </p:nvSpPr>
          <p:spPr bwMode="auto">
            <a:xfrm>
              <a:off x="11270460"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7" name="Rectangle 328">
              <a:extLst>
                <a:ext uri="{FF2B5EF4-FFF2-40B4-BE49-F238E27FC236}">
                  <a16:creationId xmlns:a16="http://schemas.microsoft.com/office/drawing/2014/main" id="{62B13014-86D5-44D0-A96C-D2A34A6B60DE}"/>
                </a:ext>
              </a:extLst>
            </p:cNvPr>
            <p:cNvSpPr>
              <a:spLocks noChangeArrowheads="1"/>
            </p:cNvSpPr>
            <p:nvPr/>
          </p:nvSpPr>
          <p:spPr bwMode="auto">
            <a:xfrm>
              <a:off x="11725893"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sp>
        <p:nvSpPr>
          <p:cNvPr id="2" name="Title 1"/>
          <p:cNvSpPr>
            <a:spLocks noGrp="1"/>
          </p:cNvSpPr>
          <p:nvPr>
            <p:ph type="ctrTitle"/>
          </p:nvPr>
        </p:nvSpPr>
        <p:spPr>
          <a:xfrm>
            <a:off x="3530893" y="2165593"/>
            <a:ext cx="5086633" cy="1943114"/>
          </a:xfrm>
        </p:spPr>
        <p:txBody>
          <a:bodyPr anchor="ctr">
            <a:noAutofit/>
          </a:bodyPr>
          <a:lstStyle>
            <a:lvl1pPr algn="ctr">
              <a:lnSpc>
                <a:spcPct val="90000"/>
              </a:lnSpc>
              <a:defRPr lang="en-US" sz="6000" b="1" kern="1200" smtClean="0">
                <a:solidFill>
                  <a:schemeClr val="bg1"/>
                </a:solidFill>
                <a:latin typeface="+mn-lt"/>
                <a:ea typeface="Segoe UI Black" panose="020B0A02040204020203" pitchFamily="34" charset="0"/>
                <a:cs typeface="+mj-cs"/>
              </a:defRPr>
            </a:lvl1pPr>
          </a:lstStyle>
          <a:p>
            <a:r>
              <a:rPr lang="en-US" dirty="0"/>
              <a:t>Click to edit</a:t>
            </a:r>
          </a:p>
        </p:txBody>
      </p:sp>
      <p:sp>
        <p:nvSpPr>
          <p:cNvPr id="3" name="Subtitle 2"/>
          <p:cNvSpPr>
            <a:spLocks noGrp="1"/>
          </p:cNvSpPr>
          <p:nvPr>
            <p:ph type="subTitle" idx="1"/>
          </p:nvPr>
        </p:nvSpPr>
        <p:spPr>
          <a:xfrm>
            <a:off x="3530893" y="4593057"/>
            <a:ext cx="5086633" cy="531269"/>
          </a:xfrm>
        </p:spPr>
        <p:txBody>
          <a:bodyPr>
            <a:normAutofit/>
          </a:bodyPr>
          <a:lstStyle>
            <a:lvl1pPr marL="0" indent="0" algn="ctr">
              <a:buNone/>
              <a:defRPr lang="en-US" sz="2400" kern="1200" smtClean="0">
                <a:solidFill>
                  <a:schemeClr val="accent2"/>
                </a:solidFill>
                <a:latin typeface="+mn-lt"/>
                <a:ea typeface="+mj-ea"/>
                <a:cs typeface="+mj-cs"/>
              </a:defRPr>
            </a:lvl1pPr>
            <a:lvl2pPr marL="609468" indent="0" algn="ctr">
              <a:buNone/>
              <a:defRPr>
                <a:solidFill>
                  <a:schemeClr val="tx1">
                    <a:tint val="75000"/>
                  </a:schemeClr>
                </a:solidFill>
              </a:defRPr>
            </a:lvl2pPr>
            <a:lvl3pPr marL="1218936" indent="0" algn="ctr">
              <a:buNone/>
              <a:defRPr>
                <a:solidFill>
                  <a:schemeClr val="tx1">
                    <a:tint val="75000"/>
                  </a:schemeClr>
                </a:solidFill>
              </a:defRPr>
            </a:lvl3pPr>
            <a:lvl4pPr marL="1828404" indent="0" algn="ctr">
              <a:buNone/>
              <a:defRPr>
                <a:solidFill>
                  <a:schemeClr val="tx1">
                    <a:tint val="75000"/>
                  </a:schemeClr>
                </a:solidFill>
              </a:defRPr>
            </a:lvl4pPr>
            <a:lvl5pPr marL="2437872" indent="0" algn="ctr">
              <a:buNone/>
              <a:defRPr>
                <a:solidFill>
                  <a:schemeClr val="tx1">
                    <a:tint val="75000"/>
                  </a:schemeClr>
                </a:solidFill>
              </a:defRPr>
            </a:lvl5pPr>
            <a:lvl6pPr marL="3047340" indent="0" algn="ctr">
              <a:buNone/>
              <a:defRPr>
                <a:solidFill>
                  <a:schemeClr val="tx1">
                    <a:tint val="75000"/>
                  </a:schemeClr>
                </a:solidFill>
              </a:defRPr>
            </a:lvl6pPr>
            <a:lvl7pPr marL="3656808" indent="0" algn="ctr">
              <a:buNone/>
              <a:defRPr>
                <a:solidFill>
                  <a:schemeClr val="tx1">
                    <a:tint val="75000"/>
                  </a:schemeClr>
                </a:solidFill>
              </a:defRPr>
            </a:lvl7pPr>
            <a:lvl8pPr marL="4266275" indent="0" algn="ctr">
              <a:buNone/>
              <a:defRPr>
                <a:solidFill>
                  <a:schemeClr val="tx1">
                    <a:tint val="75000"/>
                  </a:schemeClr>
                </a:solidFill>
              </a:defRPr>
            </a:lvl8pPr>
            <a:lvl9pPr marL="4875744"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9578D6DB-6798-42D2-B9AD-FC6F1C72FC30}" type="datetimeFigureOut">
              <a:rPr lang="en-US" smtClean="0"/>
              <a:pPr/>
              <a:t>6/21/2024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r>
              <a:rPr lang="en-US" dirty="0"/>
              <a:t>www.anubhavtrainings.com</a:t>
            </a:r>
          </a:p>
        </p:txBody>
      </p:sp>
      <p:cxnSp>
        <p:nvCxnSpPr>
          <p:cNvPr id="263" name="Straight Connector 262">
            <a:extLst>
              <a:ext uri="{FF2B5EF4-FFF2-40B4-BE49-F238E27FC236}">
                <a16:creationId xmlns:a16="http://schemas.microsoft.com/office/drawing/2014/main" id="{2F3DD772-972B-4AAC-A0E6-89474032E07C}"/>
              </a:ext>
            </a:extLst>
          </p:cNvPr>
          <p:cNvCxnSpPr>
            <a:cxnSpLocks/>
          </p:cNvCxnSpPr>
          <p:nvPr userDrawn="1"/>
        </p:nvCxnSpPr>
        <p:spPr>
          <a:xfrm flipV="1">
            <a:off x="3530895" y="1938989"/>
            <a:ext cx="5086632" cy="13976"/>
          </a:xfrm>
          <a:prstGeom prst="line">
            <a:avLst/>
          </a:prstGeom>
          <a:ln w="254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67" name="Straight Connector 266">
            <a:extLst>
              <a:ext uri="{FF2B5EF4-FFF2-40B4-BE49-F238E27FC236}">
                <a16:creationId xmlns:a16="http://schemas.microsoft.com/office/drawing/2014/main" id="{4DEFF758-3B08-4F1C-869F-4C6B6755CFC3}"/>
              </a:ext>
            </a:extLst>
          </p:cNvPr>
          <p:cNvCxnSpPr>
            <a:cxnSpLocks/>
          </p:cNvCxnSpPr>
          <p:nvPr userDrawn="1"/>
        </p:nvCxnSpPr>
        <p:spPr>
          <a:xfrm flipV="1">
            <a:off x="3530895" y="4382337"/>
            <a:ext cx="5086632" cy="13976"/>
          </a:xfrm>
          <a:prstGeom prst="line">
            <a:avLst/>
          </a:prstGeom>
          <a:ln w="25400" cap="rnd">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710825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accent1"/>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6/21/2024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lvl1pPr>
              <a:defRPr/>
            </a:lvl1pPr>
          </a:lstStyle>
          <a:p>
            <a:r>
              <a:rPr lang="en-US" dirty="0"/>
              <a:t>www.anubhavtrainings.com</a:t>
            </a:r>
          </a:p>
        </p:txBody>
      </p:sp>
      <p:grpSp>
        <p:nvGrpSpPr>
          <p:cNvPr id="5" name="Group 4">
            <a:extLst>
              <a:ext uri="{FF2B5EF4-FFF2-40B4-BE49-F238E27FC236}">
                <a16:creationId xmlns:a16="http://schemas.microsoft.com/office/drawing/2014/main" id="{5F84C837-9DCF-4D09-8477-144AEA6C872E}"/>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6" name="Group 5">
              <a:extLst>
                <a:ext uri="{FF2B5EF4-FFF2-40B4-BE49-F238E27FC236}">
                  <a16:creationId xmlns:a16="http://schemas.microsoft.com/office/drawing/2014/main" id="{C87704B4-D820-4D37-AD30-8A5EB8A7D887}"/>
                </a:ext>
              </a:extLst>
            </p:cNvPr>
            <p:cNvGrpSpPr/>
            <p:nvPr/>
          </p:nvGrpSpPr>
          <p:grpSpPr>
            <a:xfrm>
              <a:off x="354110" y="326571"/>
              <a:ext cx="11480604" cy="109990"/>
              <a:chOff x="354110" y="326571"/>
              <a:chExt cx="11480604" cy="109990"/>
            </a:xfrm>
            <a:grpFill/>
          </p:grpSpPr>
          <p:sp>
            <p:nvSpPr>
              <p:cNvPr id="331" name="Rectangle 5">
                <a:extLst>
                  <a:ext uri="{FF2B5EF4-FFF2-40B4-BE49-F238E27FC236}">
                    <a16:creationId xmlns:a16="http://schemas.microsoft.com/office/drawing/2014/main" id="{A5DE7724-0266-4B26-B3E0-F4A53755EFD0}"/>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6">
                <a:extLst>
                  <a:ext uri="{FF2B5EF4-FFF2-40B4-BE49-F238E27FC236}">
                    <a16:creationId xmlns:a16="http://schemas.microsoft.com/office/drawing/2014/main" id="{92B81F68-69F1-412A-BA88-7CA31ABBD49C}"/>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7">
                <a:extLst>
                  <a:ext uri="{FF2B5EF4-FFF2-40B4-BE49-F238E27FC236}">
                    <a16:creationId xmlns:a16="http://schemas.microsoft.com/office/drawing/2014/main" id="{0DDE4945-C355-486A-AC39-DC1CBDD53A24}"/>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8">
                <a:extLst>
                  <a:ext uri="{FF2B5EF4-FFF2-40B4-BE49-F238E27FC236}">
                    <a16:creationId xmlns:a16="http://schemas.microsoft.com/office/drawing/2014/main" id="{17174557-3DA8-460E-9EA2-59F750420CB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9">
                <a:extLst>
                  <a:ext uri="{FF2B5EF4-FFF2-40B4-BE49-F238E27FC236}">
                    <a16:creationId xmlns:a16="http://schemas.microsoft.com/office/drawing/2014/main" id="{911127AB-1DEB-4137-A7FC-F7DE993952FC}"/>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10">
                <a:extLst>
                  <a:ext uri="{FF2B5EF4-FFF2-40B4-BE49-F238E27FC236}">
                    <a16:creationId xmlns:a16="http://schemas.microsoft.com/office/drawing/2014/main" id="{4E17A780-BA9E-4864-B26E-9C35A8E0639E}"/>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7" name="Rectangle 11">
                <a:extLst>
                  <a:ext uri="{FF2B5EF4-FFF2-40B4-BE49-F238E27FC236}">
                    <a16:creationId xmlns:a16="http://schemas.microsoft.com/office/drawing/2014/main" id="{314C61F4-16FA-4712-81C9-E6993CF2E328}"/>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12">
                <a:extLst>
                  <a:ext uri="{FF2B5EF4-FFF2-40B4-BE49-F238E27FC236}">
                    <a16:creationId xmlns:a16="http://schemas.microsoft.com/office/drawing/2014/main" id="{9B524249-3869-485B-86A9-F6134949E331}"/>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13">
                <a:extLst>
                  <a:ext uri="{FF2B5EF4-FFF2-40B4-BE49-F238E27FC236}">
                    <a16:creationId xmlns:a16="http://schemas.microsoft.com/office/drawing/2014/main" id="{DAAD3B7E-EB92-41AE-846B-19E6FD8D82DC}"/>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14">
                <a:extLst>
                  <a:ext uri="{FF2B5EF4-FFF2-40B4-BE49-F238E27FC236}">
                    <a16:creationId xmlns:a16="http://schemas.microsoft.com/office/drawing/2014/main" id="{7F852861-98F4-44DF-AF49-726C8F948D96}"/>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15">
                <a:extLst>
                  <a:ext uri="{FF2B5EF4-FFF2-40B4-BE49-F238E27FC236}">
                    <a16:creationId xmlns:a16="http://schemas.microsoft.com/office/drawing/2014/main" id="{0569D434-561F-415D-ADEF-1C97BBF45E15}"/>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6">
                <a:extLst>
                  <a:ext uri="{FF2B5EF4-FFF2-40B4-BE49-F238E27FC236}">
                    <a16:creationId xmlns:a16="http://schemas.microsoft.com/office/drawing/2014/main" id="{E51E1051-20E9-499B-9F47-D453C9C4AD7B}"/>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7">
                <a:extLst>
                  <a:ext uri="{FF2B5EF4-FFF2-40B4-BE49-F238E27FC236}">
                    <a16:creationId xmlns:a16="http://schemas.microsoft.com/office/drawing/2014/main" id="{0A15F00D-D432-491D-BD07-4D98418B4734}"/>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8">
                <a:extLst>
                  <a:ext uri="{FF2B5EF4-FFF2-40B4-BE49-F238E27FC236}">
                    <a16:creationId xmlns:a16="http://schemas.microsoft.com/office/drawing/2014/main" id="{E5C71B9E-2FEA-4B4A-9DAF-57371D0345E4}"/>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9">
                <a:extLst>
                  <a:ext uri="{FF2B5EF4-FFF2-40B4-BE49-F238E27FC236}">
                    <a16:creationId xmlns:a16="http://schemas.microsoft.com/office/drawing/2014/main" id="{0837AE5A-71E5-461E-86F8-382E419F4CEE}"/>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20">
                <a:extLst>
                  <a:ext uri="{FF2B5EF4-FFF2-40B4-BE49-F238E27FC236}">
                    <a16:creationId xmlns:a16="http://schemas.microsoft.com/office/drawing/2014/main" id="{226E3A9F-A5DF-4BD9-8BF9-BD63B178B3AA}"/>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21">
                <a:extLst>
                  <a:ext uri="{FF2B5EF4-FFF2-40B4-BE49-F238E27FC236}">
                    <a16:creationId xmlns:a16="http://schemas.microsoft.com/office/drawing/2014/main" id="{0E15EBF9-0C38-49EB-BCE1-F087FE7B15EF}"/>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22">
                <a:extLst>
                  <a:ext uri="{FF2B5EF4-FFF2-40B4-BE49-F238E27FC236}">
                    <a16:creationId xmlns:a16="http://schemas.microsoft.com/office/drawing/2014/main" id="{CC706D37-6C28-4D62-837A-3DCE52AF5FFE}"/>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23">
                <a:extLst>
                  <a:ext uri="{FF2B5EF4-FFF2-40B4-BE49-F238E27FC236}">
                    <a16:creationId xmlns:a16="http://schemas.microsoft.com/office/drawing/2014/main" id="{322A967E-C401-4E57-A3E0-032F5B3EE884}"/>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24">
                <a:extLst>
                  <a:ext uri="{FF2B5EF4-FFF2-40B4-BE49-F238E27FC236}">
                    <a16:creationId xmlns:a16="http://schemas.microsoft.com/office/drawing/2014/main" id="{4E47C428-6492-4775-B7F6-D97F4C21EE0A}"/>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25">
                <a:extLst>
                  <a:ext uri="{FF2B5EF4-FFF2-40B4-BE49-F238E27FC236}">
                    <a16:creationId xmlns:a16="http://schemas.microsoft.com/office/drawing/2014/main" id="{4FFE08B7-F49D-4351-AE15-CBCE56729225}"/>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6">
                <a:extLst>
                  <a:ext uri="{FF2B5EF4-FFF2-40B4-BE49-F238E27FC236}">
                    <a16:creationId xmlns:a16="http://schemas.microsoft.com/office/drawing/2014/main" id="{6ACFDA49-281E-4897-9BD4-34DD13A79222}"/>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7">
                <a:extLst>
                  <a:ext uri="{FF2B5EF4-FFF2-40B4-BE49-F238E27FC236}">
                    <a16:creationId xmlns:a16="http://schemas.microsoft.com/office/drawing/2014/main" id="{575841DC-16E8-4CB3-B2BC-119E646F211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8">
                <a:extLst>
                  <a:ext uri="{FF2B5EF4-FFF2-40B4-BE49-F238E27FC236}">
                    <a16:creationId xmlns:a16="http://schemas.microsoft.com/office/drawing/2014/main" id="{E1ED8453-673F-4AFA-BA06-840415974D38}"/>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9">
                <a:extLst>
                  <a:ext uri="{FF2B5EF4-FFF2-40B4-BE49-F238E27FC236}">
                    <a16:creationId xmlns:a16="http://schemas.microsoft.com/office/drawing/2014/main" id="{DC901148-F99B-414C-A333-EA3FE0A59038}"/>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30">
                <a:extLst>
                  <a:ext uri="{FF2B5EF4-FFF2-40B4-BE49-F238E27FC236}">
                    <a16:creationId xmlns:a16="http://schemas.microsoft.com/office/drawing/2014/main" id="{D5A0830B-E1AB-410A-8A04-76CEB6D7EF5C}"/>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7" name="Group 6">
              <a:extLst>
                <a:ext uri="{FF2B5EF4-FFF2-40B4-BE49-F238E27FC236}">
                  <a16:creationId xmlns:a16="http://schemas.microsoft.com/office/drawing/2014/main" id="{0440C2EB-8720-4F5C-8F92-8632FE72EE8A}"/>
                </a:ext>
              </a:extLst>
            </p:cNvPr>
            <p:cNvGrpSpPr/>
            <p:nvPr/>
          </p:nvGrpSpPr>
          <p:grpSpPr>
            <a:xfrm>
              <a:off x="354110" y="833283"/>
              <a:ext cx="11480604" cy="108822"/>
              <a:chOff x="354110" y="834963"/>
              <a:chExt cx="11480604" cy="108822"/>
            </a:xfrm>
            <a:grpFill/>
          </p:grpSpPr>
          <p:sp>
            <p:nvSpPr>
              <p:cNvPr id="305" name="Rectangle 32">
                <a:extLst>
                  <a:ext uri="{FF2B5EF4-FFF2-40B4-BE49-F238E27FC236}">
                    <a16:creationId xmlns:a16="http://schemas.microsoft.com/office/drawing/2014/main" id="{EF02C6FC-5D3B-435D-860D-5BB6346A134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33">
                <a:extLst>
                  <a:ext uri="{FF2B5EF4-FFF2-40B4-BE49-F238E27FC236}">
                    <a16:creationId xmlns:a16="http://schemas.microsoft.com/office/drawing/2014/main" id="{BC57A1E8-0766-4B17-941D-E18BE4B6C2F8}"/>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34">
                <a:extLst>
                  <a:ext uri="{FF2B5EF4-FFF2-40B4-BE49-F238E27FC236}">
                    <a16:creationId xmlns:a16="http://schemas.microsoft.com/office/drawing/2014/main" id="{21113A2C-E54A-447E-8F53-B5082437AEA4}"/>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35">
                <a:extLst>
                  <a:ext uri="{FF2B5EF4-FFF2-40B4-BE49-F238E27FC236}">
                    <a16:creationId xmlns:a16="http://schemas.microsoft.com/office/drawing/2014/main" id="{6F7DC80F-E11F-4661-A499-8EDA910AA76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36">
                <a:extLst>
                  <a:ext uri="{FF2B5EF4-FFF2-40B4-BE49-F238E27FC236}">
                    <a16:creationId xmlns:a16="http://schemas.microsoft.com/office/drawing/2014/main" id="{8CD34363-9B07-446F-99AC-0743548944C5}"/>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37">
                <a:extLst>
                  <a:ext uri="{FF2B5EF4-FFF2-40B4-BE49-F238E27FC236}">
                    <a16:creationId xmlns:a16="http://schemas.microsoft.com/office/drawing/2014/main" id="{77985A41-F2CB-46B1-8553-15C2148C4039}"/>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1" name="Rectangle 38">
                <a:extLst>
                  <a:ext uri="{FF2B5EF4-FFF2-40B4-BE49-F238E27FC236}">
                    <a16:creationId xmlns:a16="http://schemas.microsoft.com/office/drawing/2014/main" id="{90E6D67E-F055-4BC9-BE22-0DBDC394D956}"/>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9">
                <a:extLst>
                  <a:ext uri="{FF2B5EF4-FFF2-40B4-BE49-F238E27FC236}">
                    <a16:creationId xmlns:a16="http://schemas.microsoft.com/office/drawing/2014/main" id="{0228932B-BBDB-40C1-A9A1-395D14495983}"/>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40">
                <a:extLst>
                  <a:ext uri="{FF2B5EF4-FFF2-40B4-BE49-F238E27FC236}">
                    <a16:creationId xmlns:a16="http://schemas.microsoft.com/office/drawing/2014/main" id="{B5CE198A-88BB-4A73-AC8E-4EBF9A34A8FF}"/>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41">
                <a:extLst>
                  <a:ext uri="{FF2B5EF4-FFF2-40B4-BE49-F238E27FC236}">
                    <a16:creationId xmlns:a16="http://schemas.microsoft.com/office/drawing/2014/main" id="{8B97A0DC-41F9-44D7-B0F6-04A2CDE90136}"/>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42">
                <a:extLst>
                  <a:ext uri="{FF2B5EF4-FFF2-40B4-BE49-F238E27FC236}">
                    <a16:creationId xmlns:a16="http://schemas.microsoft.com/office/drawing/2014/main" id="{BD4550CC-C766-4008-A027-D4AD0A7C2261}"/>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43">
                <a:extLst>
                  <a:ext uri="{FF2B5EF4-FFF2-40B4-BE49-F238E27FC236}">
                    <a16:creationId xmlns:a16="http://schemas.microsoft.com/office/drawing/2014/main" id="{5AEFD14B-8AC0-49F9-8636-E56150138984}"/>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44">
                <a:extLst>
                  <a:ext uri="{FF2B5EF4-FFF2-40B4-BE49-F238E27FC236}">
                    <a16:creationId xmlns:a16="http://schemas.microsoft.com/office/drawing/2014/main" id="{F5728382-2E4A-44CB-B18D-09E3832100C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45">
                <a:extLst>
                  <a:ext uri="{FF2B5EF4-FFF2-40B4-BE49-F238E27FC236}">
                    <a16:creationId xmlns:a16="http://schemas.microsoft.com/office/drawing/2014/main" id="{A37A49D1-6574-424E-A93E-54D01DF37EB3}"/>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6">
                <a:extLst>
                  <a:ext uri="{FF2B5EF4-FFF2-40B4-BE49-F238E27FC236}">
                    <a16:creationId xmlns:a16="http://schemas.microsoft.com/office/drawing/2014/main" id="{20D0DBF2-AF64-41DB-8881-E697C0FB2F69}"/>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7">
                <a:extLst>
                  <a:ext uri="{FF2B5EF4-FFF2-40B4-BE49-F238E27FC236}">
                    <a16:creationId xmlns:a16="http://schemas.microsoft.com/office/drawing/2014/main" id="{16993E22-9E00-4371-97E9-BC2FEC2901F4}"/>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8">
                <a:extLst>
                  <a:ext uri="{FF2B5EF4-FFF2-40B4-BE49-F238E27FC236}">
                    <a16:creationId xmlns:a16="http://schemas.microsoft.com/office/drawing/2014/main" id="{3179D9A5-A656-445A-AEB3-41E85991FED6}"/>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9">
                <a:extLst>
                  <a:ext uri="{FF2B5EF4-FFF2-40B4-BE49-F238E27FC236}">
                    <a16:creationId xmlns:a16="http://schemas.microsoft.com/office/drawing/2014/main" id="{FC5854E8-7F75-4352-B984-69A650316BAF}"/>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50">
                <a:extLst>
                  <a:ext uri="{FF2B5EF4-FFF2-40B4-BE49-F238E27FC236}">
                    <a16:creationId xmlns:a16="http://schemas.microsoft.com/office/drawing/2014/main" id="{AF0E170F-2C99-4781-9DAD-76DB2ECCBF63}"/>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51">
                <a:extLst>
                  <a:ext uri="{FF2B5EF4-FFF2-40B4-BE49-F238E27FC236}">
                    <a16:creationId xmlns:a16="http://schemas.microsoft.com/office/drawing/2014/main" id="{28A11474-FB86-497C-99B9-4844B293C67D}"/>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52">
                <a:extLst>
                  <a:ext uri="{FF2B5EF4-FFF2-40B4-BE49-F238E27FC236}">
                    <a16:creationId xmlns:a16="http://schemas.microsoft.com/office/drawing/2014/main" id="{05C3E46C-5F7E-4619-BF04-C2ADA9C98EB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53">
                <a:extLst>
                  <a:ext uri="{FF2B5EF4-FFF2-40B4-BE49-F238E27FC236}">
                    <a16:creationId xmlns:a16="http://schemas.microsoft.com/office/drawing/2014/main" id="{9C1B1068-38BC-4829-B1BD-84365C3B1FF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54">
                <a:extLst>
                  <a:ext uri="{FF2B5EF4-FFF2-40B4-BE49-F238E27FC236}">
                    <a16:creationId xmlns:a16="http://schemas.microsoft.com/office/drawing/2014/main" id="{86E8EEE5-A3C1-475B-B8D0-270016066D72}"/>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55">
                <a:extLst>
                  <a:ext uri="{FF2B5EF4-FFF2-40B4-BE49-F238E27FC236}">
                    <a16:creationId xmlns:a16="http://schemas.microsoft.com/office/drawing/2014/main" id="{746D302C-49CD-4082-A33B-0C8A909D3E0D}"/>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6">
                <a:extLst>
                  <a:ext uri="{FF2B5EF4-FFF2-40B4-BE49-F238E27FC236}">
                    <a16:creationId xmlns:a16="http://schemas.microsoft.com/office/drawing/2014/main" id="{4BBCB6AB-A251-4BF9-9D8C-3C637CBB1810}"/>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7">
                <a:extLst>
                  <a:ext uri="{FF2B5EF4-FFF2-40B4-BE49-F238E27FC236}">
                    <a16:creationId xmlns:a16="http://schemas.microsoft.com/office/drawing/2014/main" id="{62940D8C-E4DD-44D0-B41A-E71282E21DC5}"/>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8" name="Group 7">
              <a:extLst>
                <a:ext uri="{FF2B5EF4-FFF2-40B4-BE49-F238E27FC236}">
                  <a16:creationId xmlns:a16="http://schemas.microsoft.com/office/drawing/2014/main" id="{FDB7BC43-BB8B-4C07-9AD5-56CA6D4AF9C1}"/>
                </a:ext>
              </a:extLst>
            </p:cNvPr>
            <p:cNvGrpSpPr/>
            <p:nvPr/>
          </p:nvGrpSpPr>
          <p:grpSpPr>
            <a:xfrm>
              <a:off x="354110" y="1338827"/>
              <a:ext cx="11480604" cy="109990"/>
              <a:chOff x="354110" y="1342187"/>
              <a:chExt cx="11480604" cy="109990"/>
            </a:xfrm>
            <a:grpFill/>
          </p:grpSpPr>
          <p:sp>
            <p:nvSpPr>
              <p:cNvPr id="279" name="Rectangle 59">
                <a:extLst>
                  <a:ext uri="{FF2B5EF4-FFF2-40B4-BE49-F238E27FC236}">
                    <a16:creationId xmlns:a16="http://schemas.microsoft.com/office/drawing/2014/main" id="{13ADCA1F-7FF7-48B7-ADB4-DFA0248FF606}"/>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60">
                <a:extLst>
                  <a:ext uri="{FF2B5EF4-FFF2-40B4-BE49-F238E27FC236}">
                    <a16:creationId xmlns:a16="http://schemas.microsoft.com/office/drawing/2014/main" id="{5AD937D1-C68B-4F0D-ADEA-F3D1DE5947C0}"/>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61">
                <a:extLst>
                  <a:ext uri="{FF2B5EF4-FFF2-40B4-BE49-F238E27FC236}">
                    <a16:creationId xmlns:a16="http://schemas.microsoft.com/office/drawing/2014/main" id="{23E5266C-E488-4F40-B9BF-394BA98F35B0}"/>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62">
                <a:extLst>
                  <a:ext uri="{FF2B5EF4-FFF2-40B4-BE49-F238E27FC236}">
                    <a16:creationId xmlns:a16="http://schemas.microsoft.com/office/drawing/2014/main" id="{4F7FCCF1-F609-49F4-B325-65797AA4CB32}"/>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63">
                <a:extLst>
                  <a:ext uri="{FF2B5EF4-FFF2-40B4-BE49-F238E27FC236}">
                    <a16:creationId xmlns:a16="http://schemas.microsoft.com/office/drawing/2014/main" id="{2E25BA80-BA5B-4875-AC25-EC30179E5F22}"/>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64">
                <a:extLst>
                  <a:ext uri="{FF2B5EF4-FFF2-40B4-BE49-F238E27FC236}">
                    <a16:creationId xmlns:a16="http://schemas.microsoft.com/office/drawing/2014/main" id="{09628177-D54C-4C14-BD67-B47A10B54822}"/>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5" name="Rectangle 65">
                <a:extLst>
                  <a:ext uri="{FF2B5EF4-FFF2-40B4-BE49-F238E27FC236}">
                    <a16:creationId xmlns:a16="http://schemas.microsoft.com/office/drawing/2014/main" id="{BD99C527-73CA-4724-A08D-E49D7BA2655E}"/>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6">
                <a:extLst>
                  <a:ext uri="{FF2B5EF4-FFF2-40B4-BE49-F238E27FC236}">
                    <a16:creationId xmlns:a16="http://schemas.microsoft.com/office/drawing/2014/main" id="{9A4D76E3-5CA7-46C2-930A-CF883079E8BB}"/>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7">
                <a:extLst>
                  <a:ext uri="{FF2B5EF4-FFF2-40B4-BE49-F238E27FC236}">
                    <a16:creationId xmlns:a16="http://schemas.microsoft.com/office/drawing/2014/main" id="{1B09DF21-850D-4386-91AE-BE671CF242C2}"/>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8">
                <a:extLst>
                  <a:ext uri="{FF2B5EF4-FFF2-40B4-BE49-F238E27FC236}">
                    <a16:creationId xmlns:a16="http://schemas.microsoft.com/office/drawing/2014/main" id="{6A750E47-CA9C-435F-AEEE-64AF6CF50FF2}"/>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9">
                <a:extLst>
                  <a:ext uri="{FF2B5EF4-FFF2-40B4-BE49-F238E27FC236}">
                    <a16:creationId xmlns:a16="http://schemas.microsoft.com/office/drawing/2014/main" id="{7F2F089C-B349-4F50-9EB2-5363F2E4F4C6}"/>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70">
                <a:extLst>
                  <a:ext uri="{FF2B5EF4-FFF2-40B4-BE49-F238E27FC236}">
                    <a16:creationId xmlns:a16="http://schemas.microsoft.com/office/drawing/2014/main" id="{B28AEF5D-9175-4653-BB17-DF5DBF173E5E}"/>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71">
                <a:extLst>
                  <a:ext uri="{FF2B5EF4-FFF2-40B4-BE49-F238E27FC236}">
                    <a16:creationId xmlns:a16="http://schemas.microsoft.com/office/drawing/2014/main" id="{09A5F7BF-091E-4363-BE84-44E8866B5D47}"/>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72">
                <a:extLst>
                  <a:ext uri="{FF2B5EF4-FFF2-40B4-BE49-F238E27FC236}">
                    <a16:creationId xmlns:a16="http://schemas.microsoft.com/office/drawing/2014/main" id="{A2CCAB8E-B14D-4F5A-9CC9-0C5F45258CF8}"/>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73">
                <a:extLst>
                  <a:ext uri="{FF2B5EF4-FFF2-40B4-BE49-F238E27FC236}">
                    <a16:creationId xmlns:a16="http://schemas.microsoft.com/office/drawing/2014/main" id="{922E39AA-A68F-4377-A1FB-723E4B73E911}"/>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74">
                <a:extLst>
                  <a:ext uri="{FF2B5EF4-FFF2-40B4-BE49-F238E27FC236}">
                    <a16:creationId xmlns:a16="http://schemas.microsoft.com/office/drawing/2014/main" id="{FD7E9F67-D814-430E-86B6-A7F91CDECE9A}"/>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75">
                <a:extLst>
                  <a:ext uri="{FF2B5EF4-FFF2-40B4-BE49-F238E27FC236}">
                    <a16:creationId xmlns:a16="http://schemas.microsoft.com/office/drawing/2014/main" id="{FBF10FF0-2477-44F4-AD26-A9B7175BBF0A}"/>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6">
                <a:extLst>
                  <a:ext uri="{FF2B5EF4-FFF2-40B4-BE49-F238E27FC236}">
                    <a16:creationId xmlns:a16="http://schemas.microsoft.com/office/drawing/2014/main" id="{A84D6BBF-5B9E-41F6-B5A3-2066E037BAFC}"/>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7">
                <a:extLst>
                  <a:ext uri="{FF2B5EF4-FFF2-40B4-BE49-F238E27FC236}">
                    <a16:creationId xmlns:a16="http://schemas.microsoft.com/office/drawing/2014/main" id="{BD98A702-4AE2-405F-BB4F-7E119FFDC17C}"/>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8">
                <a:extLst>
                  <a:ext uri="{FF2B5EF4-FFF2-40B4-BE49-F238E27FC236}">
                    <a16:creationId xmlns:a16="http://schemas.microsoft.com/office/drawing/2014/main" id="{66B0FD6C-084A-4D89-95E7-D5CAC5EA2738}"/>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9">
                <a:extLst>
                  <a:ext uri="{FF2B5EF4-FFF2-40B4-BE49-F238E27FC236}">
                    <a16:creationId xmlns:a16="http://schemas.microsoft.com/office/drawing/2014/main" id="{C70441D6-82B8-4CC6-8746-DD03CBEE897E}"/>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80">
                <a:extLst>
                  <a:ext uri="{FF2B5EF4-FFF2-40B4-BE49-F238E27FC236}">
                    <a16:creationId xmlns:a16="http://schemas.microsoft.com/office/drawing/2014/main" id="{9FC2715B-1BF3-4105-B102-F53753596B55}"/>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81">
                <a:extLst>
                  <a:ext uri="{FF2B5EF4-FFF2-40B4-BE49-F238E27FC236}">
                    <a16:creationId xmlns:a16="http://schemas.microsoft.com/office/drawing/2014/main" id="{A884CBD3-DC33-4DDA-B61D-48269A49E5D4}"/>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82">
                <a:extLst>
                  <a:ext uri="{FF2B5EF4-FFF2-40B4-BE49-F238E27FC236}">
                    <a16:creationId xmlns:a16="http://schemas.microsoft.com/office/drawing/2014/main" id="{0211EF6E-ADB1-494B-9458-F01F26D9EC7E}"/>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83">
                <a:extLst>
                  <a:ext uri="{FF2B5EF4-FFF2-40B4-BE49-F238E27FC236}">
                    <a16:creationId xmlns:a16="http://schemas.microsoft.com/office/drawing/2014/main" id="{A0953B59-9108-4E9A-8D43-2D1964873DDF}"/>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84">
                <a:extLst>
                  <a:ext uri="{FF2B5EF4-FFF2-40B4-BE49-F238E27FC236}">
                    <a16:creationId xmlns:a16="http://schemas.microsoft.com/office/drawing/2014/main" id="{09D35A91-41F9-4DF2-9E43-8A679A8AE384}"/>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9" name="Group 8">
              <a:extLst>
                <a:ext uri="{FF2B5EF4-FFF2-40B4-BE49-F238E27FC236}">
                  <a16:creationId xmlns:a16="http://schemas.microsoft.com/office/drawing/2014/main" id="{1EB3C98D-2192-438D-A8F2-467C07BB00E4}"/>
                </a:ext>
              </a:extLst>
            </p:cNvPr>
            <p:cNvGrpSpPr/>
            <p:nvPr/>
          </p:nvGrpSpPr>
          <p:grpSpPr>
            <a:xfrm>
              <a:off x="354110" y="1845539"/>
              <a:ext cx="11480604" cy="109990"/>
              <a:chOff x="354110" y="1850572"/>
              <a:chExt cx="11480604" cy="109990"/>
            </a:xfrm>
            <a:grpFill/>
          </p:grpSpPr>
          <p:sp>
            <p:nvSpPr>
              <p:cNvPr id="253" name="Rectangle 5">
                <a:extLst>
                  <a:ext uri="{FF2B5EF4-FFF2-40B4-BE49-F238E27FC236}">
                    <a16:creationId xmlns:a16="http://schemas.microsoft.com/office/drawing/2014/main" id="{F4F5A9CA-F0B3-4B27-88DB-29279CA138D7}"/>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6">
                <a:extLst>
                  <a:ext uri="{FF2B5EF4-FFF2-40B4-BE49-F238E27FC236}">
                    <a16:creationId xmlns:a16="http://schemas.microsoft.com/office/drawing/2014/main" id="{6B00101B-EA50-41D8-AD9E-90E5E301108B}"/>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7">
                <a:extLst>
                  <a:ext uri="{FF2B5EF4-FFF2-40B4-BE49-F238E27FC236}">
                    <a16:creationId xmlns:a16="http://schemas.microsoft.com/office/drawing/2014/main" id="{5B915499-1768-4511-8756-ED4DBF54EA58}"/>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8">
                <a:extLst>
                  <a:ext uri="{FF2B5EF4-FFF2-40B4-BE49-F238E27FC236}">
                    <a16:creationId xmlns:a16="http://schemas.microsoft.com/office/drawing/2014/main" id="{A51912B5-2E84-4F86-9590-C8D76F5F6893}"/>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9">
                <a:extLst>
                  <a:ext uri="{FF2B5EF4-FFF2-40B4-BE49-F238E27FC236}">
                    <a16:creationId xmlns:a16="http://schemas.microsoft.com/office/drawing/2014/main" id="{8F0AB2A0-4FC0-47E9-B72D-78C5C79D4201}"/>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10">
                <a:extLst>
                  <a:ext uri="{FF2B5EF4-FFF2-40B4-BE49-F238E27FC236}">
                    <a16:creationId xmlns:a16="http://schemas.microsoft.com/office/drawing/2014/main" id="{0288265D-6218-4AC1-8DA4-7C99A21FE3A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9" name="Rectangle 11">
                <a:extLst>
                  <a:ext uri="{FF2B5EF4-FFF2-40B4-BE49-F238E27FC236}">
                    <a16:creationId xmlns:a16="http://schemas.microsoft.com/office/drawing/2014/main" id="{F6012ABB-E61A-44C5-B13C-723E2B94D0D3}"/>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12">
                <a:extLst>
                  <a:ext uri="{FF2B5EF4-FFF2-40B4-BE49-F238E27FC236}">
                    <a16:creationId xmlns:a16="http://schemas.microsoft.com/office/drawing/2014/main" id="{BE5ABB41-A5A7-4870-8D57-99A1B03518EB}"/>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13">
                <a:extLst>
                  <a:ext uri="{FF2B5EF4-FFF2-40B4-BE49-F238E27FC236}">
                    <a16:creationId xmlns:a16="http://schemas.microsoft.com/office/drawing/2014/main" id="{71CE02BC-F6C4-4AAA-85EE-CA1DC4C91302}"/>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14">
                <a:extLst>
                  <a:ext uri="{FF2B5EF4-FFF2-40B4-BE49-F238E27FC236}">
                    <a16:creationId xmlns:a16="http://schemas.microsoft.com/office/drawing/2014/main" id="{B7FCF17E-80E5-4C42-982A-B0F7CB286086}"/>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15">
                <a:extLst>
                  <a:ext uri="{FF2B5EF4-FFF2-40B4-BE49-F238E27FC236}">
                    <a16:creationId xmlns:a16="http://schemas.microsoft.com/office/drawing/2014/main" id="{65887776-E441-4EC4-AD20-CF8E477AB66C}"/>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6">
                <a:extLst>
                  <a:ext uri="{FF2B5EF4-FFF2-40B4-BE49-F238E27FC236}">
                    <a16:creationId xmlns:a16="http://schemas.microsoft.com/office/drawing/2014/main" id="{11D5F8BF-1FDC-441B-91C4-E2448245E083}"/>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7">
                <a:extLst>
                  <a:ext uri="{FF2B5EF4-FFF2-40B4-BE49-F238E27FC236}">
                    <a16:creationId xmlns:a16="http://schemas.microsoft.com/office/drawing/2014/main" id="{542342B8-4278-4527-BC1D-7340DBBAD757}"/>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8">
                <a:extLst>
                  <a:ext uri="{FF2B5EF4-FFF2-40B4-BE49-F238E27FC236}">
                    <a16:creationId xmlns:a16="http://schemas.microsoft.com/office/drawing/2014/main" id="{BA68B377-C604-4E24-AB51-317F3403A1CC}"/>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9">
                <a:extLst>
                  <a:ext uri="{FF2B5EF4-FFF2-40B4-BE49-F238E27FC236}">
                    <a16:creationId xmlns:a16="http://schemas.microsoft.com/office/drawing/2014/main" id="{826C09D4-4426-4EF1-9ECE-95EF5A1F456B}"/>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20">
                <a:extLst>
                  <a:ext uri="{FF2B5EF4-FFF2-40B4-BE49-F238E27FC236}">
                    <a16:creationId xmlns:a16="http://schemas.microsoft.com/office/drawing/2014/main" id="{0450D0CD-0889-47F9-B308-AE91FF0E696D}"/>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21">
                <a:extLst>
                  <a:ext uri="{FF2B5EF4-FFF2-40B4-BE49-F238E27FC236}">
                    <a16:creationId xmlns:a16="http://schemas.microsoft.com/office/drawing/2014/main" id="{D678AB17-E6DC-4FED-B940-2BA86FB46FA7}"/>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22">
                <a:extLst>
                  <a:ext uri="{FF2B5EF4-FFF2-40B4-BE49-F238E27FC236}">
                    <a16:creationId xmlns:a16="http://schemas.microsoft.com/office/drawing/2014/main" id="{8B5BEF55-677A-4EB2-A06C-CC0C269C2F7B}"/>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23">
                <a:extLst>
                  <a:ext uri="{FF2B5EF4-FFF2-40B4-BE49-F238E27FC236}">
                    <a16:creationId xmlns:a16="http://schemas.microsoft.com/office/drawing/2014/main" id="{7A560A20-EDE2-4276-B3A9-A1DB921EB12B}"/>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24">
                <a:extLst>
                  <a:ext uri="{FF2B5EF4-FFF2-40B4-BE49-F238E27FC236}">
                    <a16:creationId xmlns:a16="http://schemas.microsoft.com/office/drawing/2014/main" id="{8BEEAB2A-47D8-4D4E-B157-9D1337AC7B8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25">
                <a:extLst>
                  <a:ext uri="{FF2B5EF4-FFF2-40B4-BE49-F238E27FC236}">
                    <a16:creationId xmlns:a16="http://schemas.microsoft.com/office/drawing/2014/main" id="{F9737555-61BD-4619-9BAB-2BC15EDBA3CA}"/>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6">
                <a:extLst>
                  <a:ext uri="{FF2B5EF4-FFF2-40B4-BE49-F238E27FC236}">
                    <a16:creationId xmlns:a16="http://schemas.microsoft.com/office/drawing/2014/main" id="{D8D44D5F-E679-4796-ACA6-4ADB68B94E1B}"/>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7">
                <a:extLst>
                  <a:ext uri="{FF2B5EF4-FFF2-40B4-BE49-F238E27FC236}">
                    <a16:creationId xmlns:a16="http://schemas.microsoft.com/office/drawing/2014/main" id="{140EB7C4-6BBE-4D3F-AF7D-B22AA3DD2A5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8">
                <a:extLst>
                  <a:ext uri="{FF2B5EF4-FFF2-40B4-BE49-F238E27FC236}">
                    <a16:creationId xmlns:a16="http://schemas.microsoft.com/office/drawing/2014/main" id="{C56E1FAA-3AE1-45F3-8397-D07C426434EC}"/>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9">
                <a:extLst>
                  <a:ext uri="{FF2B5EF4-FFF2-40B4-BE49-F238E27FC236}">
                    <a16:creationId xmlns:a16="http://schemas.microsoft.com/office/drawing/2014/main" id="{2F9A90DC-89AE-4C3E-8A65-C52AB581B4D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30">
                <a:extLst>
                  <a:ext uri="{FF2B5EF4-FFF2-40B4-BE49-F238E27FC236}">
                    <a16:creationId xmlns:a16="http://schemas.microsoft.com/office/drawing/2014/main" id="{600ADA2C-2F1D-47C5-8870-1B9E6C8A3F2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0" name="Group 9">
              <a:extLst>
                <a:ext uri="{FF2B5EF4-FFF2-40B4-BE49-F238E27FC236}">
                  <a16:creationId xmlns:a16="http://schemas.microsoft.com/office/drawing/2014/main" id="{6B1DA9E6-94F5-437E-8B7B-A56561BB4A1A}"/>
                </a:ext>
              </a:extLst>
            </p:cNvPr>
            <p:cNvGrpSpPr/>
            <p:nvPr/>
          </p:nvGrpSpPr>
          <p:grpSpPr>
            <a:xfrm>
              <a:off x="354110" y="2352251"/>
              <a:ext cx="11480604" cy="108822"/>
              <a:chOff x="354110" y="2358964"/>
              <a:chExt cx="11480604" cy="108822"/>
            </a:xfrm>
            <a:grpFill/>
          </p:grpSpPr>
          <p:sp>
            <p:nvSpPr>
              <p:cNvPr id="227" name="Rectangle 32">
                <a:extLst>
                  <a:ext uri="{FF2B5EF4-FFF2-40B4-BE49-F238E27FC236}">
                    <a16:creationId xmlns:a16="http://schemas.microsoft.com/office/drawing/2014/main" id="{8CDFED4E-F4A6-4874-8B65-398D610F1DC0}"/>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33">
                <a:extLst>
                  <a:ext uri="{FF2B5EF4-FFF2-40B4-BE49-F238E27FC236}">
                    <a16:creationId xmlns:a16="http://schemas.microsoft.com/office/drawing/2014/main" id="{8FCE50F7-C3D1-4B83-A0D8-CE83B0777FF6}"/>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34">
                <a:extLst>
                  <a:ext uri="{FF2B5EF4-FFF2-40B4-BE49-F238E27FC236}">
                    <a16:creationId xmlns:a16="http://schemas.microsoft.com/office/drawing/2014/main" id="{422101F3-5770-4041-BA3E-C5275D0FC73E}"/>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35">
                <a:extLst>
                  <a:ext uri="{FF2B5EF4-FFF2-40B4-BE49-F238E27FC236}">
                    <a16:creationId xmlns:a16="http://schemas.microsoft.com/office/drawing/2014/main" id="{4D8FEC62-30CA-4E87-A592-AA45C61EAA77}"/>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36">
                <a:extLst>
                  <a:ext uri="{FF2B5EF4-FFF2-40B4-BE49-F238E27FC236}">
                    <a16:creationId xmlns:a16="http://schemas.microsoft.com/office/drawing/2014/main" id="{52E99015-D9DC-40AE-91AD-5D24574CEC0F}"/>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37">
                <a:extLst>
                  <a:ext uri="{FF2B5EF4-FFF2-40B4-BE49-F238E27FC236}">
                    <a16:creationId xmlns:a16="http://schemas.microsoft.com/office/drawing/2014/main" id="{24DFE9E4-5C75-4EF9-AB54-F00FA9D91152}"/>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3" name="Rectangle 38">
                <a:extLst>
                  <a:ext uri="{FF2B5EF4-FFF2-40B4-BE49-F238E27FC236}">
                    <a16:creationId xmlns:a16="http://schemas.microsoft.com/office/drawing/2014/main" id="{2BBEC44B-F424-4C00-AF4A-8EEEDA8AA05D}"/>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9">
                <a:extLst>
                  <a:ext uri="{FF2B5EF4-FFF2-40B4-BE49-F238E27FC236}">
                    <a16:creationId xmlns:a16="http://schemas.microsoft.com/office/drawing/2014/main" id="{68F30D9A-CF13-4E29-967E-63B3AF05CF31}"/>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40">
                <a:extLst>
                  <a:ext uri="{FF2B5EF4-FFF2-40B4-BE49-F238E27FC236}">
                    <a16:creationId xmlns:a16="http://schemas.microsoft.com/office/drawing/2014/main" id="{F7A8E062-ADFC-457E-ADD6-02843928F62E}"/>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41">
                <a:extLst>
                  <a:ext uri="{FF2B5EF4-FFF2-40B4-BE49-F238E27FC236}">
                    <a16:creationId xmlns:a16="http://schemas.microsoft.com/office/drawing/2014/main" id="{E046A9D0-D179-44F9-86D3-9BF139B68BF6}"/>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42">
                <a:extLst>
                  <a:ext uri="{FF2B5EF4-FFF2-40B4-BE49-F238E27FC236}">
                    <a16:creationId xmlns:a16="http://schemas.microsoft.com/office/drawing/2014/main" id="{CC517B0B-1BF2-473B-ABB9-1553D01B1C2D}"/>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43">
                <a:extLst>
                  <a:ext uri="{FF2B5EF4-FFF2-40B4-BE49-F238E27FC236}">
                    <a16:creationId xmlns:a16="http://schemas.microsoft.com/office/drawing/2014/main" id="{5EE71ED6-EA45-4940-B212-163ED3D1C0A9}"/>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44">
                <a:extLst>
                  <a:ext uri="{FF2B5EF4-FFF2-40B4-BE49-F238E27FC236}">
                    <a16:creationId xmlns:a16="http://schemas.microsoft.com/office/drawing/2014/main" id="{664318EC-EADE-4667-92A4-B3E5DB2A11C1}"/>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45">
                <a:extLst>
                  <a:ext uri="{FF2B5EF4-FFF2-40B4-BE49-F238E27FC236}">
                    <a16:creationId xmlns:a16="http://schemas.microsoft.com/office/drawing/2014/main" id="{17B37ABD-81DA-4624-808B-EF4BC0B425B6}"/>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6">
                <a:extLst>
                  <a:ext uri="{FF2B5EF4-FFF2-40B4-BE49-F238E27FC236}">
                    <a16:creationId xmlns:a16="http://schemas.microsoft.com/office/drawing/2014/main" id="{B1F30DC8-DD07-48C5-9D6C-FB855527922B}"/>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7">
                <a:extLst>
                  <a:ext uri="{FF2B5EF4-FFF2-40B4-BE49-F238E27FC236}">
                    <a16:creationId xmlns:a16="http://schemas.microsoft.com/office/drawing/2014/main" id="{DFCE3AE1-313F-441F-8384-63A6EC165E2B}"/>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8">
                <a:extLst>
                  <a:ext uri="{FF2B5EF4-FFF2-40B4-BE49-F238E27FC236}">
                    <a16:creationId xmlns:a16="http://schemas.microsoft.com/office/drawing/2014/main" id="{2E331B42-AC28-4642-91F9-2F5BBFEC6AF8}"/>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9">
                <a:extLst>
                  <a:ext uri="{FF2B5EF4-FFF2-40B4-BE49-F238E27FC236}">
                    <a16:creationId xmlns:a16="http://schemas.microsoft.com/office/drawing/2014/main" id="{9F4D84A8-36FE-4CE0-8B9F-BAC2BA8A813E}"/>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50">
                <a:extLst>
                  <a:ext uri="{FF2B5EF4-FFF2-40B4-BE49-F238E27FC236}">
                    <a16:creationId xmlns:a16="http://schemas.microsoft.com/office/drawing/2014/main" id="{41E2C310-8272-48CF-BD5B-A99A2C7B3CC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51">
                <a:extLst>
                  <a:ext uri="{FF2B5EF4-FFF2-40B4-BE49-F238E27FC236}">
                    <a16:creationId xmlns:a16="http://schemas.microsoft.com/office/drawing/2014/main" id="{EFD4A3C6-7551-4DD0-AA1A-F932D7061DAA}"/>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52">
                <a:extLst>
                  <a:ext uri="{FF2B5EF4-FFF2-40B4-BE49-F238E27FC236}">
                    <a16:creationId xmlns:a16="http://schemas.microsoft.com/office/drawing/2014/main" id="{01F299DF-D3FF-4439-8EC7-B5A34146517E}"/>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53">
                <a:extLst>
                  <a:ext uri="{FF2B5EF4-FFF2-40B4-BE49-F238E27FC236}">
                    <a16:creationId xmlns:a16="http://schemas.microsoft.com/office/drawing/2014/main" id="{086FB16A-99D0-4DB0-9B38-CF351B5DF4DD}"/>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54">
                <a:extLst>
                  <a:ext uri="{FF2B5EF4-FFF2-40B4-BE49-F238E27FC236}">
                    <a16:creationId xmlns:a16="http://schemas.microsoft.com/office/drawing/2014/main" id="{126BCD40-1D3C-4937-A15E-AD2E9671B5AB}"/>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55">
                <a:extLst>
                  <a:ext uri="{FF2B5EF4-FFF2-40B4-BE49-F238E27FC236}">
                    <a16:creationId xmlns:a16="http://schemas.microsoft.com/office/drawing/2014/main" id="{03E4C7B0-DDFC-433A-A8E5-2315FA6EFE10}"/>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6">
                <a:extLst>
                  <a:ext uri="{FF2B5EF4-FFF2-40B4-BE49-F238E27FC236}">
                    <a16:creationId xmlns:a16="http://schemas.microsoft.com/office/drawing/2014/main" id="{7237BB88-10E9-454D-9D13-48878C421EB1}"/>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7">
                <a:extLst>
                  <a:ext uri="{FF2B5EF4-FFF2-40B4-BE49-F238E27FC236}">
                    <a16:creationId xmlns:a16="http://schemas.microsoft.com/office/drawing/2014/main" id="{515F18F4-5E57-4249-AB0A-249437781E42}"/>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1" name="Group 10">
              <a:extLst>
                <a:ext uri="{FF2B5EF4-FFF2-40B4-BE49-F238E27FC236}">
                  <a16:creationId xmlns:a16="http://schemas.microsoft.com/office/drawing/2014/main" id="{25AB7310-F80F-4091-8BFE-CE8C71666A9B}"/>
                </a:ext>
              </a:extLst>
            </p:cNvPr>
            <p:cNvGrpSpPr/>
            <p:nvPr/>
          </p:nvGrpSpPr>
          <p:grpSpPr>
            <a:xfrm>
              <a:off x="354110" y="2857795"/>
              <a:ext cx="11480604" cy="109990"/>
              <a:chOff x="354110" y="2866188"/>
              <a:chExt cx="11480604" cy="109990"/>
            </a:xfrm>
            <a:grpFill/>
          </p:grpSpPr>
          <p:sp>
            <p:nvSpPr>
              <p:cNvPr id="201" name="Rectangle 59">
                <a:extLst>
                  <a:ext uri="{FF2B5EF4-FFF2-40B4-BE49-F238E27FC236}">
                    <a16:creationId xmlns:a16="http://schemas.microsoft.com/office/drawing/2014/main" id="{9E50B916-ECC1-4F73-8059-F029E6581381}"/>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60">
                <a:extLst>
                  <a:ext uri="{FF2B5EF4-FFF2-40B4-BE49-F238E27FC236}">
                    <a16:creationId xmlns:a16="http://schemas.microsoft.com/office/drawing/2014/main" id="{A8DD1ADE-2032-47AE-B88E-78E0F1B01814}"/>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61">
                <a:extLst>
                  <a:ext uri="{FF2B5EF4-FFF2-40B4-BE49-F238E27FC236}">
                    <a16:creationId xmlns:a16="http://schemas.microsoft.com/office/drawing/2014/main" id="{9A6D6E1F-6E00-44C8-ADD2-06A738E758F6}"/>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62">
                <a:extLst>
                  <a:ext uri="{FF2B5EF4-FFF2-40B4-BE49-F238E27FC236}">
                    <a16:creationId xmlns:a16="http://schemas.microsoft.com/office/drawing/2014/main" id="{84FC7274-3463-4889-8E62-B693D50AE95D}"/>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63">
                <a:extLst>
                  <a:ext uri="{FF2B5EF4-FFF2-40B4-BE49-F238E27FC236}">
                    <a16:creationId xmlns:a16="http://schemas.microsoft.com/office/drawing/2014/main" id="{E4E1A84A-DCAC-483B-BC08-579BF10B10BB}"/>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64">
                <a:extLst>
                  <a:ext uri="{FF2B5EF4-FFF2-40B4-BE49-F238E27FC236}">
                    <a16:creationId xmlns:a16="http://schemas.microsoft.com/office/drawing/2014/main" id="{F14EE80D-C3D2-4E22-93C5-CDD09042131F}"/>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7" name="Rectangle 65">
                <a:extLst>
                  <a:ext uri="{FF2B5EF4-FFF2-40B4-BE49-F238E27FC236}">
                    <a16:creationId xmlns:a16="http://schemas.microsoft.com/office/drawing/2014/main" id="{FB8FBFAE-E2E1-41A6-987B-CEFBAC180122}"/>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6">
                <a:extLst>
                  <a:ext uri="{FF2B5EF4-FFF2-40B4-BE49-F238E27FC236}">
                    <a16:creationId xmlns:a16="http://schemas.microsoft.com/office/drawing/2014/main" id="{138AF1CB-7808-4C24-B76D-AB9F6A45036D}"/>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7">
                <a:extLst>
                  <a:ext uri="{FF2B5EF4-FFF2-40B4-BE49-F238E27FC236}">
                    <a16:creationId xmlns:a16="http://schemas.microsoft.com/office/drawing/2014/main" id="{F5E88013-D7CE-4120-B4BB-C894EC19C9A1}"/>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8">
                <a:extLst>
                  <a:ext uri="{FF2B5EF4-FFF2-40B4-BE49-F238E27FC236}">
                    <a16:creationId xmlns:a16="http://schemas.microsoft.com/office/drawing/2014/main" id="{B6FC4D89-F7B1-46F5-9502-62F41E89DEC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9">
                <a:extLst>
                  <a:ext uri="{FF2B5EF4-FFF2-40B4-BE49-F238E27FC236}">
                    <a16:creationId xmlns:a16="http://schemas.microsoft.com/office/drawing/2014/main" id="{64C81BD0-C449-4A1B-8492-20430196064F}"/>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70">
                <a:extLst>
                  <a:ext uri="{FF2B5EF4-FFF2-40B4-BE49-F238E27FC236}">
                    <a16:creationId xmlns:a16="http://schemas.microsoft.com/office/drawing/2014/main" id="{5F91B7CB-59D7-4965-B754-71C102E43FDB}"/>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71">
                <a:extLst>
                  <a:ext uri="{FF2B5EF4-FFF2-40B4-BE49-F238E27FC236}">
                    <a16:creationId xmlns:a16="http://schemas.microsoft.com/office/drawing/2014/main" id="{677F7EA6-E57D-4E12-A4A5-AAFDCA8AA106}"/>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72">
                <a:extLst>
                  <a:ext uri="{FF2B5EF4-FFF2-40B4-BE49-F238E27FC236}">
                    <a16:creationId xmlns:a16="http://schemas.microsoft.com/office/drawing/2014/main" id="{56B270F4-040D-43EF-974A-3598BC687669}"/>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73">
                <a:extLst>
                  <a:ext uri="{FF2B5EF4-FFF2-40B4-BE49-F238E27FC236}">
                    <a16:creationId xmlns:a16="http://schemas.microsoft.com/office/drawing/2014/main" id="{EA8C5736-4550-4B46-8B52-247CF04D7EB0}"/>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74">
                <a:extLst>
                  <a:ext uri="{FF2B5EF4-FFF2-40B4-BE49-F238E27FC236}">
                    <a16:creationId xmlns:a16="http://schemas.microsoft.com/office/drawing/2014/main" id="{F42B7DAA-E3F5-4B02-B786-473C7605B5A2}"/>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75">
                <a:extLst>
                  <a:ext uri="{FF2B5EF4-FFF2-40B4-BE49-F238E27FC236}">
                    <a16:creationId xmlns:a16="http://schemas.microsoft.com/office/drawing/2014/main" id="{D850716E-F966-418B-A415-5B6E0F8A183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6">
                <a:extLst>
                  <a:ext uri="{FF2B5EF4-FFF2-40B4-BE49-F238E27FC236}">
                    <a16:creationId xmlns:a16="http://schemas.microsoft.com/office/drawing/2014/main" id="{B6DAAC97-C425-42B4-9405-AC447E2E0B89}"/>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7">
                <a:extLst>
                  <a:ext uri="{FF2B5EF4-FFF2-40B4-BE49-F238E27FC236}">
                    <a16:creationId xmlns:a16="http://schemas.microsoft.com/office/drawing/2014/main" id="{42D8FACA-2CB3-400B-9610-94CBA7A3EE32}"/>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8">
                <a:extLst>
                  <a:ext uri="{FF2B5EF4-FFF2-40B4-BE49-F238E27FC236}">
                    <a16:creationId xmlns:a16="http://schemas.microsoft.com/office/drawing/2014/main" id="{22200CE3-AD18-4A71-BA64-E2F227C44B48}"/>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9">
                <a:extLst>
                  <a:ext uri="{FF2B5EF4-FFF2-40B4-BE49-F238E27FC236}">
                    <a16:creationId xmlns:a16="http://schemas.microsoft.com/office/drawing/2014/main" id="{475F60A0-5B50-42FC-8C11-E137E7C5611C}"/>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80">
                <a:extLst>
                  <a:ext uri="{FF2B5EF4-FFF2-40B4-BE49-F238E27FC236}">
                    <a16:creationId xmlns:a16="http://schemas.microsoft.com/office/drawing/2014/main" id="{CAA2354D-703C-4594-B119-475938CFD402}"/>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81">
                <a:extLst>
                  <a:ext uri="{FF2B5EF4-FFF2-40B4-BE49-F238E27FC236}">
                    <a16:creationId xmlns:a16="http://schemas.microsoft.com/office/drawing/2014/main" id="{F8619CF6-1E39-4CF1-AEF0-BE5A67EB6F65}"/>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82">
                <a:extLst>
                  <a:ext uri="{FF2B5EF4-FFF2-40B4-BE49-F238E27FC236}">
                    <a16:creationId xmlns:a16="http://schemas.microsoft.com/office/drawing/2014/main" id="{354E893E-B006-4B22-BBCB-52A79A5461D1}"/>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83">
                <a:extLst>
                  <a:ext uri="{FF2B5EF4-FFF2-40B4-BE49-F238E27FC236}">
                    <a16:creationId xmlns:a16="http://schemas.microsoft.com/office/drawing/2014/main" id="{0D56028C-9156-43E8-B855-AF135DD7E695}"/>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84">
                <a:extLst>
                  <a:ext uri="{FF2B5EF4-FFF2-40B4-BE49-F238E27FC236}">
                    <a16:creationId xmlns:a16="http://schemas.microsoft.com/office/drawing/2014/main" id="{950FA1E9-CD04-4DB1-B523-ABF2C1B6ED9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2" name="Group 11">
              <a:extLst>
                <a:ext uri="{FF2B5EF4-FFF2-40B4-BE49-F238E27FC236}">
                  <a16:creationId xmlns:a16="http://schemas.microsoft.com/office/drawing/2014/main" id="{E6AA6044-FF9C-4224-BBD4-786BCC486D91}"/>
                </a:ext>
              </a:extLst>
            </p:cNvPr>
            <p:cNvGrpSpPr/>
            <p:nvPr/>
          </p:nvGrpSpPr>
          <p:grpSpPr>
            <a:xfrm>
              <a:off x="354110" y="3364507"/>
              <a:ext cx="11480604" cy="109990"/>
              <a:chOff x="354110" y="3364062"/>
              <a:chExt cx="11480604" cy="109990"/>
            </a:xfrm>
            <a:grpFill/>
          </p:grpSpPr>
          <p:sp>
            <p:nvSpPr>
              <p:cNvPr id="175" name="Rectangle 5">
                <a:extLst>
                  <a:ext uri="{FF2B5EF4-FFF2-40B4-BE49-F238E27FC236}">
                    <a16:creationId xmlns:a16="http://schemas.microsoft.com/office/drawing/2014/main" id="{CEC88F9D-6CCB-4C48-AB60-4743F3C98AE2}"/>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6">
                <a:extLst>
                  <a:ext uri="{FF2B5EF4-FFF2-40B4-BE49-F238E27FC236}">
                    <a16:creationId xmlns:a16="http://schemas.microsoft.com/office/drawing/2014/main" id="{BC4930EB-874F-4D2B-94B1-FF1459F4A72F}"/>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7">
                <a:extLst>
                  <a:ext uri="{FF2B5EF4-FFF2-40B4-BE49-F238E27FC236}">
                    <a16:creationId xmlns:a16="http://schemas.microsoft.com/office/drawing/2014/main" id="{66BB2441-7C95-4A21-B558-2971312D511C}"/>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8">
                <a:extLst>
                  <a:ext uri="{FF2B5EF4-FFF2-40B4-BE49-F238E27FC236}">
                    <a16:creationId xmlns:a16="http://schemas.microsoft.com/office/drawing/2014/main" id="{B2A1B236-8D43-4B78-90F2-27A974E1FE93}"/>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9">
                <a:extLst>
                  <a:ext uri="{FF2B5EF4-FFF2-40B4-BE49-F238E27FC236}">
                    <a16:creationId xmlns:a16="http://schemas.microsoft.com/office/drawing/2014/main" id="{E0526BF0-467E-421F-870A-02C866AC0CCA}"/>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10">
                <a:extLst>
                  <a:ext uri="{FF2B5EF4-FFF2-40B4-BE49-F238E27FC236}">
                    <a16:creationId xmlns:a16="http://schemas.microsoft.com/office/drawing/2014/main" id="{79ACA6FA-E263-441B-B650-DEE2A495E193}"/>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1" name="Rectangle 11">
                <a:extLst>
                  <a:ext uri="{FF2B5EF4-FFF2-40B4-BE49-F238E27FC236}">
                    <a16:creationId xmlns:a16="http://schemas.microsoft.com/office/drawing/2014/main" id="{DA7F6558-782C-4107-91F4-AF8E5136C77F}"/>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12">
                <a:extLst>
                  <a:ext uri="{FF2B5EF4-FFF2-40B4-BE49-F238E27FC236}">
                    <a16:creationId xmlns:a16="http://schemas.microsoft.com/office/drawing/2014/main" id="{E575740C-61C5-4D08-9803-25E05FA3F518}"/>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13">
                <a:extLst>
                  <a:ext uri="{FF2B5EF4-FFF2-40B4-BE49-F238E27FC236}">
                    <a16:creationId xmlns:a16="http://schemas.microsoft.com/office/drawing/2014/main" id="{D4CCCBBA-5E32-47C6-B40B-3E2155E3F12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14">
                <a:extLst>
                  <a:ext uri="{FF2B5EF4-FFF2-40B4-BE49-F238E27FC236}">
                    <a16:creationId xmlns:a16="http://schemas.microsoft.com/office/drawing/2014/main" id="{FC65131F-93B3-419C-B068-14D36AAC3FC9}"/>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15">
                <a:extLst>
                  <a:ext uri="{FF2B5EF4-FFF2-40B4-BE49-F238E27FC236}">
                    <a16:creationId xmlns:a16="http://schemas.microsoft.com/office/drawing/2014/main" id="{469B75D4-B4A8-4C2E-8EBB-E95FAB7C56E6}"/>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6">
                <a:extLst>
                  <a:ext uri="{FF2B5EF4-FFF2-40B4-BE49-F238E27FC236}">
                    <a16:creationId xmlns:a16="http://schemas.microsoft.com/office/drawing/2014/main" id="{6C8F3B5D-1D93-4D85-8639-75B5E46EC612}"/>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7">
                <a:extLst>
                  <a:ext uri="{FF2B5EF4-FFF2-40B4-BE49-F238E27FC236}">
                    <a16:creationId xmlns:a16="http://schemas.microsoft.com/office/drawing/2014/main" id="{DCCEB301-1F26-43A3-8B34-DBAFC32B3228}"/>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8">
                <a:extLst>
                  <a:ext uri="{FF2B5EF4-FFF2-40B4-BE49-F238E27FC236}">
                    <a16:creationId xmlns:a16="http://schemas.microsoft.com/office/drawing/2014/main" id="{DD08B69C-E406-41F3-856E-A8C150CB642D}"/>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9">
                <a:extLst>
                  <a:ext uri="{FF2B5EF4-FFF2-40B4-BE49-F238E27FC236}">
                    <a16:creationId xmlns:a16="http://schemas.microsoft.com/office/drawing/2014/main" id="{A1A90F4B-6060-4BA1-8AF2-FAFFAA04A881}"/>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20">
                <a:extLst>
                  <a:ext uri="{FF2B5EF4-FFF2-40B4-BE49-F238E27FC236}">
                    <a16:creationId xmlns:a16="http://schemas.microsoft.com/office/drawing/2014/main" id="{B1F471FD-A187-4EE2-9D21-E0A637683F0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21">
                <a:extLst>
                  <a:ext uri="{FF2B5EF4-FFF2-40B4-BE49-F238E27FC236}">
                    <a16:creationId xmlns:a16="http://schemas.microsoft.com/office/drawing/2014/main" id="{68DAAA74-257B-4E75-A315-6B710A314868}"/>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22">
                <a:extLst>
                  <a:ext uri="{FF2B5EF4-FFF2-40B4-BE49-F238E27FC236}">
                    <a16:creationId xmlns:a16="http://schemas.microsoft.com/office/drawing/2014/main" id="{63000D52-BDE3-430B-8243-08564FFE96A1}"/>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23">
                <a:extLst>
                  <a:ext uri="{FF2B5EF4-FFF2-40B4-BE49-F238E27FC236}">
                    <a16:creationId xmlns:a16="http://schemas.microsoft.com/office/drawing/2014/main" id="{F6BDC60F-B33E-4AD8-9807-B2C1A4C2C6ED}"/>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24">
                <a:extLst>
                  <a:ext uri="{FF2B5EF4-FFF2-40B4-BE49-F238E27FC236}">
                    <a16:creationId xmlns:a16="http://schemas.microsoft.com/office/drawing/2014/main" id="{F1DB5734-0088-4CC2-9415-998F19416559}"/>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25">
                <a:extLst>
                  <a:ext uri="{FF2B5EF4-FFF2-40B4-BE49-F238E27FC236}">
                    <a16:creationId xmlns:a16="http://schemas.microsoft.com/office/drawing/2014/main" id="{1C679BCE-F04D-48E0-8E2B-0174E8E975E1}"/>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6">
                <a:extLst>
                  <a:ext uri="{FF2B5EF4-FFF2-40B4-BE49-F238E27FC236}">
                    <a16:creationId xmlns:a16="http://schemas.microsoft.com/office/drawing/2014/main" id="{EA8ABD89-DF79-45A9-9CDB-0E871222D540}"/>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7">
                <a:extLst>
                  <a:ext uri="{FF2B5EF4-FFF2-40B4-BE49-F238E27FC236}">
                    <a16:creationId xmlns:a16="http://schemas.microsoft.com/office/drawing/2014/main" id="{C1A57486-D9A6-4CD5-878E-093E44A7606C}"/>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8">
                <a:extLst>
                  <a:ext uri="{FF2B5EF4-FFF2-40B4-BE49-F238E27FC236}">
                    <a16:creationId xmlns:a16="http://schemas.microsoft.com/office/drawing/2014/main" id="{B6582662-B56F-42F6-A821-B5F52FB8400B}"/>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9">
                <a:extLst>
                  <a:ext uri="{FF2B5EF4-FFF2-40B4-BE49-F238E27FC236}">
                    <a16:creationId xmlns:a16="http://schemas.microsoft.com/office/drawing/2014/main" id="{1105049D-68B2-4636-9C28-7B8C21771618}"/>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30">
                <a:extLst>
                  <a:ext uri="{FF2B5EF4-FFF2-40B4-BE49-F238E27FC236}">
                    <a16:creationId xmlns:a16="http://schemas.microsoft.com/office/drawing/2014/main" id="{E0F75D5D-3B9C-40B7-AF8E-4C4322B6C942}"/>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00F6A935-DCBA-461C-832C-A343F475413E}"/>
                </a:ext>
              </a:extLst>
            </p:cNvPr>
            <p:cNvGrpSpPr/>
            <p:nvPr/>
          </p:nvGrpSpPr>
          <p:grpSpPr>
            <a:xfrm>
              <a:off x="354110" y="3871219"/>
              <a:ext cx="11480604" cy="108822"/>
              <a:chOff x="354110" y="3872454"/>
              <a:chExt cx="11480604" cy="108822"/>
            </a:xfrm>
            <a:grpFill/>
          </p:grpSpPr>
          <p:sp>
            <p:nvSpPr>
              <p:cNvPr id="149" name="Rectangle 32">
                <a:extLst>
                  <a:ext uri="{FF2B5EF4-FFF2-40B4-BE49-F238E27FC236}">
                    <a16:creationId xmlns:a16="http://schemas.microsoft.com/office/drawing/2014/main" id="{67654A26-DC7F-47CD-8FF8-BC012501CCEA}"/>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33">
                <a:extLst>
                  <a:ext uri="{FF2B5EF4-FFF2-40B4-BE49-F238E27FC236}">
                    <a16:creationId xmlns:a16="http://schemas.microsoft.com/office/drawing/2014/main" id="{9949B927-96E9-4F44-9050-A81CD79D7386}"/>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34">
                <a:extLst>
                  <a:ext uri="{FF2B5EF4-FFF2-40B4-BE49-F238E27FC236}">
                    <a16:creationId xmlns:a16="http://schemas.microsoft.com/office/drawing/2014/main" id="{3B5D9536-992F-4F39-93BC-BB2533D78505}"/>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35">
                <a:extLst>
                  <a:ext uri="{FF2B5EF4-FFF2-40B4-BE49-F238E27FC236}">
                    <a16:creationId xmlns:a16="http://schemas.microsoft.com/office/drawing/2014/main" id="{F1FA2A7F-208B-4450-9E7E-F29BB3925166}"/>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36">
                <a:extLst>
                  <a:ext uri="{FF2B5EF4-FFF2-40B4-BE49-F238E27FC236}">
                    <a16:creationId xmlns:a16="http://schemas.microsoft.com/office/drawing/2014/main" id="{EF607D70-7F21-4A9F-A183-730E45EF312E}"/>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37">
                <a:extLst>
                  <a:ext uri="{FF2B5EF4-FFF2-40B4-BE49-F238E27FC236}">
                    <a16:creationId xmlns:a16="http://schemas.microsoft.com/office/drawing/2014/main" id="{4ECF017A-32D9-44C4-837F-2C37B7B9FC42}"/>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5" name="Rectangle 38">
                <a:extLst>
                  <a:ext uri="{FF2B5EF4-FFF2-40B4-BE49-F238E27FC236}">
                    <a16:creationId xmlns:a16="http://schemas.microsoft.com/office/drawing/2014/main" id="{34B3B9C3-9513-414E-B30D-F7CFC02E05D6}"/>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9">
                <a:extLst>
                  <a:ext uri="{FF2B5EF4-FFF2-40B4-BE49-F238E27FC236}">
                    <a16:creationId xmlns:a16="http://schemas.microsoft.com/office/drawing/2014/main" id="{E6A1B5D1-A0C1-47E7-A068-C05A44F3D700}"/>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40">
                <a:extLst>
                  <a:ext uri="{FF2B5EF4-FFF2-40B4-BE49-F238E27FC236}">
                    <a16:creationId xmlns:a16="http://schemas.microsoft.com/office/drawing/2014/main" id="{96D2BA52-50C4-45BF-B115-62AE7F01B07A}"/>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41">
                <a:extLst>
                  <a:ext uri="{FF2B5EF4-FFF2-40B4-BE49-F238E27FC236}">
                    <a16:creationId xmlns:a16="http://schemas.microsoft.com/office/drawing/2014/main" id="{9DCC33D9-FAF4-4D54-A2F1-85D656FB93DA}"/>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42">
                <a:extLst>
                  <a:ext uri="{FF2B5EF4-FFF2-40B4-BE49-F238E27FC236}">
                    <a16:creationId xmlns:a16="http://schemas.microsoft.com/office/drawing/2014/main" id="{8DD0B56F-45FF-4041-A939-24B54541A309}"/>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43">
                <a:extLst>
                  <a:ext uri="{FF2B5EF4-FFF2-40B4-BE49-F238E27FC236}">
                    <a16:creationId xmlns:a16="http://schemas.microsoft.com/office/drawing/2014/main" id="{96AB8477-5546-4080-8BC1-02BF0BB8F3FE}"/>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44">
                <a:extLst>
                  <a:ext uri="{FF2B5EF4-FFF2-40B4-BE49-F238E27FC236}">
                    <a16:creationId xmlns:a16="http://schemas.microsoft.com/office/drawing/2014/main" id="{4E453DC0-BE05-4525-866A-335CE37B007E}"/>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45">
                <a:extLst>
                  <a:ext uri="{FF2B5EF4-FFF2-40B4-BE49-F238E27FC236}">
                    <a16:creationId xmlns:a16="http://schemas.microsoft.com/office/drawing/2014/main" id="{DE66478E-4EC6-4BE6-B27E-C0C0531CC1E1}"/>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6">
                <a:extLst>
                  <a:ext uri="{FF2B5EF4-FFF2-40B4-BE49-F238E27FC236}">
                    <a16:creationId xmlns:a16="http://schemas.microsoft.com/office/drawing/2014/main" id="{698E3192-E8A7-4BE3-A213-C67294E393A9}"/>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7">
                <a:extLst>
                  <a:ext uri="{FF2B5EF4-FFF2-40B4-BE49-F238E27FC236}">
                    <a16:creationId xmlns:a16="http://schemas.microsoft.com/office/drawing/2014/main" id="{73311133-150A-4295-BA6B-AE591A758BD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8">
                <a:extLst>
                  <a:ext uri="{FF2B5EF4-FFF2-40B4-BE49-F238E27FC236}">
                    <a16:creationId xmlns:a16="http://schemas.microsoft.com/office/drawing/2014/main" id="{01A2298C-D71C-4EE8-97EC-882AE8FE270B}"/>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9">
                <a:extLst>
                  <a:ext uri="{FF2B5EF4-FFF2-40B4-BE49-F238E27FC236}">
                    <a16:creationId xmlns:a16="http://schemas.microsoft.com/office/drawing/2014/main" id="{4A510FF8-75EB-4CBF-8672-72CB0674B95B}"/>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50">
                <a:extLst>
                  <a:ext uri="{FF2B5EF4-FFF2-40B4-BE49-F238E27FC236}">
                    <a16:creationId xmlns:a16="http://schemas.microsoft.com/office/drawing/2014/main" id="{1A2C9E47-1571-4FD2-8B6B-C7B564E8977A}"/>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51">
                <a:extLst>
                  <a:ext uri="{FF2B5EF4-FFF2-40B4-BE49-F238E27FC236}">
                    <a16:creationId xmlns:a16="http://schemas.microsoft.com/office/drawing/2014/main" id="{86EF56B1-DD4A-4A19-A43F-347855BF8424}"/>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52">
                <a:extLst>
                  <a:ext uri="{FF2B5EF4-FFF2-40B4-BE49-F238E27FC236}">
                    <a16:creationId xmlns:a16="http://schemas.microsoft.com/office/drawing/2014/main" id="{593C0948-4102-4E67-9CCD-6F94446F70BE}"/>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53">
                <a:extLst>
                  <a:ext uri="{FF2B5EF4-FFF2-40B4-BE49-F238E27FC236}">
                    <a16:creationId xmlns:a16="http://schemas.microsoft.com/office/drawing/2014/main" id="{ACB6589F-762B-4CA7-8D92-92E5FB76FD1A}"/>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54">
                <a:extLst>
                  <a:ext uri="{FF2B5EF4-FFF2-40B4-BE49-F238E27FC236}">
                    <a16:creationId xmlns:a16="http://schemas.microsoft.com/office/drawing/2014/main" id="{9992ACB2-51DA-4341-842A-58050D15CC78}"/>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55">
                <a:extLst>
                  <a:ext uri="{FF2B5EF4-FFF2-40B4-BE49-F238E27FC236}">
                    <a16:creationId xmlns:a16="http://schemas.microsoft.com/office/drawing/2014/main" id="{D9C60E55-0956-424D-8C75-2976AC3B653E}"/>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6">
                <a:extLst>
                  <a:ext uri="{FF2B5EF4-FFF2-40B4-BE49-F238E27FC236}">
                    <a16:creationId xmlns:a16="http://schemas.microsoft.com/office/drawing/2014/main" id="{BE0FF237-544C-4EAB-ABB0-731D5FA88D46}"/>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7">
                <a:extLst>
                  <a:ext uri="{FF2B5EF4-FFF2-40B4-BE49-F238E27FC236}">
                    <a16:creationId xmlns:a16="http://schemas.microsoft.com/office/drawing/2014/main" id="{D1E0212C-F045-489C-9689-7C49F762CC3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AC90BB14-74DB-4A2D-847B-7D160CCB7907}"/>
                </a:ext>
              </a:extLst>
            </p:cNvPr>
            <p:cNvGrpSpPr/>
            <p:nvPr/>
          </p:nvGrpSpPr>
          <p:grpSpPr>
            <a:xfrm>
              <a:off x="354110" y="4376763"/>
              <a:ext cx="11480604" cy="109990"/>
              <a:chOff x="354110" y="4379678"/>
              <a:chExt cx="11480604" cy="109990"/>
            </a:xfrm>
            <a:grpFill/>
          </p:grpSpPr>
          <p:sp>
            <p:nvSpPr>
              <p:cNvPr id="123" name="Rectangle 59">
                <a:extLst>
                  <a:ext uri="{FF2B5EF4-FFF2-40B4-BE49-F238E27FC236}">
                    <a16:creationId xmlns:a16="http://schemas.microsoft.com/office/drawing/2014/main" id="{99D447A1-2220-4498-AEF5-6E3E1E6E7569}"/>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60">
                <a:extLst>
                  <a:ext uri="{FF2B5EF4-FFF2-40B4-BE49-F238E27FC236}">
                    <a16:creationId xmlns:a16="http://schemas.microsoft.com/office/drawing/2014/main" id="{7C3A93F4-91DD-433B-968A-852BE617B270}"/>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61">
                <a:extLst>
                  <a:ext uri="{FF2B5EF4-FFF2-40B4-BE49-F238E27FC236}">
                    <a16:creationId xmlns:a16="http://schemas.microsoft.com/office/drawing/2014/main" id="{1C73CE31-214B-4439-A783-35C6A8ED7587}"/>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62">
                <a:extLst>
                  <a:ext uri="{FF2B5EF4-FFF2-40B4-BE49-F238E27FC236}">
                    <a16:creationId xmlns:a16="http://schemas.microsoft.com/office/drawing/2014/main" id="{36D68C3F-8E09-4424-AE30-DC0EA8A4B605}"/>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63">
                <a:extLst>
                  <a:ext uri="{FF2B5EF4-FFF2-40B4-BE49-F238E27FC236}">
                    <a16:creationId xmlns:a16="http://schemas.microsoft.com/office/drawing/2014/main" id="{D77BDB0F-9FB9-4B1E-8B4A-1E2673E90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64">
                <a:extLst>
                  <a:ext uri="{FF2B5EF4-FFF2-40B4-BE49-F238E27FC236}">
                    <a16:creationId xmlns:a16="http://schemas.microsoft.com/office/drawing/2014/main" id="{11FC8FC1-3854-4435-94FA-7C19C8CF4B2B}"/>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9" name="Rectangle 65">
                <a:extLst>
                  <a:ext uri="{FF2B5EF4-FFF2-40B4-BE49-F238E27FC236}">
                    <a16:creationId xmlns:a16="http://schemas.microsoft.com/office/drawing/2014/main" id="{CD7A3181-77BB-4B10-BAE0-192A2D4C546F}"/>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6">
                <a:extLst>
                  <a:ext uri="{FF2B5EF4-FFF2-40B4-BE49-F238E27FC236}">
                    <a16:creationId xmlns:a16="http://schemas.microsoft.com/office/drawing/2014/main" id="{34704098-6430-4842-A78C-8EA208FF5C58}"/>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7">
                <a:extLst>
                  <a:ext uri="{FF2B5EF4-FFF2-40B4-BE49-F238E27FC236}">
                    <a16:creationId xmlns:a16="http://schemas.microsoft.com/office/drawing/2014/main" id="{821A9373-4697-4443-B247-58130E1D401F}"/>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8">
                <a:extLst>
                  <a:ext uri="{FF2B5EF4-FFF2-40B4-BE49-F238E27FC236}">
                    <a16:creationId xmlns:a16="http://schemas.microsoft.com/office/drawing/2014/main" id="{BE59B0E9-E64A-4252-ABFF-7D0CCECB5F69}"/>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9">
                <a:extLst>
                  <a:ext uri="{FF2B5EF4-FFF2-40B4-BE49-F238E27FC236}">
                    <a16:creationId xmlns:a16="http://schemas.microsoft.com/office/drawing/2014/main" id="{066F8BCA-C3C4-48C8-9103-65FC2FFF6239}"/>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70">
                <a:extLst>
                  <a:ext uri="{FF2B5EF4-FFF2-40B4-BE49-F238E27FC236}">
                    <a16:creationId xmlns:a16="http://schemas.microsoft.com/office/drawing/2014/main" id="{68B69181-5D7D-4EFF-9724-B2BDD62DB414}"/>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71">
                <a:extLst>
                  <a:ext uri="{FF2B5EF4-FFF2-40B4-BE49-F238E27FC236}">
                    <a16:creationId xmlns:a16="http://schemas.microsoft.com/office/drawing/2014/main" id="{996BC465-13D7-4B01-81BD-88E7BAA5A99E}"/>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72">
                <a:extLst>
                  <a:ext uri="{FF2B5EF4-FFF2-40B4-BE49-F238E27FC236}">
                    <a16:creationId xmlns:a16="http://schemas.microsoft.com/office/drawing/2014/main" id="{61C9420C-6853-4164-9D24-98349CD58CD5}"/>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73">
                <a:extLst>
                  <a:ext uri="{FF2B5EF4-FFF2-40B4-BE49-F238E27FC236}">
                    <a16:creationId xmlns:a16="http://schemas.microsoft.com/office/drawing/2014/main" id="{EF04FF35-9797-4571-BCFF-435C37D2517E}"/>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74">
                <a:extLst>
                  <a:ext uri="{FF2B5EF4-FFF2-40B4-BE49-F238E27FC236}">
                    <a16:creationId xmlns:a16="http://schemas.microsoft.com/office/drawing/2014/main" id="{78C68F3A-1768-4D3F-8ABF-D899CEF5DEDB}"/>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75">
                <a:extLst>
                  <a:ext uri="{FF2B5EF4-FFF2-40B4-BE49-F238E27FC236}">
                    <a16:creationId xmlns:a16="http://schemas.microsoft.com/office/drawing/2014/main" id="{A69F85D7-2261-4042-B85B-C3FABE4A0815}"/>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6">
                <a:extLst>
                  <a:ext uri="{FF2B5EF4-FFF2-40B4-BE49-F238E27FC236}">
                    <a16:creationId xmlns:a16="http://schemas.microsoft.com/office/drawing/2014/main" id="{31444D56-FEBA-4CC9-B179-200833A9BE9A}"/>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7">
                <a:extLst>
                  <a:ext uri="{FF2B5EF4-FFF2-40B4-BE49-F238E27FC236}">
                    <a16:creationId xmlns:a16="http://schemas.microsoft.com/office/drawing/2014/main" id="{A7678401-8C3E-4FAF-A888-70B49C911618}"/>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8">
                <a:extLst>
                  <a:ext uri="{FF2B5EF4-FFF2-40B4-BE49-F238E27FC236}">
                    <a16:creationId xmlns:a16="http://schemas.microsoft.com/office/drawing/2014/main" id="{618CC429-D47D-440E-9695-6E61D609607D}"/>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9">
                <a:extLst>
                  <a:ext uri="{FF2B5EF4-FFF2-40B4-BE49-F238E27FC236}">
                    <a16:creationId xmlns:a16="http://schemas.microsoft.com/office/drawing/2014/main" id="{F2B544AE-5CC8-4A61-BBDF-82DA13A5F7E8}"/>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80">
                <a:extLst>
                  <a:ext uri="{FF2B5EF4-FFF2-40B4-BE49-F238E27FC236}">
                    <a16:creationId xmlns:a16="http://schemas.microsoft.com/office/drawing/2014/main" id="{46B39C8E-D445-41B8-8B42-2DE170717BD6}"/>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81">
                <a:extLst>
                  <a:ext uri="{FF2B5EF4-FFF2-40B4-BE49-F238E27FC236}">
                    <a16:creationId xmlns:a16="http://schemas.microsoft.com/office/drawing/2014/main" id="{38E7AB8E-5E17-460F-8595-4178AF462D9F}"/>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82">
                <a:extLst>
                  <a:ext uri="{FF2B5EF4-FFF2-40B4-BE49-F238E27FC236}">
                    <a16:creationId xmlns:a16="http://schemas.microsoft.com/office/drawing/2014/main" id="{B1EBA00C-8D23-4B8D-996F-763D44718637}"/>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83">
                <a:extLst>
                  <a:ext uri="{FF2B5EF4-FFF2-40B4-BE49-F238E27FC236}">
                    <a16:creationId xmlns:a16="http://schemas.microsoft.com/office/drawing/2014/main" id="{A74D84D5-1D5F-4261-AC8E-F836107F1AED}"/>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84">
                <a:extLst>
                  <a:ext uri="{FF2B5EF4-FFF2-40B4-BE49-F238E27FC236}">
                    <a16:creationId xmlns:a16="http://schemas.microsoft.com/office/drawing/2014/main" id="{FAE1892A-CE1C-4062-87F1-490874F36EE9}"/>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1802612C-7EF5-4229-B874-804F63CA5157}"/>
                </a:ext>
              </a:extLst>
            </p:cNvPr>
            <p:cNvGrpSpPr/>
            <p:nvPr/>
          </p:nvGrpSpPr>
          <p:grpSpPr>
            <a:xfrm>
              <a:off x="354110" y="4883475"/>
              <a:ext cx="11480604" cy="109990"/>
              <a:chOff x="354110" y="4888062"/>
              <a:chExt cx="11480604" cy="109990"/>
            </a:xfrm>
            <a:grpFill/>
          </p:grpSpPr>
          <p:sp>
            <p:nvSpPr>
              <p:cNvPr id="97" name="Rectangle 5">
                <a:extLst>
                  <a:ext uri="{FF2B5EF4-FFF2-40B4-BE49-F238E27FC236}">
                    <a16:creationId xmlns:a16="http://schemas.microsoft.com/office/drawing/2014/main" id="{79ECF9B6-3DAB-4C5C-B34E-D0A7F38B761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6">
                <a:extLst>
                  <a:ext uri="{FF2B5EF4-FFF2-40B4-BE49-F238E27FC236}">
                    <a16:creationId xmlns:a16="http://schemas.microsoft.com/office/drawing/2014/main" id="{35C9E271-FB6D-4F58-AC40-C72BEAE8A205}"/>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7">
                <a:extLst>
                  <a:ext uri="{FF2B5EF4-FFF2-40B4-BE49-F238E27FC236}">
                    <a16:creationId xmlns:a16="http://schemas.microsoft.com/office/drawing/2014/main" id="{6C77D497-A891-4E55-B019-C188318C9B94}"/>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8">
                <a:extLst>
                  <a:ext uri="{FF2B5EF4-FFF2-40B4-BE49-F238E27FC236}">
                    <a16:creationId xmlns:a16="http://schemas.microsoft.com/office/drawing/2014/main" id="{789A10D5-86A9-4355-A65E-55E0070B0C22}"/>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9">
                <a:extLst>
                  <a:ext uri="{FF2B5EF4-FFF2-40B4-BE49-F238E27FC236}">
                    <a16:creationId xmlns:a16="http://schemas.microsoft.com/office/drawing/2014/main" id="{190FC9CA-1CD6-4748-9D13-6C41111A17B7}"/>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10">
                <a:extLst>
                  <a:ext uri="{FF2B5EF4-FFF2-40B4-BE49-F238E27FC236}">
                    <a16:creationId xmlns:a16="http://schemas.microsoft.com/office/drawing/2014/main" id="{C8822FE6-6227-48F7-AA73-92699ABEA3A8}"/>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3" name="Rectangle 11">
                <a:extLst>
                  <a:ext uri="{FF2B5EF4-FFF2-40B4-BE49-F238E27FC236}">
                    <a16:creationId xmlns:a16="http://schemas.microsoft.com/office/drawing/2014/main" id="{E5E1E87B-24C4-475C-8A8F-5B997B2D073F}"/>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12">
                <a:extLst>
                  <a:ext uri="{FF2B5EF4-FFF2-40B4-BE49-F238E27FC236}">
                    <a16:creationId xmlns:a16="http://schemas.microsoft.com/office/drawing/2014/main" id="{A10C8796-2AC4-44B9-947C-67EA0E966720}"/>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13">
                <a:extLst>
                  <a:ext uri="{FF2B5EF4-FFF2-40B4-BE49-F238E27FC236}">
                    <a16:creationId xmlns:a16="http://schemas.microsoft.com/office/drawing/2014/main" id="{9C3B2967-6FE1-42A9-8AA6-D88F39ED2592}"/>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14">
                <a:extLst>
                  <a:ext uri="{FF2B5EF4-FFF2-40B4-BE49-F238E27FC236}">
                    <a16:creationId xmlns:a16="http://schemas.microsoft.com/office/drawing/2014/main" id="{D65A60F3-B8CA-4A07-BA50-4382410F7DF3}"/>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15">
                <a:extLst>
                  <a:ext uri="{FF2B5EF4-FFF2-40B4-BE49-F238E27FC236}">
                    <a16:creationId xmlns:a16="http://schemas.microsoft.com/office/drawing/2014/main" id="{CE9D0345-78D9-481A-97CD-9F4F5005DCF5}"/>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6">
                <a:extLst>
                  <a:ext uri="{FF2B5EF4-FFF2-40B4-BE49-F238E27FC236}">
                    <a16:creationId xmlns:a16="http://schemas.microsoft.com/office/drawing/2014/main" id="{335FF664-C997-40CD-A253-17AE029463EF}"/>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7">
                <a:extLst>
                  <a:ext uri="{FF2B5EF4-FFF2-40B4-BE49-F238E27FC236}">
                    <a16:creationId xmlns:a16="http://schemas.microsoft.com/office/drawing/2014/main" id="{9CC2681F-B216-40D9-B5A0-F02DCEABDF71}"/>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8">
                <a:extLst>
                  <a:ext uri="{FF2B5EF4-FFF2-40B4-BE49-F238E27FC236}">
                    <a16:creationId xmlns:a16="http://schemas.microsoft.com/office/drawing/2014/main" id="{A3004976-7D17-4D1E-8C1B-307A36D4D3A6}"/>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9">
                <a:extLst>
                  <a:ext uri="{FF2B5EF4-FFF2-40B4-BE49-F238E27FC236}">
                    <a16:creationId xmlns:a16="http://schemas.microsoft.com/office/drawing/2014/main" id="{2441E1C0-EA8F-4829-96F9-79E4F9F9B8A8}"/>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20">
                <a:extLst>
                  <a:ext uri="{FF2B5EF4-FFF2-40B4-BE49-F238E27FC236}">
                    <a16:creationId xmlns:a16="http://schemas.microsoft.com/office/drawing/2014/main" id="{44BC57F8-5DE7-403F-B665-F6F2827DB80C}"/>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21">
                <a:extLst>
                  <a:ext uri="{FF2B5EF4-FFF2-40B4-BE49-F238E27FC236}">
                    <a16:creationId xmlns:a16="http://schemas.microsoft.com/office/drawing/2014/main" id="{B34B239C-EECF-4F26-A48A-B0CC0F65BC73}"/>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22">
                <a:extLst>
                  <a:ext uri="{FF2B5EF4-FFF2-40B4-BE49-F238E27FC236}">
                    <a16:creationId xmlns:a16="http://schemas.microsoft.com/office/drawing/2014/main" id="{9761DB51-CFA3-48D3-A481-6AAF4370D4B5}"/>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23">
                <a:extLst>
                  <a:ext uri="{FF2B5EF4-FFF2-40B4-BE49-F238E27FC236}">
                    <a16:creationId xmlns:a16="http://schemas.microsoft.com/office/drawing/2014/main" id="{8BF8C0DC-CA13-4B3A-9B31-81AD0D5A3B96}"/>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24">
                <a:extLst>
                  <a:ext uri="{FF2B5EF4-FFF2-40B4-BE49-F238E27FC236}">
                    <a16:creationId xmlns:a16="http://schemas.microsoft.com/office/drawing/2014/main" id="{3B5D9432-1B5F-4352-8E2D-A4C9BA278820}"/>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25">
                <a:extLst>
                  <a:ext uri="{FF2B5EF4-FFF2-40B4-BE49-F238E27FC236}">
                    <a16:creationId xmlns:a16="http://schemas.microsoft.com/office/drawing/2014/main" id="{A72578CA-857C-4FF3-99D2-2409F1404F50}"/>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6">
                <a:extLst>
                  <a:ext uri="{FF2B5EF4-FFF2-40B4-BE49-F238E27FC236}">
                    <a16:creationId xmlns:a16="http://schemas.microsoft.com/office/drawing/2014/main" id="{CAD4F8AF-D5EE-4F50-B004-20393F40DD74}"/>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7">
                <a:extLst>
                  <a:ext uri="{FF2B5EF4-FFF2-40B4-BE49-F238E27FC236}">
                    <a16:creationId xmlns:a16="http://schemas.microsoft.com/office/drawing/2014/main" id="{8A57F274-20A6-4680-B7C0-AD8EA5A0BB6B}"/>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8">
                <a:extLst>
                  <a:ext uri="{FF2B5EF4-FFF2-40B4-BE49-F238E27FC236}">
                    <a16:creationId xmlns:a16="http://schemas.microsoft.com/office/drawing/2014/main" id="{0F14F482-588A-4EEB-8243-0F8DF0EBFCDB}"/>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9">
                <a:extLst>
                  <a:ext uri="{FF2B5EF4-FFF2-40B4-BE49-F238E27FC236}">
                    <a16:creationId xmlns:a16="http://schemas.microsoft.com/office/drawing/2014/main" id="{DBE68752-D099-4312-A230-0F3B7131BC49}"/>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30">
                <a:extLst>
                  <a:ext uri="{FF2B5EF4-FFF2-40B4-BE49-F238E27FC236}">
                    <a16:creationId xmlns:a16="http://schemas.microsoft.com/office/drawing/2014/main" id="{405BD9F5-ECE9-4C54-B627-8C58DFD73551}"/>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81BDD497-9AE8-4EFE-A518-EB1944C837FD}"/>
                </a:ext>
              </a:extLst>
            </p:cNvPr>
            <p:cNvGrpSpPr/>
            <p:nvPr/>
          </p:nvGrpSpPr>
          <p:grpSpPr>
            <a:xfrm>
              <a:off x="354110" y="5390187"/>
              <a:ext cx="11480604" cy="108822"/>
              <a:chOff x="354110" y="5396454"/>
              <a:chExt cx="11480604" cy="108822"/>
            </a:xfrm>
            <a:grpFill/>
          </p:grpSpPr>
          <p:sp>
            <p:nvSpPr>
              <p:cNvPr id="71" name="Rectangle 32">
                <a:extLst>
                  <a:ext uri="{FF2B5EF4-FFF2-40B4-BE49-F238E27FC236}">
                    <a16:creationId xmlns:a16="http://schemas.microsoft.com/office/drawing/2014/main" id="{46DE1FDE-4944-42F3-AB62-2DB5477E3F4E}"/>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33">
                <a:extLst>
                  <a:ext uri="{FF2B5EF4-FFF2-40B4-BE49-F238E27FC236}">
                    <a16:creationId xmlns:a16="http://schemas.microsoft.com/office/drawing/2014/main" id="{06FCE84A-9F7C-4DFE-8CA9-5982F096E6E7}"/>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34">
                <a:extLst>
                  <a:ext uri="{FF2B5EF4-FFF2-40B4-BE49-F238E27FC236}">
                    <a16:creationId xmlns:a16="http://schemas.microsoft.com/office/drawing/2014/main" id="{DD56D081-1AAA-49A3-ABDB-5C753E6ABED1}"/>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35">
                <a:extLst>
                  <a:ext uri="{FF2B5EF4-FFF2-40B4-BE49-F238E27FC236}">
                    <a16:creationId xmlns:a16="http://schemas.microsoft.com/office/drawing/2014/main" id="{BD4D92B3-9AE0-48B8-959E-07EA7AB29F39}"/>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36">
                <a:extLst>
                  <a:ext uri="{FF2B5EF4-FFF2-40B4-BE49-F238E27FC236}">
                    <a16:creationId xmlns:a16="http://schemas.microsoft.com/office/drawing/2014/main" id="{3DD3026A-6FE6-4FA7-90F4-6DE1E8898CA9}"/>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37">
                <a:extLst>
                  <a:ext uri="{FF2B5EF4-FFF2-40B4-BE49-F238E27FC236}">
                    <a16:creationId xmlns:a16="http://schemas.microsoft.com/office/drawing/2014/main" id="{AC970942-28D3-4460-85B7-BD20B0D76AC0}"/>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 name="Rectangle 38">
                <a:extLst>
                  <a:ext uri="{FF2B5EF4-FFF2-40B4-BE49-F238E27FC236}">
                    <a16:creationId xmlns:a16="http://schemas.microsoft.com/office/drawing/2014/main" id="{03D96458-7899-4A24-B66B-461086FAA137}"/>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9">
                <a:extLst>
                  <a:ext uri="{FF2B5EF4-FFF2-40B4-BE49-F238E27FC236}">
                    <a16:creationId xmlns:a16="http://schemas.microsoft.com/office/drawing/2014/main" id="{C8A769BE-C8A3-44B6-A98B-9A0CA8C8C1B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40">
                <a:extLst>
                  <a:ext uri="{FF2B5EF4-FFF2-40B4-BE49-F238E27FC236}">
                    <a16:creationId xmlns:a16="http://schemas.microsoft.com/office/drawing/2014/main" id="{42866ABD-1FE3-40D1-8819-FC2FC19BC13E}"/>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41">
                <a:extLst>
                  <a:ext uri="{FF2B5EF4-FFF2-40B4-BE49-F238E27FC236}">
                    <a16:creationId xmlns:a16="http://schemas.microsoft.com/office/drawing/2014/main" id="{0DA7C80D-458F-4BCF-9DF9-4EA5C63B694E}"/>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42">
                <a:extLst>
                  <a:ext uri="{FF2B5EF4-FFF2-40B4-BE49-F238E27FC236}">
                    <a16:creationId xmlns:a16="http://schemas.microsoft.com/office/drawing/2014/main" id="{0BDDAC83-E0E2-46D1-BE39-29D715978A44}"/>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43">
                <a:extLst>
                  <a:ext uri="{FF2B5EF4-FFF2-40B4-BE49-F238E27FC236}">
                    <a16:creationId xmlns:a16="http://schemas.microsoft.com/office/drawing/2014/main" id="{778B5BE3-4E1C-4C31-8E26-1435B98AADE2}"/>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44">
                <a:extLst>
                  <a:ext uri="{FF2B5EF4-FFF2-40B4-BE49-F238E27FC236}">
                    <a16:creationId xmlns:a16="http://schemas.microsoft.com/office/drawing/2014/main" id="{12D1914C-8D7D-4C81-BF2A-CC415E7FEFEA}"/>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45">
                <a:extLst>
                  <a:ext uri="{FF2B5EF4-FFF2-40B4-BE49-F238E27FC236}">
                    <a16:creationId xmlns:a16="http://schemas.microsoft.com/office/drawing/2014/main" id="{3F7280B3-7FC7-46CC-B0AA-9279C8F01F29}"/>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6">
                <a:extLst>
                  <a:ext uri="{FF2B5EF4-FFF2-40B4-BE49-F238E27FC236}">
                    <a16:creationId xmlns:a16="http://schemas.microsoft.com/office/drawing/2014/main" id="{8518DB40-11B0-4C34-8085-E25C7CCE9078}"/>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7">
                <a:extLst>
                  <a:ext uri="{FF2B5EF4-FFF2-40B4-BE49-F238E27FC236}">
                    <a16:creationId xmlns:a16="http://schemas.microsoft.com/office/drawing/2014/main" id="{A0A4571B-8522-4F7C-A623-D22275A4BA72}"/>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8">
                <a:extLst>
                  <a:ext uri="{FF2B5EF4-FFF2-40B4-BE49-F238E27FC236}">
                    <a16:creationId xmlns:a16="http://schemas.microsoft.com/office/drawing/2014/main" id="{0058B0EA-93A6-4250-B9BB-2189D860E5A2}"/>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9">
                <a:extLst>
                  <a:ext uri="{FF2B5EF4-FFF2-40B4-BE49-F238E27FC236}">
                    <a16:creationId xmlns:a16="http://schemas.microsoft.com/office/drawing/2014/main" id="{AD35427D-2F04-45B3-A5EA-4C931023ECE8}"/>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50">
                <a:extLst>
                  <a:ext uri="{FF2B5EF4-FFF2-40B4-BE49-F238E27FC236}">
                    <a16:creationId xmlns:a16="http://schemas.microsoft.com/office/drawing/2014/main" id="{C9AE1296-0B65-425E-B952-6EA87FD817F0}"/>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51">
                <a:extLst>
                  <a:ext uri="{FF2B5EF4-FFF2-40B4-BE49-F238E27FC236}">
                    <a16:creationId xmlns:a16="http://schemas.microsoft.com/office/drawing/2014/main" id="{7A1EA1D6-A2F2-45C1-B37A-53504239CE56}"/>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52">
                <a:extLst>
                  <a:ext uri="{FF2B5EF4-FFF2-40B4-BE49-F238E27FC236}">
                    <a16:creationId xmlns:a16="http://schemas.microsoft.com/office/drawing/2014/main" id="{505AF1AD-40CE-4BC2-AC86-033E06E7B6F6}"/>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53">
                <a:extLst>
                  <a:ext uri="{FF2B5EF4-FFF2-40B4-BE49-F238E27FC236}">
                    <a16:creationId xmlns:a16="http://schemas.microsoft.com/office/drawing/2014/main" id="{4E83FA98-5620-4FBC-83BE-A15F94C83D59}"/>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54">
                <a:extLst>
                  <a:ext uri="{FF2B5EF4-FFF2-40B4-BE49-F238E27FC236}">
                    <a16:creationId xmlns:a16="http://schemas.microsoft.com/office/drawing/2014/main" id="{994A88E7-EC98-4704-B017-A2BEA7AB44CD}"/>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55">
                <a:extLst>
                  <a:ext uri="{FF2B5EF4-FFF2-40B4-BE49-F238E27FC236}">
                    <a16:creationId xmlns:a16="http://schemas.microsoft.com/office/drawing/2014/main" id="{44F8541E-6BEB-4522-8934-CDC85C95B804}"/>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6">
                <a:extLst>
                  <a:ext uri="{FF2B5EF4-FFF2-40B4-BE49-F238E27FC236}">
                    <a16:creationId xmlns:a16="http://schemas.microsoft.com/office/drawing/2014/main" id="{41BE143F-1045-43B6-9112-9CA42EAB94D5}"/>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7">
                <a:extLst>
                  <a:ext uri="{FF2B5EF4-FFF2-40B4-BE49-F238E27FC236}">
                    <a16:creationId xmlns:a16="http://schemas.microsoft.com/office/drawing/2014/main" id="{15B3273B-882C-4741-AFCB-88C00782C05E}"/>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42D156E4-2FEE-41D1-B234-92FA676F4D8E}"/>
                </a:ext>
              </a:extLst>
            </p:cNvPr>
            <p:cNvGrpSpPr/>
            <p:nvPr/>
          </p:nvGrpSpPr>
          <p:grpSpPr>
            <a:xfrm>
              <a:off x="354110" y="5895731"/>
              <a:ext cx="11480604" cy="109990"/>
              <a:chOff x="354110" y="5903678"/>
              <a:chExt cx="11480604" cy="109990"/>
            </a:xfrm>
            <a:grpFill/>
          </p:grpSpPr>
          <p:sp>
            <p:nvSpPr>
              <p:cNvPr id="45" name="Rectangle 59">
                <a:extLst>
                  <a:ext uri="{FF2B5EF4-FFF2-40B4-BE49-F238E27FC236}">
                    <a16:creationId xmlns:a16="http://schemas.microsoft.com/office/drawing/2014/main" id="{1282A854-928F-4C4C-AF50-E805B6E24D60}"/>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60">
                <a:extLst>
                  <a:ext uri="{FF2B5EF4-FFF2-40B4-BE49-F238E27FC236}">
                    <a16:creationId xmlns:a16="http://schemas.microsoft.com/office/drawing/2014/main" id="{BF09B981-640A-4B56-97EF-77A7674F2AB4}"/>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61">
                <a:extLst>
                  <a:ext uri="{FF2B5EF4-FFF2-40B4-BE49-F238E27FC236}">
                    <a16:creationId xmlns:a16="http://schemas.microsoft.com/office/drawing/2014/main" id="{0E3D84C4-7127-44E3-9D80-DD4C9DF86B9B}"/>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62">
                <a:extLst>
                  <a:ext uri="{FF2B5EF4-FFF2-40B4-BE49-F238E27FC236}">
                    <a16:creationId xmlns:a16="http://schemas.microsoft.com/office/drawing/2014/main" id="{3C0ED1F5-7157-4C03-AF23-63AA54E2020F}"/>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63">
                <a:extLst>
                  <a:ext uri="{FF2B5EF4-FFF2-40B4-BE49-F238E27FC236}">
                    <a16:creationId xmlns:a16="http://schemas.microsoft.com/office/drawing/2014/main" id="{DA4CC94A-11EC-484D-93A8-A6BA55C942E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64">
                <a:extLst>
                  <a:ext uri="{FF2B5EF4-FFF2-40B4-BE49-F238E27FC236}">
                    <a16:creationId xmlns:a16="http://schemas.microsoft.com/office/drawing/2014/main" id="{F3F8546E-5077-4146-94A8-9C4CC244E519}"/>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 name="Rectangle 65">
                <a:extLst>
                  <a:ext uri="{FF2B5EF4-FFF2-40B4-BE49-F238E27FC236}">
                    <a16:creationId xmlns:a16="http://schemas.microsoft.com/office/drawing/2014/main" id="{931F67C4-9C1D-4588-A8E6-3E99D64C700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6">
                <a:extLst>
                  <a:ext uri="{FF2B5EF4-FFF2-40B4-BE49-F238E27FC236}">
                    <a16:creationId xmlns:a16="http://schemas.microsoft.com/office/drawing/2014/main" id="{EB21CB79-3CB2-4077-A9B9-C45985197177}"/>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7">
                <a:extLst>
                  <a:ext uri="{FF2B5EF4-FFF2-40B4-BE49-F238E27FC236}">
                    <a16:creationId xmlns:a16="http://schemas.microsoft.com/office/drawing/2014/main" id="{DD611496-16E5-4416-B1A2-02348ABD39A2}"/>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8">
                <a:extLst>
                  <a:ext uri="{FF2B5EF4-FFF2-40B4-BE49-F238E27FC236}">
                    <a16:creationId xmlns:a16="http://schemas.microsoft.com/office/drawing/2014/main" id="{EF4511E4-6AE1-4AD2-9E94-8DFEBF58B10C}"/>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9">
                <a:extLst>
                  <a:ext uri="{FF2B5EF4-FFF2-40B4-BE49-F238E27FC236}">
                    <a16:creationId xmlns:a16="http://schemas.microsoft.com/office/drawing/2014/main" id="{5A9F5148-2BFE-49A2-882C-9C270DAC2D30}"/>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70">
                <a:extLst>
                  <a:ext uri="{FF2B5EF4-FFF2-40B4-BE49-F238E27FC236}">
                    <a16:creationId xmlns:a16="http://schemas.microsoft.com/office/drawing/2014/main" id="{17978533-954B-41FA-ACA1-BB2EAC45FE1D}"/>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71">
                <a:extLst>
                  <a:ext uri="{FF2B5EF4-FFF2-40B4-BE49-F238E27FC236}">
                    <a16:creationId xmlns:a16="http://schemas.microsoft.com/office/drawing/2014/main" id="{9926B974-3B58-43BE-A627-034A472C617C}"/>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72">
                <a:extLst>
                  <a:ext uri="{FF2B5EF4-FFF2-40B4-BE49-F238E27FC236}">
                    <a16:creationId xmlns:a16="http://schemas.microsoft.com/office/drawing/2014/main" id="{E88CA7B8-FC95-4FE1-9B97-D5EF9F942413}"/>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73">
                <a:extLst>
                  <a:ext uri="{FF2B5EF4-FFF2-40B4-BE49-F238E27FC236}">
                    <a16:creationId xmlns:a16="http://schemas.microsoft.com/office/drawing/2014/main" id="{A92934FD-C410-4C84-A5E1-081E7B422AA1}"/>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74">
                <a:extLst>
                  <a:ext uri="{FF2B5EF4-FFF2-40B4-BE49-F238E27FC236}">
                    <a16:creationId xmlns:a16="http://schemas.microsoft.com/office/drawing/2014/main" id="{2DA33973-6FE4-4D86-BBFB-90D4909293C8}"/>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75">
                <a:extLst>
                  <a:ext uri="{FF2B5EF4-FFF2-40B4-BE49-F238E27FC236}">
                    <a16:creationId xmlns:a16="http://schemas.microsoft.com/office/drawing/2014/main" id="{94818BD6-2B6E-47BE-B503-E9E8E6375D92}"/>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6">
                <a:extLst>
                  <a:ext uri="{FF2B5EF4-FFF2-40B4-BE49-F238E27FC236}">
                    <a16:creationId xmlns:a16="http://schemas.microsoft.com/office/drawing/2014/main" id="{F051DFF7-292C-4CA6-B811-8790171A25A6}"/>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7">
                <a:extLst>
                  <a:ext uri="{FF2B5EF4-FFF2-40B4-BE49-F238E27FC236}">
                    <a16:creationId xmlns:a16="http://schemas.microsoft.com/office/drawing/2014/main" id="{728FA892-539E-4633-A6ED-61FF464A5030}"/>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8">
                <a:extLst>
                  <a:ext uri="{FF2B5EF4-FFF2-40B4-BE49-F238E27FC236}">
                    <a16:creationId xmlns:a16="http://schemas.microsoft.com/office/drawing/2014/main" id="{FE6AF4DA-E293-4A89-BE4C-DD3E6BDBE217}"/>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9">
                <a:extLst>
                  <a:ext uri="{FF2B5EF4-FFF2-40B4-BE49-F238E27FC236}">
                    <a16:creationId xmlns:a16="http://schemas.microsoft.com/office/drawing/2014/main" id="{11BA7696-6E60-4A76-8A02-38F11535F1F3}"/>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80">
                <a:extLst>
                  <a:ext uri="{FF2B5EF4-FFF2-40B4-BE49-F238E27FC236}">
                    <a16:creationId xmlns:a16="http://schemas.microsoft.com/office/drawing/2014/main" id="{EBA43DA8-F00F-4803-9505-8D973D07BA4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81">
                <a:extLst>
                  <a:ext uri="{FF2B5EF4-FFF2-40B4-BE49-F238E27FC236}">
                    <a16:creationId xmlns:a16="http://schemas.microsoft.com/office/drawing/2014/main" id="{5996994C-303B-47AD-B7A1-EB4C4801F26D}"/>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82">
                <a:extLst>
                  <a:ext uri="{FF2B5EF4-FFF2-40B4-BE49-F238E27FC236}">
                    <a16:creationId xmlns:a16="http://schemas.microsoft.com/office/drawing/2014/main" id="{AC9DA622-9D85-4CCD-AC5B-C16EC91FDA83}"/>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83">
                <a:extLst>
                  <a:ext uri="{FF2B5EF4-FFF2-40B4-BE49-F238E27FC236}">
                    <a16:creationId xmlns:a16="http://schemas.microsoft.com/office/drawing/2014/main" id="{74795EEC-C77C-457E-8ED2-A2565D98D6B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84">
                <a:extLst>
                  <a:ext uri="{FF2B5EF4-FFF2-40B4-BE49-F238E27FC236}">
                    <a16:creationId xmlns:a16="http://schemas.microsoft.com/office/drawing/2014/main" id="{E7A6C9D7-E009-43E7-83C2-4012ED6CC081}"/>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56EC6267-892C-414C-9F90-78AE254ABFE9}"/>
                </a:ext>
              </a:extLst>
            </p:cNvPr>
            <p:cNvGrpSpPr/>
            <p:nvPr/>
          </p:nvGrpSpPr>
          <p:grpSpPr>
            <a:xfrm>
              <a:off x="354110" y="6402442"/>
              <a:ext cx="11480604" cy="109990"/>
              <a:chOff x="354110" y="5903678"/>
              <a:chExt cx="11480604" cy="109990"/>
            </a:xfrm>
            <a:grpFill/>
          </p:grpSpPr>
          <p:sp>
            <p:nvSpPr>
              <p:cNvPr id="19" name="Rectangle 59">
                <a:extLst>
                  <a:ext uri="{FF2B5EF4-FFF2-40B4-BE49-F238E27FC236}">
                    <a16:creationId xmlns:a16="http://schemas.microsoft.com/office/drawing/2014/main" id="{3E75128E-3C74-4C95-89B7-CB30EBD0DA91}"/>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 name="Rectangle 60">
                <a:extLst>
                  <a:ext uri="{FF2B5EF4-FFF2-40B4-BE49-F238E27FC236}">
                    <a16:creationId xmlns:a16="http://schemas.microsoft.com/office/drawing/2014/main" id="{5123F894-661A-41E9-A3C4-D65153785919}"/>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 name="Rectangle 61">
                <a:extLst>
                  <a:ext uri="{FF2B5EF4-FFF2-40B4-BE49-F238E27FC236}">
                    <a16:creationId xmlns:a16="http://schemas.microsoft.com/office/drawing/2014/main" id="{6DE83EB5-D56C-4E03-AFAA-ABFCDBF5269C}"/>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 name="Rectangle 62">
                <a:extLst>
                  <a:ext uri="{FF2B5EF4-FFF2-40B4-BE49-F238E27FC236}">
                    <a16:creationId xmlns:a16="http://schemas.microsoft.com/office/drawing/2014/main" id="{A7150839-4B6F-48D6-8DC1-234F92C99691}"/>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 name="Rectangle 63">
                <a:extLst>
                  <a:ext uri="{FF2B5EF4-FFF2-40B4-BE49-F238E27FC236}">
                    <a16:creationId xmlns:a16="http://schemas.microsoft.com/office/drawing/2014/main" id="{F57DE175-BDB3-46EA-A233-0D1C4BC629CE}"/>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 name="Rectangle 64">
                <a:extLst>
                  <a:ext uri="{FF2B5EF4-FFF2-40B4-BE49-F238E27FC236}">
                    <a16:creationId xmlns:a16="http://schemas.microsoft.com/office/drawing/2014/main" id="{E0DC63F5-28E3-423C-884B-60E11C90CCF8}"/>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 name="Rectangle 65">
                <a:extLst>
                  <a:ext uri="{FF2B5EF4-FFF2-40B4-BE49-F238E27FC236}">
                    <a16:creationId xmlns:a16="http://schemas.microsoft.com/office/drawing/2014/main" id="{1B8EDB48-7E1A-4E8D-8DD6-E2E9045E5CC7}"/>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6">
                <a:extLst>
                  <a:ext uri="{FF2B5EF4-FFF2-40B4-BE49-F238E27FC236}">
                    <a16:creationId xmlns:a16="http://schemas.microsoft.com/office/drawing/2014/main" id="{7B2F1A3E-E3C9-4E74-A8BB-5D7489CCC81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7">
                <a:extLst>
                  <a:ext uri="{FF2B5EF4-FFF2-40B4-BE49-F238E27FC236}">
                    <a16:creationId xmlns:a16="http://schemas.microsoft.com/office/drawing/2014/main" id="{986E435A-5565-453A-9521-30F8988F19B7}"/>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8">
                <a:extLst>
                  <a:ext uri="{FF2B5EF4-FFF2-40B4-BE49-F238E27FC236}">
                    <a16:creationId xmlns:a16="http://schemas.microsoft.com/office/drawing/2014/main" id="{1B037B73-2947-4134-8DBF-86815CE18D01}"/>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9">
                <a:extLst>
                  <a:ext uri="{FF2B5EF4-FFF2-40B4-BE49-F238E27FC236}">
                    <a16:creationId xmlns:a16="http://schemas.microsoft.com/office/drawing/2014/main" id="{59E3FCFD-4BC9-4154-9F9A-FEDADE6AF85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70">
                <a:extLst>
                  <a:ext uri="{FF2B5EF4-FFF2-40B4-BE49-F238E27FC236}">
                    <a16:creationId xmlns:a16="http://schemas.microsoft.com/office/drawing/2014/main" id="{75B4E090-E69E-4E1B-9D47-2E7610643E70}"/>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71">
                <a:extLst>
                  <a:ext uri="{FF2B5EF4-FFF2-40B4-BE49-F238E27FC236}">
                    <a16:creationId xmlns:a16="http://schemas.microsoft.com/office/drawing/2014/main" id="{3E8EF4EA-870F-4671-9D93-BBDD11E3A6D3}"/>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72">
                <a:extLst>
                  <a:ext uri="{FF2B5EF4-FFF2-40B4-BE49-F238E27FC236}">
                    <a16:creationId xmlns:a16="http://schemas.microsoft.com/office/drawing/2014/main" id="{381F046F-5BF7-4214-B4FB-EEBE29F7CA15}"/>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73">
                <a:extLst>
                  <a:ext uri="{FF2B5EF4-FFF2-40B4-BE49-F238E27FC236}">
                    <a16:creationId xmlns:a16="http://schemas.microsoft.com/office/drawing/2014/main" id="{836148AC-AF61-43A3-A1B1-BB54CE216AEA}"/>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74">
                <a:extLst>
                  <a:ext uri="{FF2B5EF4-FFF2-40B4-BE49-F238E27FC236}">
                    <a16:creationId xmlns:a16="http://schemas.microsoft.com/office/drawing/2014/main" id="{B1DE9085-D5E0-4B83-BB80-E434D7DDD158}"/>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75">
                <a:extLst>
                  <a:ext uri="{FF2B5EF4-FFF2-40B4-BE49-F238E27FC236}">
                    <a16:creationId xmlns:a16="http://schemas.microsoft.com/office/drawing/2014/main" id="{317373CF-A0A3-4A1C-88A0-683C2A8DF16F}"/>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6">
                <a:extLst>
                  <a:ext uri="{FF2B5EF4-FFF2-40B4-BE49-F238E27FC236}">
                    <a16:creationId xmlns:a16="http://schemas.microsoft.com/office/drawing/2014/main" id="{4347A2CA-AF14-4C9E-BBAB-D90DBAA96501}"/>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7">
                <a:extLst>
                  <a:ext uri="{FF2B5EF4-FFF2-40B4-BE49-F238E27FC236}">
                    <a16:creationId xmlns:a16="http://schemas.microsoft.com/office/drawing/2014/main" id="{B9A6E2C3-57A3-42A9-A83E-18CDCD7C69CF}"/>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8">
                <a:extLst>
                  <a:ext uri="{FF2B5EF4-FFF2-40B4-BE49-F238E27FC236}">
                    <a16:creationId xmlns:a16="http://schemas.microsoft.com/office/drawing/2014/main" id="{66345FAF-D8B3-4589-B236-9592A4B2E67D}"/>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9">
                <a:extLst>
                  <a:ext uri="{FF2B5EF4-FFF2-40B4-BE49-F238E27FC236}">
                    <a16:creationId xmlns:a16="http://schemas.microsoft.com/office/drawing/2014/main" id="{B6D66C40-7B12-4FAE-BA0D-F11071E94A85}"/>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80">
                <a:extLst>
                  <a:ext uri="{FF2B5EF4-FFF2-40B4-BE49-F238E27FC236}">
                    <a16:creationId xmlns:a16="http://schemas.microsoft.com/office/drawing/2014/main" id="{88E16CD4-DE64-472C-92F2-04F69839E843}"/>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81">
                <a:extLst>
                  <a:ext uri="{FF2B5EF4-FFF2-40B4-BE49-F238E27FC236}">
                    <a16:creationId xmlns:a16="http://schemas.microsoft.com/office/drawing/2014/main" id="{D595AF87-0CEC-4595-A702-E82EE7CBEF90}"/>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82">
                <a:extLst>
                  <a:ext uri="{FF2B5EF4-FFF2-40B4-BE49-F238E27FC236}">
                    <a16:creationId xmlns:a16="http://schemas.microsoft.com/office/drawing/2014/main" id="{61ED73B8-7315-4650-922A-B9670ED5FF3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83">
                <a:extLst>
                  <a:ext uri="{FF2B5EF4-FFF2-40B4-BE49-F238E27FC236}">
                    <a16:creationId xmlns:a16="http://schemas.microsoft.com/office/drawing/2014/main" id="{78E5D2BE-A2AA-4686-881A-1AAC20E7698E}"/>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84">
                <a:extLst>
                  <a:ext uri="{FF2B5EF4-FFF2-40B4-BE49-F238E27FC236}">
                    <a16:creationId xmlns:a16="http://schemas.microsoft.com/office/drawing/2014/main" id="{6983C63B-88C2-4A51-9595-E3C3B3B91183}"/>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357" name="Title 1">
            <a:extLst>
              <a:ext uri="{FF2B5EF4-FFF2-40B4-BE49-F238E27FC236}">
                <a16:creationId xmlns:a16="http://schemas.microsoft.com/office/drawing/2014/main" id="{854A438C-BC9A-4A4F-ABD3-80A84279ECBF}"/>
              </a:ext>
            </a:extLst>
          </p:cNvPr>
          <p:cNvSpPr>
            <a:spLocks noGrp="1"/>
          </p:cNvSpPr>
          <p:nvPr>
            <p:ph type="title"/>
          </p:nvPr>
        </p:nvSpPr>
        <p:spPr>
          <a:xfrm>
            <a:off x="189756" y="73844"/>
            <a:ext cx="10969943" cy="711081"/>
          </a:xfrm>
        </p:spPr>
        <p:txBody>
          <a:bodyPr>
            <a:noAutofit/>
          </a:bodyPr>
          <a:lstStyle>
            <a:lvl1pPr algn="l">
              <a:defRPr sz="3600">
                <a:solidFill>
                  <a:schemeClr val="bg1"/>
                </a:solidFill>
                <a:latin typeface="Cooper Black" panose="0208090404030B020404" pitchFamily="18" charset="0"/>
              </a:defRPr>
            </a:lvl1pPr>
          </a:lstStyle>
          <a:p>
            <a:r>
              <a:rPr lang="en-US" dirty="0"/>
              <a:t>Click to edit Master title style</a:t>
            </a:r>
          </a:p>
        </p:txBody>
      </p:sp>
    </p:spTree>
    <p:extLst>
      <p:ext uri="{BB962C8B-B14F-4D97-AF65-F5344CB8AC3E}">
        <p14:creationId xmlns:p14="http://schemas.microsoft.com/office/powerpoint/2010/main" val="245349110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About Us">
    <p:bg>
      <p:bgPr>
        <a:solidFill>
          <a:schemeClr val="accent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C1607FC-4025-4535-B960-C423F1504CE5}"/>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12" name="Group 11">
              <a:extLst>
                <a:ext uri="{FF2B5EF4-FFF2-40B4-BE49-F238E27FC236}">
                  <a16:creationId xmlns:a16="http://schemas.microsoft.com/office/drawing/2014/main" id="{5651BEEC-E6AC-4E4B-9B88-D2F823311FDE}"/>
                </a:ext>
              </a:extLst>
            </p:cNvPr>
            <p:cNvGrpSpPr/>
            <p:nvPr/>
          </p:nvGrpSpPr>
          <p:grpSpPr>
            <a:xfrm>
              <a:off x="354110" y="326571"/>
              <a:ext cx="11480604" cy="109990"/>
              <a:chOff x="354110" y="326571"/>
              <a:chExt cx="11480604" cy="109990"/>
            </a:xfrm>
            <a:grpFill/>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6CC022AE-7DA1-4DBC-B4FA-A550170E3244}"/>
                </a:ext>
              </a:extLst>
            </p:cNvPr>
            <p:cNvGrpSpPr/>
            <p:nvPr/>
          </p:nvGrpSpPr>
          <p:grpSpPr>
            <a:xfrm>
              <a:off x="354110" y="833283"/>
              <a:ext cx="11480604" cy="108822"/>
              <a:chOff x="354110" y="834963"/>
              <a:chExt cx="11480604" cy="108822"/>
            </a:xfrm>
            <a:grpFill/>
          </p:grpSpPr>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86937529-B296-43D8-A41E-AB8B81312F52}"/>
                </a:ext>
              </a:extLst>
            </p:cNvPr>
            <p:cNvGrpSpPr/>
            <p:nvPr/>
          </p:nvGrpSpPr>
          <p:grpSpPr>
            <a:xfrm>
              <a:off x="354110" y="1338827"/>
              <a:ext cx="11480604" cy="109990"/>
              <a:chOff x="354110" y="1342187"/>
              <a:chExt cx="11480604" cy="109990"/>
            </a:xfrm>
            <a:grpFill/>
          </p:grpSpPr>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7F2D639A-C347-4082-9643-F89AF7802C05}"/>
                </a:ext>
              </a:extLst>
            </p:cNvPr>
            <p:cNvGrpSpPr/>
            <p:nvPr/>
          </p:nvGrpSpPr>
          <p:grpSpPr>
            <a:xfrm>
              <a:off x="354110" y="1845539"/>
              <a:ext cx="11480604" cy="109990"/>
              <a:chOff x="354110" y="1850572"/>
              <a:chExt cx="11480604" cy="109990"/>
            </a:xfrm>
            <a:grpFill/>
          </p:grpSpPr>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66A8B488-F73F-46BA-AAC6-FAAE1D26CA95}"/>
                </a:ext>
              </a:extLst>
            </p:cNvPr>
            <p:cNvGrpSpPr/>
            <p:nvPr/>
          </p:nvGrpSpPr>
          <p:grpSpPr>
            <a:xfrm>
              <a:off x="354110" y="2352251"/>
              <a:ext cx="11480604" cy="108822"/>
              <a:chOff x="354110" y="2358964"/>
              <a:chExt cx="11480604" cy="108822"/>
            </a:xfrm>
            <a:grpFill/>
          </p:grpSpPr>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518EF978-EC3B-4512-9384-D9CDBEA6D3B0}"/>
                </a:ext>
              </a:extLst>
            </p:cNvPr>
            <p:cNvGrpSpPr/>
            <p:nvPr/>
          </p:nvGrpSpPr>
          <p:grpSpPr>
            <a:xfrm>
              <a:off x="354110" y="2857795"/>
              <a:ext cx="11480604" cy="109990"/>
              <a:chOff x="354110" y="2866188"/>
              <a:chExt cx="11480604" cy="109990"/>
            </a:xfrm>
            <a:grpFill/>
          </p:grpSpPr>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906BB728-4849-4082-9FF0-0EA3AABEBCF4}"/>
                </a:ext>
              </a:extLst>
            </p:cNvPr>
            <p:cNvGrpSpPr/>
            <p:nvPr/>
          </p:nvGrpSpPr>
          <p:grpSpPr>
            <a:xfrm>
              <a:off x="354110" y="3364507"/>
              <a:ext cx="11480604" cy="109990"/>
              <a:chOff x="354110" y="3364062"/>
              <a:chExt cx="11480604" cy="109990"/>
            </a:xfrm>
            <a:grpFill/>
          </p:grpSpPr>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7">
                <a:extLst>
                  <a:ext uri="{FF2B5EF4-FFF2-40B4-BE49-F238E27FC236}">
                    <a16:creationId xmlns:a16="http://schemas.microsoft.com/office/drawing/2014/main" id="{BDB3BE91-D24B-44FB-A0BE-35ABBB231390}"/>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8">
                <a:extLst>
                  <a:ext uri="{FF2B5EF4-FFF2-40B4-BE49-F238E27FC236}">
                    <a16:creationId xmlns:a16="http://schemas.microsoft.com/office/drawing/2014/main" id="{02BF76EB-C07C-40D8-ABF9-14A0E81337BD}"/>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9">
                <a:extLst>
                  <a:ext uri="{FF2B5EF4-FFF2-40B4-BE49-F238E27FC236}">
                    <a16:creationId xmlns:a16="http://schemas.microsoft.com/office/drawing/2014/main" id="{FC0AC496-1F3F-4359-904E-5527E0BAD729}"/>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0">
                <a:extLst>
                  <a:ext uri="{FF2B5EF4-FFF2-40B4-BE49-F238E27FC236}">
                    <a16:creationId xmlns:a16="http://schemas.microsoft.com/office/drawing/2014/main" id="{67A5809D-4B79-4E2A-8B9D-C29BBE187DEB}"/>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1">
                <a:extLst>
                  <a:ext uri="{FF2B5EF4-FFF2-40B4-BE49-F238E27FC236}">
                    <a16:creationId xmlns:a16="http://schemas.microsoft.com/office/drawing/2014/main" id="{5FA8A205-5CFE-4939-86AC-E0D585AB2216}"/>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2">
                <a:extLst>
                  <a:ext uri="{FF2B5EF4-FFF2-40B4-BE49-F238E27FC236}">
                    <a16:creationId xmlns:a16="http://schemas.microsoft.com/office/drawing/2014/main" id="{553F272B-5533-4FB6-A9F0-875A21EC046E}"/>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3">
                <a:extLst>
                  <a:ext uri="{FF2B5EF4-FFF2-40B4-BE49-F238E27FC236}">
                    <a16:creationId xmlns:a16="http://schemas.microsoft.com/office/drawing/2014/main" id="{187F64CB-DEFF-42C8-A80D-BF5D20C7E7B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14">
                <a:extLst>
                  <a:ext uri="{FF2B5EF4-FFF2-40B4-BE49-F238E27FC236}">
                    <a16:creationId xmlns:a16="http://schemas.microsoft.com/office/drawing/2014/main" id="{D8A81EE6-EC79-451C-8888-B85838267DFF}"/>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15">
                <a:extLst>
                  <a:ext uri="{FF2B5EF4-FFF2-40B4-BE49-F238E27FC236}">
                    <a16:creationId xmlns:a16="http://schemas.microsoft.com/office/drawing/2014/main" id="{2F75E8FE-AE95-4C7F-8BE5-50A035B1B1A2}"/>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16">
                <a:extLst>
                  <a:ext uri="{FF2B5EF4-FFF2-40B4-BE49-F238E27FC236}">
                    <a16:creationId xmlns:a16="http://schemas.microsoft.com/office/drawing/2014/main" id="{521C11C5-735B-4510-A6D4-19E284955808}"/>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17">
                <a:extLst>
                  <a:ext uri="{FF2B5EF4-FFF2-40B4-BE49-F238E27FC236}">
                    <a16:creationId xmlns:a16="http://schemas.microsoft.com/office/drawing/2014/main" id="{DE053974-1CFB-4C67-9102-E4BA82742CCB}"/>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18">
                <a:extLst>
                  <a:ext uri="{FF2B5EF4-FFF2-40B4-BE49-F238E27FC236}">
                    <a16:creationId xmlns:a16="http://schemas.microsoft.com/office/drawing/2014/main" id="{00A33D5E-F49C-4A86-B377-B3598B7EF79A}"/>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19">
                <a:extLst>
                  <a:ext uri="{FF2B5EF4-FFF2-40B4-BE49-F238E27FC236}">
                    <a16:creationId xmlns:a16="http://schemas.microsoft.com/office/drawing/2014/main" id="{7B19912A-F019-49AD-A23F-B9B6F8E59878}"/>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9" name="Group 18">
              <a:extLst>
                <a:ext uri="{FF2B5EF4-FFF2-40B4-BE49-F238E27FC236}">
                  <a16:creationId xmlns:a16="http://schemas.microsoft.com/office/drawing/2014/main" id="{9899924C-8D1C-46B4-9F38-88AD7EA3A211}"/>
                </a:ext>
              </a:extLst>
            </p:cNvPr>
            <p:cNvGrpSpPr/>
            <p:nvPr/>
          </p:nvGrpSpPr>
          <p:grpSpPr>
            <a:xfrm>
              <a:off x="354110" y="3871219"/>
              <a:ext cx="11480604" cy="108822"/>
              <a:chOff x="354110" y="3872454"/>
              <a:chExt cx="11480604" cy="108822"/>
            </a:xfrm>
            <a:grpFill/>
          </p:grpSpPr>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34">
                <a:extLst>
                  <a:ext uri="{FF2B5EF4-FFF2-40B4-BE49-F238E27FC236}">
                    <a16:creationId xmlns:a16="http://schemas.microsoft.com/office/drawing/2014/main" id="{0081421C-B014-4BA9-9B01-C495814F1439}"/>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35">
                <a:extLst>
                  <a:ext uri="{FF2B5EF4-FFF2-40B4-BE49-F238E27FC236}">
                    <a16:creationId xmlns:a16="http://schemas.microsoft.com/office/drawing/2014/main" id="{F2F01CCA-56ED-486D-8B82-39DC92A848EA}"/>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36">
                <a:extLst>
                  <a:ext uri="{FF2B5EF4-FFF2-40B4-BE49-F238E27FC236}">
                    <a16:creationId xmlns:a16="http://schemas.microsoft.com/office/drawing/2014/main" id="{D80D4491-E5C9-4C50-81FD-6FC11F948875}"/>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37">
                <a:extLst>
                  <a:ext uri="{FF2B5EF4-FFF2-40B4-BE49-F238E27FC236}">
                    <a16:creationId xmlns:a16="http://schemas.microsoft.com/office/drawing/2014/main" id="{FEC9B9BF-B893-41BF-B931-31F1750D8996}"/>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38">
                <a:extLst>
                  <a:ext uri="{FF2B5EF4-FFF2-40B4-BE49-F238E27FC236}">
                    <a16:creationId xmlns:a16="http://schemas.microsoft.com/office/drawing/2014/main" id="{3CAD1EA0-31D2-4388-AC66-BE422B61421C}"/>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39">
                <a:extLst>
                  <a:ext uri="{FF2B5EF4-FFF2-40B4-BE49-F238E27FC236}">
                    <a16:creationId xmlns:a16="http://schemas.microsoft.com/office/drawing/2014/main" id="{992B7398-2CE5-4B74-B42B-0E4E9FA210C1}"/>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0">
                <a:extLst>
                  <a:ext uri="{FF2B5EF4-FFF2-40B4-BE49-F238E27FC236}">
                    <a16:creationId xmlns:a16="http://schemas.microsoft.com/office/drawing/2014/main" id="{2AC042C8-974E-43A8-B1AB-D62435FE96D7}"/>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1">
                <a:extLst>
                  <a:ext uri="{FF2B5EF4-FFF2-40B4-BE49-F238E27FC236}">
                    <a16:creationId xmlns:a16="http://schemas.microsoft.com/office/drawing/2014/main" id="{2D6F1AB9-6712-4B85-8932-7F5F1BCFDA32}"/>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2">
                <a:extLst>
                  <a:ext uri="{FF2B5EF4-FFF2-40B4-BE49-F238E27FC236}">
                    <a16:creationId xmlns:a16="http://schemas.microsoft.com/office/drawing/2014/main" id="{80DC2507-35DC-491B-8CB6-90312B184EDE}"/>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3">
                <a:extLst>
                  <a:ext uri="{FF2B5EF4-FFF2-40B4-BE49-F238E27FC236}">
                    <a16:creationId xmlns:a16="http://schemas.microsoft.com/office/drawing/2014/main" id="{778102A0-D658-43A1-846D-9B9E4B9AE14F}"/>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44">
                <a:extLst>
                  <a:ext uri="{FF2B5EF4-FFF2-40B4-BE49-F238E27FC236}">
                    <a16:creationId xmlns:a16="http://schemas.microsoft.com/office/drawing/2014/main" id="{0532E36E-F8F7-4121-80C1-216501C391E8}"/>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45">
                <a:extLst>
                  <a:ext uri="{FF2B5EF4-FFF2-40B4-BE49-F238E27FC236}">
                    <a16:creationId xmlns:a16="http://schemas.microsoft.com/office/drawing/2014/main" id="{EBD0C1A7-E07E-492D-A5B7-899D81C35912}"/>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46">
                <a:extLst>
                  <a:ext uri="{FF2B5EF4-FFF2-40B4-BE49-F238E27FC236}">
                    <a16:creationId xmlns:a16="http://schemas.microsoft.com/office/drawing/2014/main" id="{FF89631E-3434-468A-BE5A-16772FE2F3D2}"/>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0" name="Group 19">
              <a:extLst>
                <a:ext uri="{FF2B5EF4-FFF2-40B4-BE49-F238E27FC236}">
                  <a16:creationId xmlns:a16="http://schemas.microsoft.com/office/drawing/2014/main" id="{8F8A1E95-3088-4CA0-BA17-9F2DBDABF9DB}"/>
                </a:ext>
              </a:extLst>
            </p:cNvPr>
            <p:cNvGrpSpPr/>
            <p:nvPr/>
          </p:nvGrpSpPr>
          <p:grpSpPr>
            <a:xfrm>
              <a:off x="354110" y="4376763"/>
              <a:ext cx="11480604" cy="109990"/>
              <a:chOff x="354110" y="4379678"/>
              <a:chExt cx="11480604" cy="109990"/>
            </a:xfrm>
            <a:grpFill/>
          </p:grpSpPr>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1">
                <a:extLst>
                  <a:ext uri="{FF2B5EF4-FFF2-40B4-BE49-F238E27FC236}">
                    <a16:creationId xmlns:a16="http://schemas.microsoft.com/office/drawing/2014/main" id="{FEA4E4F7-8218-4E7C-9E87-224A643273FF}"/>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2">
                <a:extLst>
                  <a:ext uri="{FF2B5EF4-FFF2-40B4-BE49-F238E27FC236}">
                    <a16:creationId xmlns:a16="http://schemas.microsoft.com/office/drawing/2014/main" id="{A94D8FC5-1EBD-4EE3-98BE-790ADC20DBFF}"/>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3">
                <a:extLst>
                  <a:ext uri="{FF2B5EF4-FFF2-40B4-BE49-F238E27FC236}">
                    <a16:creationId xmlns:a16="http://schemas.microsoft.com/office/drawing/2014/main" id="{30D19DB9-4852-4829-8388-B6807A0BF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64">
                <a:extLst>
                  <a:ext uri="{FF2B5EF4-FFF2-40B4-BE49-F238E27FC236}">
                    <a16:creationId xmlns:a16="http://schemas.microsoft.com/office/drawing/2014/main" id="{084DC439-7F3A-4989-96B7-B29D496E655F}"/>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65">
                <a:extLst>
                  <a:ext uri="{FF2B5EF4-FFF2-40B4-BE49-F238E27FC236}">
                    <a16:creationId xmlns:a16="http://schemas.microsoft.com/office/drawing/2014/main" id="{35EB4226-F03D-4819-A4CC-D42233D58851}"/>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66">
                <a:extLst>
                  <a:ext uri="{FF2B5EF4-FFF2-40B4-BE49-F238E27FC236}">
                    <a16:creationId xmlns:a16="http://schemas.microsoft.com/office/drawing/2014/main" id="{E00FCAAA-AC7E-4B03-AD5E-74ABD976422E}"/>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67">
                <a:extLst>
                  <a:ext uri="{FF2B5EF4-FFF2-40B4-BE49-F238E27FC236}">
                    <a16:creationId xmlns:a16="http://schemas.microsoft.com/office/drawing/2014/main" id="{7D3AA8CA-C2E8-4862-8F87-EFAEFBCFF0CD}"/>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68">
                <a:extLst>
                  <a:ext uri="{FF2B5EF4-FFF2-40B4-BE49-F238E27FC236}">
                    <a16:creationId xmlns:a16="http://schemas.microsoft.com/office/drawing/2014/main" id="{217BE0BD-ECA6-4A6D-9864-90AF19AF3022}"/>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69">
                <a:extLst>
                  <a:ext uri="{FF2B5EF4-FFF2-40B4-BE49-F238E27FC236}">
                    <a16:creationId xmlns:a16="http://schemas.microsoft.com/office/drawing/2014/main" id="{4367775C-E241-437A-90EC-7A4D13D422E0}"/>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0">
                <a:extLst>
                  <a:ext uri="{FF2B5EF4-FFF2-40B4-BE49-F238E27FC236}">
                    <a16:creationId xmlns:a16="http://schemas.microsoft.com/office/drawing/2014/main" id="{45804E6D-FE13-4F7A-A02C-81ED1ACEAFA0}"/>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1">
                <a:extLst>
                  <a:ext uri="{FF2B5EF4-FFF2-40B4-BE49-F238E27FC236}">
                    <a16:creationId xmlns:a16="http://schemas.microsoft.com/office/drawing/2014/main" id="{A09F54AC-51E7-45A0-B639-BFEC5FE67CC8}"/>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2">
                <a:extLst>
                  <a:ext uri="{FF2B5EF4-FFF2-40B4-BE49-F238E27FC236}">
                    <a16:creationId xmlns:a16="http://schemas.microsoft.com/office/drawing/2014/main" id="{CA60C1A9-4AD0-4191-96A2-CC1DD32F6F92}"/>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3">
                <a:extLst>
                  <a:ext uri="{FF2B5EF4-FFF2-40B4-BE49-F238E27FC236}">
                    <a16:creationId xmlns:a16="http://schemas.microsoft.com/office/drawing/2014/main" id="{9A28ED63-9408-4F16-A85E-E76BA9F9AD02}"/>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1" name="Group 20">
              <a:extLst>
                <a:ext uri="{FF2B5EF4-FFF2-40B4-BE49-F238E27FC236}">
                  <a16:creationId xmlns:a16="http://schemas.microsoft.com/office/drawing/2014/main" id="{909F6D0B-FF49-4CC2-90DB-BE84FEA93E9F}"/>
                </a:ext>
              </a:extLst>
            </p:cNvPr>
            <p:cNvGrpSpPr/>
            <p:nvPr/>
          </p:nvGrpSpPr>
          <p:grpSpPr>
            <a:xfrm>
              <a:off x="354110" y="4883475"/>
              <a:ext cx="11480604" cy="109990"/>
              <a:chOff x="354110" y="4888062"/>
              <a:chExt cx="11480604" cy="109990"/>
            </a:xfrm>
            <a:grpFill/>
          </p:grpSpPr>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7">
                <a:extLst>
                  <a:ext uri="{FF2B5EF4-FFF2-40B4-BE49-F238E27FC236}">
                    <a16:creationId xmlns:a16="http://schemas.microsoft.com/office/drawing/2014/main" id="{19A7F840-07E0-4852-B348-40D8EB614858}"/>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8">
                <a:extLst>
                  <a:ext uri="{FF2B5EF4-FFF2-40B4-BE49-F238E27FC236}">
                    <a16:creationId xmlns:a16="http://schemas.microsoft.com/office/drawing/2014/main" id="{F501C6E7-9683-4F5F-ADB4-D120A8CE23AC}"/>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9">
                <a:extLst>
                  <a:ext uri="{FF2B5EF4-FFF2-40B4-BE49-F238E27FC236}">
                    <a16:creationId xmlns:a16="http://schemas.microsoft.com/office/drawing/2014/main" id="{6B0B292A-E263-45E9-8363-AB5BA07DC7ED}"/>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0">
                <a:extLst>
                  <a:ext uri="{FF2B5EF4-FFF2-40B4-BE49-F238E27FC236}">
                    <a16:creationId xmlns:a16="http://schemas.microsoft.com/office/drawing/2014/main" id="{F6D80E9D-A930-4211-B815-FA67CF10A554}"/>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1">
                <a:extLst>
                  <a:ext uri="{FF2B5EF4-FFF2-40B4-BE49-F238E27FC236}">
                    <a16:creationId xmlns:a16="http://schemas.microsoft.com/office/drawing/2014/main" id="{75CB23DF-89C3-4513-88A0-E31FACFB7D19}"/>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2">
                <a:extLst>
                  <a:ext uri="{FF2B5EF4-FFF2-40B4-BE49-F238E27FC236}">
                    <a16:creationId xmlns:a16="http://schemas.microsoft.com/office/drawing/2014/main" id="{792B94F3-12D9-42E8-91C9-DE5D158733B4}"/>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3">
                <a:extLst>
                  <a:ext uri="{FF2B5EF4-FFF2-40B4-BE49-F238E27FC236}">
                    <a16:creationId xmlns:a16="http://schemas.microsoft.com/office/drawing/2014/main" id="{F5C29CE0-8ED9-4F8F-B865-6A66D95AA6F5}"/>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14">
                <a:extLst>
                  <a:ext uri="{FF2B5EF4-FFF2-40B4-BE49-F238E27FC236}">
                    <a16:creationId xmlns:a16="http://schemas.microsoft.com/office/drawing/2014/main" id="{E1288316-CFF0-4D0C-A6EA-50B406EBF659}"/>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15">
                <a:extLst>
                  <a:ext uri="{FF2B5EF4-FFF2-40B4-BE49-F238E27FC236}">
                    <a16:creationId xmlns:a16="http://schemas.microsoft.com/office/drawing/2014/main" id="{4BF70EA3-0A87-40BD-94BF-76AAEC816C87}"/>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16">
                <a:extLst>
                  <a:ext uri="{FF2B5EF4-FFF2-40B4-BE49-F238E27FC236}">
                    <a16:creationId xmlns:a16="http://schemas.microsoft.com/office/drawing/2014/main" id="{8AC49DAE-1800-40B4-908D-DACDDBFF2135}"/>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17">
                <a:extLst>
                  <a:ext uri="{FF2B5EF4-FFF2-40B4-BE49-F238E27FC236}">
                    <a16:creationId xmlns:a16="http://schemas.microsoft.com/office/drawing/2014/main" id="{236BF9F5-A935-4DA3-A4A9-52DD30165B37}"/>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18">
                <a:extLst>
                  <a:ext uri="{FF2B5EF4-FFF2-40B4-BE49-F238E27FC236}">
                    <a16:creationId xmlns:a16="http://schemas.microsoft.com/office/drawing/2014/main" id="{97FE846A-6C60-49BD-8759-77095BC24777}"/>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19">
                <a:extLst>
                  <a:ext uri="{FF2B5EF4-FFF2-40B4-BE49-F238E27FC236}">
                    <a16:creationId xmlns:a16="http://schemas.microsoft.com/office/drawing/2014/main" id="{FA924FA8-FE97-40A1-852B-77A498A7C449}"/>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2" name="Group 21">
              <a:extLst>
                <a:ext uri="{FF2B5EF4-FFF2-40B4-BE49-F238E27FC236}">
                  <a16:creationId xmlns:a16="http://schemas.microsoft.com/office/drawing/2014/main" id="{5E7D7A4E-C314-4987-9657-060E28CAA6A0}"/>
                </a:ext>
              </a:extLst>
            </p:cNvPr>
            <p:cNvGrpSpPr/>
            <p:nvPr/>
          </p:nvGrpSpPr>
          <p:grpSpPr>
            <a:xfrm>
              <a:off x="354110" y="5390187"/>
              <a:ext cx="11480604" cy="108822"/>
              <a:chOff x="354110" y="5396454"/>
              <a:chExt cx="11480604" cy="108822"/>
            </a:xfrm>
            <a:grpFill/>
          </p:grpSpPr>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34">
                <a:extLst>
                  <a:ext uri="{FF2B5EF4-FFF2-40B4-BE49-F238E27FC236}">
                    <a16:creationId xmlns:a16="http://schemas.microsoft.com/office/drawing/2014/main" id="{088CF2A2-82EB-4956-973F-6A38CD7EA059}"/>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35">
                <a:extLst>
                  <a:ext uri="{FF2B5EF4-FFF2-40B4-BE49-F238E27FC236}">
                    <a16:creationId xmlns:a16="http://schemas.microsoft.com/office/drawing/2014/main" id="{C040EEA9-3095-4F30-8483-23F37448C258}"/>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36">
                <a:extLst>
                  <a:ext uri="{FF2B5EF4-FFF2-40B4-BE49-F238E27FC236}">
                    <a16:creationId xmlns:a16="http://schemas.microsoft.com/office/drawing/2014/main" id="{749693CE-451B-4AFB-88A8-C12ED178EA24}"/>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37">
                <a:extLst>
                  <a:ext uri="{FF2B5EF4-FFF2-40B4-BE49-F238E27FC236}">
                    <a16:creationId xmlns:a16="http://schemas.microsoft.com/office/drawing/2014/main" id="{30280489-C791-44E8-963D-1255607CDB5F}"/>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38">
                <a:extLst>
                  <a:ext uri="{FF2B5EF4-FFF2-40B4-BE49-F238E27FC236}">
                    <a16:creationId xmlns:a16="http://schemas.microsoft.com/office/drawing/2014/main" id="{8CC74FC2-413D-4801-AE6D-107C3B112929}"/>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39">
                <a:extLst>
                  <a:ext uri="{FF2B5EF4-FFF2-40B4-BE49-F238E27FC236}">
                    <a16:creationId xmlns:a16="http://schemas.microsoft.com/office/drawing/2014/main" id="{B285A8B1-8801-46CD-91B8-97CE12F3199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0">
                <a:extLst>
                  <a:ext uri="{FF2B5EF4-FFF2-40B4-BE49-F238E27FC236}">
                    <a16:creationId xmlns:a16="http://schemas.microsoft.com/office/drawing/2014/main" id="{2DCB03A8-663D-4DCB-A3A5-59C55ED30496}"/>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1">
                <a:extLst>
                  <a:ext uri="{FF2B5EF4-FFF2-40B4-BE49-F238E27FC236}">
                    <a16:creationId xmlns:a16="http://schemas.microsoft.com/office/drawing/2014/main" id="{5407D7A5-9403-4899-B30F-57F9270DFA23}"/>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2">
                <a:extLst>
                  <a:ext uri="{FF2B5EF4-FFF2-40B4-BE49-F238E27FC236}">
                    <a16:creationId xmlns:a16="http://schemas.microsoft.com/office/drawing/2014/main" id="{A5A712A8-2D9C-4566-93D7-A554219464B6}"/>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3">
                <a:extLst>
                  <a:ext uri="{FF2B5EF4-FFF2-40B4-BE49-F238E27FC236}">
                    <a16:creationId xmlns:a16="http://schemas.microsoft.com/office/drawing/2014/main" id="{4B61ED17-0B4A-42B3-B859-84E6FBD9F9B9}"/>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44">
                <a:extLst>
                  <a:ext uri="{FF2B5EF4-FFF2-40B4-BE49-F238E27FC236}">
                    <a16:creationId xmlns:a16="http://schemas.microsoft.com/office/drawing/2014/main" id="{7FF71609-E043-4DD4-BBED-210943BF31DB}"/>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45">
                <a:extLst>
                  <a:ext uri="{FF2B5EF4-FFF2-40B4-BE49-F238E27FC236}">
                    <a16:creationId xmlns:a16="http://schemas.microsoft.com/office/drawing/2014/main" id="{9107E37E-3623-4410-8CEA-DA33995A6AC6}"/>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46">
                <a:extLst>
                  <a:ext uri="{FF2B5EF4-FFF2-40B4-BE49-F238E27FC236}">
                    <a16:creationId xmlns:a16="http://schemas.microsoft.com/office/drawing/2014/main" id="{B83800E2-BDEE-48AC-9D9F-0B03C123FB62}"/>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3" name="Group 22">
              <a:extLst>
                <a:ext uri="{FF2B5EF4-FFF2-40B4-BE49-F238E27FC236}">
                  <a16:creationId xmlns:a16="http://schemas.microsoft.com/office/drawing/2014/main" id="{8F81BE07-E676-45EB-9AFA-7BF1FBB657A2}"/>
                </a:ext>
              </a:extLst>
            </p:cNvPr>
            <p:cNvGrpSpPr/>
            <p:nvPr/>
          </p:nvGrpSpPr>
          <p:grpSpPr>
            <a:xfrm>
              <a:off x="354110" y="5895731"/>
              <a:ext cx="11480604" cy="109990"/>
              <a:chOff x="354110" y="5903678"/>
              <a:chExt cx="11480604" cy="109990"/>
            </a:xfrm>
            <a:grpFill/>
          </p:grpSpPr>
          <p:sp>
            <p:nvSpPr>
              <p:cNvPr id="51" name="Rectangle 59">
                <a:extLst>
                  <a:ext uri="{FF2B5EF4-FFF2-40B4-BE49-F238E27FC236}">
                    <a16:creationId xmlns:a16="http://schemas.microsoft.com/office/drawing/2014/main" id="{90F41A19-F592-419E-BB70-0A26A5A2C993}"/>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0">
                <a:extLst>
                  <a:ext uri="{FF2B5EF4-FFF2-40B4-BE49-F238E27FC236}">
                    <a16:creationId xmlns:a16="http://schemas.microsoft.com/office/drawing/2014/main" id="{1469FDD4-E3FD-413E-AE75-22EE1F631B63}"/>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1">
                <a:extLst>
                  <a:ext uri="{FF2B5EF4-FFF2-40B4-BE49-F238E27FC236}">
                    <a16:creationId xmlns:a16="http://schemas.microsoft.com/office/drawing/2014/main" id="{FE475E5D-8646-4FC9-BFFB-619E2D0E25ED}"/>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2">
                <a:extLst>
                  <a:ext uri="{FF2B5EF4-FFF2-40B4-BE49-F238E27FC236}">
                    <a16:creationId xmlns:a16="http://schemas.microsoft.com/office/drawing/2014/main" id="{3D36A72E-C554-4C3C-9B1B-6CB10E5F62BE}"/>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3">
                <a:extLst>
                  <a:ext uri="{FF2B5EF4-FFF2-40B4-BE49-F238E27FC236}">
                    <a16:creationId xmlns:a16="http://schemas.microsoft.com/office/drawing/2014/main" id="{7A4E6F93-4FD1-43BD-92BD-564F60D0B6DD}"/>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64">
                <a:extLst>
                  <a:ext uri="{FF2B5EF4-FFF2-40B4-BE49-F238E27FC236}">
                    <a16:creationId xmlns:a16="http://schemas.microsoft.com/office/drawing/2014/main" id="{91390BA3-956A-4FEA-961B-6154DE6FB764}"/>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65">
                <a:extLst>
                  <a:ext uri="{FF2B5EF4-FFF2-40B4-BE49-F238E27FC236}">
                    <a16:creationId xmlns:a16="http://schemas.microsoft.com/office/drawing/2014/main" id="{3BDA4482-76BD-4B95-9A99-C9D97E68F675}"/>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66">
                <a:extLst>
                  <a:ext uri="{FF2B5EF4-FFF2-40B4-BE49-F238E27FC236}">
                    <a16:creationId xmlns:a16="http://schemas.microsoft.com/office/drawing/2014/main" id="{7C89DCF1-7783-4715-A5F6-F69C325A84F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67">
                <a:extLst>
                  <a:ext uri="{FF2B5EF4-FFF2-40B4-BE49-F238E27FC236}">
                    <a16:creationId xmlns:a16="http://schemas.microsoft.com/office/drawing/2014/main" id="{C358A697-8E33-4B4A-8E88-7C19923AD434}"/>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68">
                <a:extLst>
                  <a:ext uri="{FF2B5EF4-FFF2-40B4-BE49-F238E27FC236}">
                    <a16:creationId xmlns:a16="http://schemas.microsoft.com/office/drawing/2014/main" id="{8716A687-A14A-4B91-AB47-EC1722AF30AA}"/>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69">
                <a:extLst>
                  <a:ext uri="{FF2B5EF4-FFF2-40B4-BE49-F238E27FC236}">
                    <a16:creationId xmlns:a16="http://schemas.microsoft.com/office/drawing/2014/main" id="{3597BC4D-A8AB-476D-A463-DDA92D6194C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0">
                <a:extLst>
                  <a:ext uri="{FF2B5EF4-FFF2-40B4-BE49-F238E27FC236}">
                    <a16:creationId xmlns:a16="http://schemas.microsoft.com/office/drawing/2014/main" id="{3D5FE933-374E-4D22-95B5-F8B154CFC294}"/>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1">
                <a:extLst>
                  <a:ext uri="{FF2B5EF4-FFF2-40B4-BE49-F238E27FC236}">
                    <a16:creationId xmlns:a16="http://schemas.microsoft.com/office/drawing/2014/main" id="{4DA4C424-BC57-46B1-8A19-98F4A1F4BC56}"/>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2">
                <a:extLst>
                  <a:ext uri="{FF2B5EF4-FFF2-40B4-BE49-F238E27FC236}">
                    <a16:creationId xmlns:a16="http://schemas.microsoft.com/office/drawing/2014/main" id="{8072EEA5-91EE-47E9-9C82-96966E37CB87}"/>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3">
                <a:extLst>
                  <a:ext uri="{FF2B5EF4-FFF2-40B4-BE49-F238E27FC236}">
                    <a16:creationId xmlns:a16="http://schemas.microsoft.com/office/drawing/2014/main" id="{D2366CD8-B517-40C0-8E52-217CE8F16474}"/>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74">
                <a:extLst>
                  <a:ext uri="{FF2B5EF4-FFF2-40B4-BE49-F238E27FC236}">
                    <a16:creationId xmlns:a16="http://schemas.microsoft.com/office/drawing/2014/main" id="{2739573F-C01A-4A42-BDB4-F8717CD6555C}"/>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75">
                <a:extLst>
                  <a:ext uri="{FF2B5EF4-FFF2-40B4-BE49-F238E27FC236}">
                    <a16:creationId xmlns:a16="http://schemas.microsoft.com/office/drawing/2014/main" id="{94A56444-668B-41B0-8986-65EB2B4A3200}"/>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76">
                <a:extLst>
                  <a:ext uri="{FF2B5EF4-FFF2-40B4-BE49-F238E27FC236}">
                    <a16:creationId xmlns:a16="http://schemas.microsoft.com/office/drawing/2014/main" id="{B2CFF404-368E-4A76-A2CA-471611869B48}"/>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77">
                <a:extLst>
                  <a:ext uri="{FF2B5EF4-FFF2-40B4-BE49-F238E27FC236}">
                    <a16:creationId xmlns:a16="http://schemas.microsoft.com/office/drawing/2014/main" id="{3B1857CC-9DC7-43E3-98B6-0DCBB2DC18B3}"/>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78">
                <a:extLst>
                  <a:ext uri="{FF2B5EF4-FFF2-40B4-BE49-F238E27FC236}">
                    <a16:creationId xmlns:a16="http://schemas.microsoft.com/office/drawing/2014/main" id="{13C3C468-F3E2-4B75-BB66-184F85DD01B0}"/>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 name="Rectangle 79">
                <a:extLst>
                  <a:ext uri="{FF2B5EF4-FFF2-40B4-BE49-F238E27FC236}">
                    <a16:creationId xmlns:a16="http://schemas.microsoft.com/office/drawing/2014/main" id="{1A0E9336-6E7F-4174-BB8B-7B675743AA41}"/>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80">
                <a:extLst>
                  <a:ext uri="{FF2B5EF4-FFF2-40B4-BE49-F238E27FC236}">
                    <a16:creationId xmlns:a16="http://schemas.microsoft.com/office/drawing/2014/main" id="{1AB6293C-8454-4149-8126-EFE23BCE434D}"/>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81">
                <a:extLst>
                  <a:ext uri="{FF2B5EF4-FFF2-40B4-BE49-F238E27FC236}">
                    <a16:creationId xmlns:a16="http://schemas.microsoft.com/office/drawing/2014/main" id="{BAE4953B-46B2-4552-8D6A-C67D4FCB3D6C}"/>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82">
                <a:extLst>
                  <a:ext uri="{FF2B5EF4-FFF2-40B4-BE49-F238E27FC236}">
                    <a16:creationId xmlns:a16="http://schemas.microsoft.com/office/drawing/2014/main" id="{40C5CC0E-449E-4E60-822F-5A4AB69E541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83">
                <a:extLst>
                  <a:ext uri="{FF2B5EF4-FFF2-40B4-BE49-F238E27FC236}">
                    <a16:creationId xmlns:a16="http://schemas.microsoft.com/office/drawing/2014/main" id="{B2688373-3DD7-4956-8759-7CB2AF735B51}"/>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84">
                <a:extLst>
                  <a:ext uri="{FF2B5EF4-FFF2-40B4-BE49-F238E27FC236}">
                    <a16:creationId xmlns:a16="http://schemas.microsoft.com/office/drawing/2014/main" id="{50B8E454-F10F-456B-81ED-301B191CA48D}"/>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4" name="Group 23">
              <a:extLst>
                <a:ext uri="{FF2B5EF4-FFF2-40B4-BE49-F238E27FC236}">
                  <a16:creationId xmlns:a16="http://schemas.microsoft.com/office/drawing/2014/main" id="{960ABA5C-8D36-4AAD-9494-669B8A3E9E86}"/>
                </a:ext>
              </a:extLst>
            </p:cNvPr>
            <p:cNvGrpSpPr/>
            <p:nvPr/>
          </p:nvGrpSpPr>
          <p:grpSpPr>
            <a:xfrm>
              <a:off x="354110" y="6402442"/>
              <a:ext cx="11480604" cy="109990"/>
              <a:chOff x="354110" y="5903678"/>
              <a:chExt cx="11480604" cy="109990"/>
            </a:xfrm>
            <a:grpFill/>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2" name="Date Placeholder 1"/>
          <p:cNvSpPr>
            <a:spLocks noGrp="1"/>
          </p:cNvSpPr>
          <p:nvPr>
            <p:ph type="dt" sz="half" idx="10"/>
          </p:nvPr>
        </p:nvSpPr>
        <p:spPr/>
        <p:txBody>
          <a:bodyPr/>
          <a:lstStyle/>
          <a:p>
            <a:fld id="{425404F2-BE9A-4460-8815-8F645183555F}" type="datetimeFigureOut">
              <a:rPr lang="en-US" smtClean="0"/>
              <a:pPr/>
              <a:t>6/21/2024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lvl1pPr>
              <a:defRPr/>
            </a:lvl1pPr>
          </a:lstStyle>
          <a:p>
            <a:r>
              <a:rPr lang="en-US" dirty="0"/>
              <a:t>www.anubhavtrainings.com</a:t>
            </a:r>
          </a:p>
        </p:txBody>
      </p:sp>
      <p:sp>
        <p:nvSpPr>
          <p:cNvPr id="10" name="Picture Placeholder 9">
            <a:extLst>
              <a:ext uri="{FF2B5EF4-FFF2-40B4-BE49-F238E27FC236}">
                <a16:creationId xmlns:a16="http://schemas.microsoft.com/office/drawing/2014/main" id="{08ACDF83-3992-49FB-93C3-FD7BBB55C915}"/>
              </a:ext>
            </a:extLst>
          </p:cNvPr>
          <p:cNvSpPr>
            <a:spLocks noGrp="1"/>
          </p:cNvSpPr>
          <p:nvPr>
            <p:ph type="pic" sz="quarter" idx="13"/>
          </p:nvPr>
        </p:nvSpPr>
        <p:spPr>
          <a:xfrm>
            <a:off x="4575931" y="607234"/>
            <a:ext cx="6932127" cy="4386230"/>
          </a:xfrm>
          <a:custGeom>
            <a:avLst/>
            <a:gdLst>
              <a:gd name="connsiteX0" fmla="*/ 387523 w 6932127"/>
              <a:gd name="connsiteY0" fmla="*/ 0 h 4386230"/>
              <a:gd name="connsiteX1" fmla="*/ 6544604 w 6932127"/>
              <a:gd name="connsiteY1" fmla="*/ 0 h 4386230"/>
              <a:gd name="connsiteX2" fmla="*/ 6932127 w 6932127"/>
              <a:gd name="connsiteY2" fmla="*/ 387523 h 4386230"/>
              <a:gd name="connsiteX3" fmla="*/ 6932127 w 6932127"/>
              <a:gd name="connsiteY3" fmla="*/ 3998707 h 4386230"/>
              <a:gd name="connsiteX4" fmla="*/ 6544604 w 6932127"/>
              <a:gd name="connsiteY4" fmla="*/ 4386230 h 4386230"/>
              <a:gd name="connsiteX5" fmla="*/ 387523 w 6932127"/>
              <a:gd name="connsiteY5" fmla="*/ 4386230 h 4386230"/>
              <a:gd name="connsiteX6" fmla="*/ 0 w 6932127"/>
              <a:gd name="connsiteY6" fmla="*/ 3998707 h 4386230"/>
              <a:gd name="connsiteX7" fmla="*/ 0 w 6932127"/>
              <a:gd name="connsiteY7" fmla="*/ 387523 h 4386230"/>
              <a:gd name="connsiteX8" fmla="*/ 387523 w 6932127"/>
              <a:gd name="connsiteY8" fmla="*/ 0 h 43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32127" h="4386230">
                <a:moveTo>
                  <a:pt x="387523" y="0"/>
                </a:moveTo>
                <a:lnTo>
                  <a:pt x="6544604" y="0"/>
                </a:lnTo>
                <a:cubicBezTo>
                  <a:pt x="6758627" y="0"/>
                  <a:pt x="6932127" y="173500"/>
                  <a:pt x="6932127" y="387523"/>
                </a:cubicBezTo>
                <a:lnTo>
                  <a:pt x="6932127" y="3998707"/>
                </a:lnTo>
                <a:cubicBezTo>
                  <a:pt x="6932127" y="4212730"/>
                  <a:pt x="6758627" y="4386230"/>
                  <a:pt x="6544604" y="4386230"/>
                </a:cubicBezTo>
                <a:lnTo>
                  <a:pt x="387523" y="4386230"/>
                </a:lnTo>
                <a:cubicBezTo>
                  <a:pt x="173500" y="4386230"/>
                  <a:pt x="0" y="4212730"/>
                  <a:pt x="0" y="3998707"/>
                </a:cubicBezTo>
                <a:lnTo>
                  <a:pt x="0" y="387523"/>
                </a:lnTo>
                <a:cubicBezTo>
                  <a:pt x="0" y="173500"/>
                  <a:pt x="173500" y="0"/>
                  <a:pt x="387523" y="0"/>
                </a:cubicBezTo>
                <a:close/>
              </a:path>
            </a:pathLst>
          </a:custGeom>
          <a:solidFill>
            <a:schemeClr val="accent3"/>
          </a:solidFill>
          <a:effectLst>
            <a:outerShdw blurRad="635000" dist="825500" dir="9600000" algn="tr" rotWithShape="0">
              <a:prstClr val="black">
                <a:alpha val="20000"/>
              </a:prstClr>
            </a:outerShdw>
          </a:effectLst>
        </p:spPr>
        <p:txBody>
          <a:bodyPr wrap="square" anchor="ctr">
            <a:noAutofit/>
          </a:bodyPr>
          <a:lstStyle>
            <a:lvl1pPr marL="0" indent="0" algn="ctr">
              <a:buFontTx/>
              <a:buNone/>
              <a:defRPr>
                <a:solidFill>
                  <a:schemeClr val="bg1"/>
                </a:solidFill>
                <a:latin typeface="+mn-lt"/>
              </a:defRPr>
            </a:lvl1pPr>
          </a:lstStyle>
          <a:p>
            <a:endParaRPr lang="en-IN" dirty="0"/>
          </a:p>
        </p:txBody>
      </p:sp>
    </p:spTree>
    <p:extLst>
      <p:ext uri="{BB962C8B-B14F-4D97-AF65-F5344CB8AC3E}">
        <p14:creationId xmlns:p14="http://schemas.microsoft.com/office/powerpoint/2010/main" val="27828256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87"/>
        <p:cNvGrpSpPr/>
        <p:nvPr/>
      </p:nvGrpSpPr>
      <p:grpSpPr>
        <a:xfrm>
          <a:off x="0" y="0"/>
          <a:ext cx="0" cy="0"/>
          <a:chOff x="0" y="0"/>
          <a:chExt cx="0" cy="0"/>
        </a:xfrm>
      </p:grpSpPr>
      <p:sp>
        <p:nvSpPr>
          <p:cNvPr id="88" name="Google Shape;88;p171"/>
          <p:cNvSpPr txBox="1">
            <a:spLocks noGrp="1"/>
          </p:cNvSpPr>
          <p:nvPr>
            <p:ph type="title"/>
          </p:nvPr>
        </p:nvSpPr>
        <p:spPr>
          <a:xfrm>
            <a:off x="962833" y="4406901"/>
            <a:ext cx="10360501" cy="1362075"/>
          </a:xfrm>
          <a:prstGeom prst="rect">
            <a:avLst/>
          </a:prstGeom>
          <a:noFill/>
          <a:ln>
            <a:noFill/>
          </a:ln>
        </p:spPr>
        <p:txBody>
          <a:bodyPr spcFirstLastPara="1" wrap="square" lIns="0" tIns="60925" rIns="0" bIns="60925" anchor="t" anchorCtr="0">
            <a:normAutofit/>
          </a:bodyPr>
          <a:lstStyle>
            <a:lvl1pPr lvl="0" algn="l">
              <a:spcBef>
                <a:spcPts val="0"/>
              </a:spcBef>
              <a:spcAft>
                <a:spcPts val="0"/>
              </a:spcAft>
              <a:buClr>
                <a:schemeClr val="accent1"/>
              </a:buClr>
              <a:buSzPts val="5300"/>
              <a:buFont typeface="Quattrocento Sans"/>
              <a:buNone/>
              <a:defRPr sz="53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9" name="Google Shape;89;p171"/>
          <p:cNvSpPr txBox="1">
            <a:spLocks noGrp="1"/>
          </p:cNvSpPr>
          <p:nvPr>
            <p:ph type="body" idx="1"/>
          </p:nvPr>
        </p:nvSpPr>
        <p:spPr>
          <a:xfrm>
            <a:off x="962833" y="2906713"/>
            <a:ext cx="10360501" cy="1500187"/>
          </a:xfrm>
          <a:prstGeom prst="rect">
            <a:avLst/>
          </a:prstGeom>
          <a:noFill/>
          <a:ln>
            <a:noFill/>
          </a:ln>
        </p:spPr>
        <p:txBody>
          <a:bodyPr spcFirstLastPara="1" wrap="square" lIns="0" tIns="60925" rIns="0" bIns="60925" anchor="b" anchorCtr="0">
            <a:normAutofit/>
          </a:bodyPr>
          <a:lstStyle>
            <a:lvl1pPr marL="457200" lvl="0" indent="-228600" algn="l">
              <a:spcBef>
                <a:spcPts val="540"/>
              </a:spcBef>
              <a:spcAft>
                <a:spcPts val="0"/>
              </a:spcAft>
              <a:buClr>
                <a:srgbClr val="918E8D"/>
              </a:buClr>
              <a:buSzPts val="2700"/>
              <a:buNone/>
              <a:defRPr sz="2700">
                <a:solidFill>
                  <a:srgbClr val="918E8D"/>
                </a:solidFill>
              </a:defRPr>
            </a:lvl1pPr>
            <a:lvl2pPr marL="914400" lvl="1" indent="-228600" algn="l">
              <a:spcBef>
                <a:spcPts val="480"/>
              </a:spcBef>
              <a:spcAft>
                <a:spcPts val="0"/>
              </a:spcAft>
              <a:buClr>
                <a:srgbClr val="918E8D"/>
              </a:buClr>
              <a:buSzPts val="2400"/>
              <a:buNone/>
              <a:defRPr sz="2400">
                <a:solidFill>
                  <a:srgbClr val="918E8D"/>
                </a:solidFill>
              </a:defRPr>
            </a:lvl2pPr>
            <a:lvl3pPr marL="1371600" lvl="2" indent="-228600" algn="l">
              <a:spcBef>
                <a:spcPts val="420"/>
              </a:spcBef>
              <a:spcAft>
                <a:spcPts val="0"/>
              </a:spcAft>
              <a:buClr>
                <a:srgbClr val="918E8D"/>
              </a:buClr>
              <a:buSzPts val="2100"/>
              <a:buNone/>
              <a:defRPr sz="2100">
                <a:solidFill>
                  <a:srgbClr val="918E8D"/>
                </a:solidFill>
              </a:defRPr>
            </a:lvl3pPr>
            <a:lvl4pPr marL="1828800" lvl="3" indent="-228600" algn="l">
              <a:spcBef>
                <a:spcPts val="380"/>
              </a:spcBef>
              <a:spcAft>
                <a:spcPts val="0"/>
              </a:spcAft>
              <a:buClr>
                <a:srgbClr val="918E8D"/>
              </a:buClr>
              <a:buSzPts val="1900"/>
              <a:buNone/>
              <a:defRPr sz="1900">
                <a:solidFill>
                  <a:srgbClr val="918E8D"/>
                </a:solidFill>
              </a:defRPr>
            </a:lvl4pPr>
            <a:lvl5pPr marL="2286000" lvl="4" indent="-228600" algn="l">
              <a:spcBef>
                <a:spcPts val="380"/>
              </a:spcBef>
              <a:spcAft>
                <a:spcPts val="0"/>
              </a:spcAft>
              <a:buClr>
                <a:srgbClr val="918E8D"/>
              </a:buClr>
              <a:buSzPts val="1900"/>
              <a:buNone/>
              <a:defRPr sz="1900">
                <a:solidFill>
                  <a:srgbClr val="918E8D"/>
                </a:solidFill>
              </a:defRPr>
            </a:lvl5pPr>
            <a:lvl6pPr marL="2743200" lvl="5" indent="-228600" algn="l">
              <a:spcBef>
                <a:spcPts val="380"/>
              </a:spcBef>
              <a:spcAft>
                <a:spcPts val="0"/>
              </a:spcAft>
              <a:buClr>
                <a:srgbClr val="918E8D"/>
              </a:buClr>
              <a:buSzPts val="1900"/>
              <a:buNone/>
              <a:defRPr sz="1900">
                <a:solidFill>
                  <a:srgbClr val="918E8D"/>
                </a:solidFill>
              </a:defRPr>
            </a:lvl6pPr>
            <a:lvl7pPr marL="3200400" lvl="6" indent="-228600" algn="l">
              <a:spcBef>
                <a:spcPts val="380"/>
              </a:spcBef>
              <a:spcAft>
                <a:spcPts val="0"/>
              </a:spcAft>
              <a:buClr>
                <a:srgbClr val="918E8D"/>
              </a:buClr>
              <a:buSzPts val="1900"/>
              <a:buNone/>
              <a:defRPr sz="1900">
                <a:solidFill>
                  <a:srgbClr val="918E8D"/>
                </a:solidFill>
              </a:defRPr>
            </a:lvl7pPr>
            <a:lvl8pPr marL="3657600" lvl="7" indent="-228600" algn="l">
              <a:spcBef>
                <a:spcPts val="380"/>
              </a:spcBef>
              <a:spcAft>
                <a:spcPts val="0"/>
              </a:spcAft>
              <a:buClr>
                <a:srgbClr val="918E8D"/>
              </a:buClr>
              <a:buSzPts val="1900"/>
              <a:buNone/>
              <a:defRPr sz="1900">
                <a:solidFill>
                  <a:srgbClr val="918E8D"/>
                </a:solidFill>
              </a:defRPr>
            </a:lvl8pPr>
            <a:lvl9pPr marL="4114800" lvl="8" indent="-228600" algn="l">
              <a:spcBef>
                <a:spcPts val="380"/>
              </a:spcBef>
              <a:spcAft>
                <a:spcPts val="0"/>
              </a:spcAft>
              <a:buClr>
                <a:srgbClr val="918E8D"/>
              </a:buClr>
              <a:buSzPts val="1900"/>
              <a:buNone/>
              <a:defRPr sz="1900">
                <a:solidFill>
                  <a:srgbClr val="918E8D"/>
                </a:solidFill>
              </a:defRPr>
            </a:lvl9pPr>
          </a:lstStyle>
          <a:p>
            <a:endParaRPr/>
          </a:p>
        </p:txBody>
      </p:sp>
      <p:sp>
        <p:nvSpPr>
          <p:cNvPr id="90" name="Google Shape;90;p171"/>
          <p:cNvSpPr txBox="1">
            <a:spLocks noGrp="1"/>
          </p:cNvSpPr>
          <p:nvPr>
            <p:ph type="dt" idx="10"/>
          </p:nvPr>
        </p:nvSpPr>
        <p:spPr>
          <a:xfrm>
            <a:off x="609441" y="6356351"/>
            <a:ext cx="2844059" cy="365125"/>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1" name="Google Shape;91;p171"/>
          <p:cNvSpPr txBox="1">
            <a:spLocks noGrp="1"/>
          </p:cNvSpPr>
          <p:nvPr>
            <p:ph type="ftr" idx="11"/>
          </p:nvPr>
        </p:nvSpPr>
        <p:spPr>
          <a:xfrm>
            <a:off x="4164515" y="6356351"/>
            <a:ext cx="3859795" cy="365125"/>
          </a:xfrm>
          <a:prstGeom prst="rect">
            <a:avLst/>
          </a:prstGeom>
          <a:noFill/>
          <a:ln>
            <a:noFill/>
          </a:ln>
        </p:spPr>
        <p:txBody>
          <a:bodyPr spcFirstLastPara="1" wrap="square" lIns="0" tIns="60925" rIns="0"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2" name="Google Shape;92;p171"/>
          <p:cNvSpPr txBox="1">
            <a:spLocks noGrp="1"/>
          </p:cNvSpPr>
          <p:nvPr>
            <p:ph type="sldNum" idx="12"/>
          </p:nvPr>
        </p:nvSpPr>
        <p:spPr>
          <a:xfrm>
            <a:off x="8735325" y="6356351"/>
            <a:ext cx="2844059" cy="365125"/>
          </a:xfrm>
          <a:prstGeom prst="rect">
            <a:avLst/>
          </a:prstGeom>
          <a:noFill/>
          <a:ln>
            <a:noFill/>
          </a:ln>
        </p:spPr>
        <p:txBody>
          <a:bodyPr spcFirstLastPara="1" wrap="square" lIns="0" tIns="60925" rIns="0"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What we do?">
    <p:bg>
      <p:bgPr>
        <a:solidFill>
          <a:schemeClr val="accent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C1607FC-4025-4535-B960-C423F1504CE5}"/>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12" name="Group 11">
              <a:extLst>
                <a:ext uri="{FF2B5EF4-FFF2-40B4-BE49-F238E27FC236}">
                  <a16:creationId xmlns:a16="http://schemas.microsoft.com/office/drawing/2014/main" id="{5651BEEC-E6AC-4E4B-9B88-D2F823311FDE}"/>
                </a:ext>
              </a:extLst>
            </p:cNvPr>
            <p:cNvGrpSpPr/>
            <p:nvPr/>
          </p:nvGrpSpPr>
          <p:grpSpPr>
            <a:xfrm>
              <a:off x="354110" y="326571"/>
              <a:ext cx="11480604" cy="109990"/>
              <a:chOff x="354110" y="326571"/>
              <a:chExt cx="11480604" cy="109990"/>
            </a:xfrm>
            <a:grpFill/>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6CC022AE-7DA1-4DBC-B4FA-A550170E3244}"/>
                </a:ext>
              </a:extLst>
            </p:cNvPr>
            <p:cNvGrpSpPr/>
            <p:nvPr/>
          </p:nvGrpSpPr>
          <p:grpSpPr>
            <a:xfrm>
              <a:off x="354110" y="833283"/>
              <a:ext cx="11480604" cy="108822"/>
              <a:chOff x="354110" y="834963"/>
              <a:chExt cx="11480604" cy="108822"/>
            </a:xfrm>
            <a:grpFill/>
          </p:grpSpPr>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86937529-B296-43D8-A41E-AB8B81312F52}"/>
                </a:ext>
              </a:extLst>
            </p:cNvPr>
            <p:cNvGrpSpPr/>
            <p:nvPr/>
          </p:nvGrpSpPr>
          <p:grpSpPr>
            <a:xfrm>
              <a:off x="354110" y="1338827"/>
              <a:ext cx="11480604" cy="109990"/>
              <a:chOff x="354110" y="1342187"/>
              <a:chExt cx="11480604" cy="109990"/>
            </a:xfrm>
            <a:grpFill/>
          </p:grpSpPr>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7F2D639A-C347-4082-9643-F89AF7802C05}"/>
                </a:ext>
              </a:extLst>
            </p:cNvPr>
            <p:cNvGrpSpPr/>
            <p:nvPr/>
          </p:nvGrpSpPr>
          <p:grpSpPr>
            <a:xfrm>
              <a:off x="354110" y="1845539"/>
              <a:ext cx="11480604" cy="109990"/>
              <a:chOff x="354110" y="1850572"/>
              <a:chExt cx="11480604" cy="109990"/>
            </a:xfrm>
            <a:grpFill/>
          </p:grpSpPr>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66A8B488-F73F-46BA-AAC6-FAAE1D26CA95}"/>
                </a:ext>
              </a:extLst>
            </p:cNvPr>
            <p:cNvGrpSpPr/>
            <p:nvPr/>
          </p:nvGrpSpPr>
          <p:grpSpPr>
            <a:xfrm>
              <a:off x="354110" y="2352251"/>
              <a:ext cx="11480604" cy="108822"/>
              <a:chOff x="354110" y="2358964"/>
              <a:chExt cx="11480604" cy="108822"/>
            </a:xfrm>
            <a:grpFill/>
          </p:grpSpPr>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518EF978-EC3B-4512-9384-D9CDBEA6D3B0}"/>
                </a:ext>
              </a:extLst>
            </p:cNvPr>
            <p:cNvGrpSpPr/>
            <p:nvPr/>
          </p:nvGrpSpPr>
          <p:grpSpPr>
            <a:xfrm>
              <a:off x="354110" y="2857795"/>
              <a:ext cx="11480604" cy="109990"/>
              <a:chOff x="354110" y="2866188"/>
              <a:chExt cx="11480604" cy="109990"/>
            </a:xfrm>
            <a:grpFill/>
          </p:grpSpPr>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906BB728-4849-4082-9FF0-0EA3AABEBCF4}"/>
                </a:ext>
              </a:extLst>
            </p:cNvPr>
            <p:cNvGrpSpPr/>
            <p:nvPr/>
          </p:nvGrpSpPr>
          <p:grpSpPr>
            <a:xfrm>
              <a:off x="354110" y="3364507"/>
              <a:ext cx="11480604" cy="109990"/>
              <a:chOff x="354110" y="3364062"/>
              <a:chExt cx="11480604" cy="109990"/>
            </a:xfrm>
            <a:grpFill/>
          </p:grpSpPr>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7">
                <a:extLst>
                  <a:ext uri="{FF2B5EF4-FFF2-40B4-BE49-F238E27FC236}">
                    <a16:creationId xmlns:a16="http://schemas.microsoft.com/office/drawing/2014/main" id="{BDB3BE91-D24B-44FB-A0BE-35ABBB231390}"/>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8">
                <a:extLst>
                  <a:ext uri="{FF2B5EF4-FFF2-40B4-BE49-F238E27FC236}">
                    <a16:creationId xmlns:a16="http://schemas.microsoft.com/office/drawing/2014/main" id="{02BF76EB-C07C-40D8-ABF9-14A0E81337BD}"/>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9">
                <a:extLst>
                  <a:ext uri="{FF2B5EF4-FFF2-40B4-BE49-F238E27FC236}">
                    <a16:creationId xmlns:a16="http://schemas.microsoft.com/office/drawing/2014/main" id="{FC0AC496-1F3F-4359-904E-5527E0BAD729}"/>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0">
                <a:extLst>
                  <a:ext uri="{FF2B5EF4-FFF2-40B4-BE49-F238E27FC236}">
                    <a16:creationId xmlns:a16="http://schemas.microsoft.com/office/drawing/2014/main" id="{67A5809D-4B79-4E2A-8B9D-C29BBE187DEB}"/>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1">
                <a:extLst>
                  <a:ext uri="{FF2B5EF4-FFF2-40B4-BE49-F238E27FC236}">
                    <a16:creationId xmlns:a16="http://schemas.microsoft.com/office/drawing/2014/main" id="{5FA8A205-5CFE-4939-86AC-E0D585AB2216}"/>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2">
                <a:extLst>
                  <a:ext uri="{FF2B5EF4-FFF2-40B4-BE49-F238E27FC236}">
                    <a16:creationId xmlns:a16="http://schemas.microsoft.com/office/drawing/2014/main" id="{553F272B-5533-4FB6-A9F0-875A21EC046E}"/>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3">
                <a:extLst>
                  <a:ext uri="{FF2B5EF4-FFF2-40B4-BE49-F238E27FC236}">
                    <a16:creationId xmlns:a16="http://schemas.microsoft.com/office/drawing/2014/main" id="{187F64CB-DEFF-42C8-A80D-BF5D20C7E7B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14">
                <a:extLst>
                  <a:ext uri="{FF2B5EF4-FFF2-40B4-BE49-F238E27FC236}">
                    <a16:creationId xmlns:a16="http://schemas.microsoft.com/office/drawing/2014/main" id="{D8A81EE6-EC79-451C-8888-B85838267DFF}"/>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15">
                <a:extLst>
                  <a:ext uri="{FF2B5EF4-FFF2-40B4-BE49-F238E27FC236}">
                    <a16:creationId xmlns:a16="http://schemas.microsoft.com/office/drawing/2014/main" id="{2F75E8FE-AE95-4C7F-8BE5-50A035B1B1A2}"/>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16">
                <a:extLst>
                  <a:ext uri="{FF2B5EF4-FFF2-40B4-BE49-F238E27FC236}">
                    <a16:creationId xmlns:a16="http://schemas.microsoft.com/office/drawing/2014/main" id="{521C11C5-735B-4510-A6D4-19E284955808}"/>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17">
                <a:extLst>
                  <a:ext uri="{FF2B5EF4-FFF2-40B4-BE49-F238E27FC236}">
                    <a16:creationId xmlns:a16="http://schemas.microsoft.com/office/drawing/2014/main" id="{DE053974-1CFB-4C67-9102-E4BA82742CCB}"/>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18">
                <a:extLst>
                  <a:ext uri="{FF2B5EF4-FFF2-40B4-BE49-F238E27FC236}">
                    <a16:creationId xmlns:a16="http://schemas.microsoft.com/office/drawing/2014/main" id="{00A33D5E-F49C-4A86-B377-B3598B7EF79A}"/>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19">
                <a:extLst>
                  <a:ext uri="{FF2B5EF4-FFF2-40B4-BE49-F238E27FC236}">
                    <a16:creationId xmlns:a16="http://schemas.microsoft.com/office/drawing/2014/main" id="{7B19912A-F019-49AD-A23F-B9B6F8E59878}"/>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9" name="Group 18">
              <a:extLst>
                <a:ext uri="{FF2B5EF4-FFF2-40B4-BE49-F238E27FC236}">
                  <a16:creationId xmlns:a16="http://schemas.microsoft.com/office/drawing/2014/main" id="{9899924C-8D1C-46B4-9F38-88AD7EA3A211}"/>
                </a:ext>
              </a:extLst>
            </p:cNvPr>
            <p:cNvGrpSpPr/>
            <p:nvPr/>
          </p:nvGrpSpPr>
          <p:grpSpPr>
            <a:xfrm>
              <a:off x="354110" y="3871219"/>
              <a:ext cx="11480604" cy="108822"/>
              <a:chOff x="354110" y="3872454"/>
              <a:chExt cx="11480604" cy="108822"/>
            </a:xfrm>
            <a:grpFill/>
          </p:grpSpPr>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34">
                <a:extLst>
                  <a:ext uri="{FF2B5EF4-FFF2-40B4-BE49-F238E27FC236}">
                    <a16:creationId xmlns:a16="http://schemas.microsoft.com/office/drawing/2014/main" id="{0081421C-B014-4BA9-9B01-C495814F1439}"/>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35">
                <a:extLst>
                  <a:ext uri="{FF2B5EF4-FFF2-40B4-BE49-F238E27FC236}">
                    <a16:creationId xmlns:a16="http://schemas.microsoft.com/office/drawing/2014/main" id="{F2F01CCA-56ED-486D-8B82-39DC92A848EA}"/>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36">
                <a:extLst>
                  <a:ext uri="{FF2B5EF4-FFF2-40B4-BE49-F238E27FC236}">
                    <a16:creationId xmlns:a16="http://schemas.microsoft.com/office/drawing/2014/main" id="{D80D4491-E5C9-4C50-81FD-6FC11F948875}"/>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37">
                <a:extLst>
                  <a:ext uri="{FF2B5EF4-FFF2-40B4-BE49-F238E27FC236}">
                    <a16:creationId xmlns:a16="http://schemas.microsoft.com/office/drawing/2014/main" id="{FEC9B9BF-B893-41BF-B931-31F1750D8996}"/>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38">
                <a:extLst>
                  <a:ext uri="{FF2B5EF4-FFF2-40B4-BE49-F238E27FC236}">
                    <a16:creationId xmlns:a16="http://schemas.microsoft.com/office/drawing/2014/main" id="{3CAD1EA0-31D2-4388-AC66-BE422B61421C}"/>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39">
                <a:extLst>
                  <a:ext uri="{FF2B5EF4-FFF2-40B4-BE49-F238E27FC236}">
                    <a16:creationId xmlns:a16="http://schemas.microsoft.com/office/drawing/2014/main" id="{992B7398-2CE5-4B74-B42B-0E4E9FA210C1}"/>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0">
                <a:extLst>
                  <a:ext uri="{FF2B5EF4-FFF2-40B4-BE49-F238E27FC236}">
                    <a16:creationId xmlns:a16="http://schemas.microsoft.com/office/drawing/2014/main" id="{2AC042C8-974E-43A8-B1AB-D62435FE96D7}"/>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1">
                <a:extLst>
                  <a:ext uri="{FF2B5EF4-FFF2-40B4-BE49-F238E27FC236}">
                    <a16:creationId xmlns:a16="http://schemas.microsoft.com/office/drawing/2014/main" id="{2D6F1AB9-6712-4B85-8932-7F5F1BCFDA32}"/>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2">
                <a:extLst>
                  <a:ext uri="{FF2B5EF4-FFF2-40B4-BE49-F238E27FC236}">
                    <a16:creationId xmlns:a16="http://schemas.microsoft.com/office/drawing/2014/main" id="{80DC2507-35DC-491B-8CB6-90312B184EDE}"/>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3">
                <a:extLst>
                  <a:ext uri="{FF2B5EF4-FFF2-40B4-BE49-F238E27FC236}">
                    <a16:creationId xmlns:a16="http://schemas.microsoft.com/office/drawing/2014/main" id="{778102A0-D658-43A1-846D-9B9E4B9AE14F}"/>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44">
                <a:extLst>
                  <a:ext uri="{FF2B5EF4-FFF2-40B4-BE49-F238E27FC236}">
                    <a16:creationId xmlns:a16="http://schemas.microsoft.com/office/drawing/2014/main" id="{0532E36E-F8F7-4121-80C1-216501C391E8}"/>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45">
                <a:extLst>
                  <a:ext uri="{FF2B5EF4-FFF2-40B4-BE49-F238E27FC236}">
                    <a16:creationId xmlns:a16="http://schemas.microsoft.com/office/drawing/2014/main" id="{EBD0C1A7-E07E-492D-A5B7-899D81C35912}"/>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46">
                <a:extLst>
                  <a:ext uri="{FF2B5EF4-FFF2-40B4-BE49-F238E27FC236}">
                    <a16:creationId xmlns:a16="http://schemas.microsoft.com/office/drawing/2014/main" id="{FF89631E-3434-468A-BE5A-16772FE2F3D2}"/>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0" name="Group 19">
              <a:extLst>
                <a:ext uri="{FF2B5EF4-FFF2-40B4-BE49-F238E27FC236}">
                  <a16:creationId xmlns:a16="http://schemas.microsoft.com/office/drawing/2014/main" id="{8F8A1E95-3088-4CA0-BA17-9F2DBDABF9DB}"/>
                </a:ext>
              </a:extLst>
            </p:cNvPr>
            <p:cNvGrpSpPr/>
            <p:nvPr/>
          </p:nvGrpSpPr>
          <p:grpSpPr>
            <a:xfrm>
              <a:off x="354110" y="4376763"/>
              <a:ext cx="11480604" cy="109990"/>
              <a:chOff x="354110" y="4379678"/>
              <a:chExt cx="11480604" cy="109990"/>
            </a:xfrm>
            <a:grpFill/>
          </p:grpSpPr>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1">
                <a:extLst>
                  <a:ext uri="{FF2B5EF4-FFF2-40B4-BE49-F238E27FC236}">
                    <a16:creationId xmlns:a16="http://schemas.microsoft.com/office/drawing/2014/main" id="{FEA4E4F7-8218-4E7C-9E87-224A643273FF}"/>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2">
                <a:extLst>
                  <a:ext uri="{FF2B5EF4-FFF2-40B4-BE49-F238E27FC236}">
                    <a16:creationId xmlns:a16="http://schemas.microsoft.com/office/drawing/2014/main" id="{A94D8FC5-1EBD-4EE3-98BE-790ADC20DBFF}"/>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3">
                <a:extLst>
                  <a:ext uri="{FF2B5EF4-FFF2-40B4-BE49-F238E27FC236}">
                    <a16:creationId xmlns:a16="http://schemas.microsoft.com/office/drawing/2014/main" id="{30D19DB9-4852-4829-8388-B6807A0BF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64">
                <a:extLst>
                  <a:ext uri="{FF2B5EF4-FFF2-40B4-BE49-F238E27FC236}">
                    <a16:creationId xmlns:a16="http://schemas.microsoft.com/office/drawing/2014/main" id="{084DC439-7F3A-4989-96B7-B29D496E655F}"/>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65">
                <a:extLst>
                  <a:ext uri="{FF2B5EF4-FFF2-40B4-BE49-F238E27FC236}">
                    <a16:creationId xmlns:a16="http://schemas.microsoft.com/office/drawing/2014/main" id="{35EB4226-F03D-4819-A4CC-D42233D58851}"/>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66">
                <a:extLst>
                  <a:ext uri="{FF2B5EF4-FFF2-40B4-BE49-F238E27FC236}">
                    <a16:creationId xmlns:a16="http://schemas.microsoft.com/office/drawing/2014/main" id="{E00FCAAA-AC7E-4B03-AD5E-74ABD976422E}"/>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67">
                <a:extLst>
                  <a:ext uri="{FF2B5EF4-FFF2-40B4-BE49-F238E27FC236}">
                    <a16:creationId xmlns:a16="http://schemas.microsoft.com/office/drawing/2014/main" id="{7D3AA8CA-C2E8-4862-8F87-EFAEFBCFF0CD}"/>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68">
                <a:extLst>
                  <a:ext uri="{FF2B5EF4-FFF2-40B4-BE49-F238E27FC236}">
                    <a16:creationId xmlns:a16="http://schemas.microsoft.com/office/drawing/2014/main" id="{217BE0BD-ECA6-4A6D-9864-90AF19AF3022}"/>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69">
                <a:extLst>
                  <a:ext uri="{FF2B5EF4-FFF2-40B4-BE49-F238E27FC236}">
                    <a16:creationId xmlns:a16="http://schemas.microsoft.com/office/drawing/2014/main" id="{4367775C-E241-437A-90EC-7A4D13D422E0}"/>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0">
                <a:extLst>
                  <a:ext uri="{FF2B5EF4-FFF2-40B4-BE49-F238E27FC236}">
                    <a16:creationId xmlns:a16="http://schemas.microsoft.com/office/drawing/2014/main" id="{45804E6D-FE13-4F7A-A02C-81ED1ACEAFA0}"/>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1">
                <a:extLst>
                  <a:ext uri="{FF2B5EF4-FFF2-40B4-BE49-F238E27FC236}">
                    <a16:creationId xmlns:a16="http://schemas.microsoft.com/office/drawing/2014/main" id="{A09F54AC-51E7-45A0-B639-BFEC5FE67CC8}"/>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2">
                <a:extLst>
                  <a:ext uri="{FF2B5EF4-FFF2-40B4-BE49-F238E27FC236}">
                    <a16:creationId xmlns:a16="http://schemas.microsoft.com/office/drawing/2014/main" id="{CA60C1A9-4AD0-4191-96A2-CC1DD32F6F92}"/>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3">
                <a:extLst>
                  <a:ext uri="{FF2B5EF4-FFF2-40B4-BE49-F238E27FC236}">
                    <a16:creationId xmlns:a16="http://schemas.microsoft.com/office/drawing/2014/main" id="{9A28ED63-9408-4F16-A85E-E76BA9F9AD02}"/>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1" name="Group 20">
              <a:extLst>
                <a:ext uri="{FF2B5EF4-FFF2-40B4-BE49-F238E27FC236}">
                  <a16:creationId xmlns:a16="http://schemas.microsoft.com/office/drawing/2014/main" id="{909F6D0B-FF49-4CC2-90DB-BE84FEA93E9F}"/>
                </a:ext>
              </a:extLst>
            </p:cNvPr>
            <p:cNvGrpSpPr/>
            <p:nvPr/>
          </p:nvGrpSpPr>
          <p:grpSpPr>
            <a:xfrm>
              <a:off x="354110" y="4883475"/>
              <a:ext cx="11480604" cy="109990"/>
              <a:chOff x="354110" y="4888062"/>
              <a:chExt cx="11480604" cy="109990"/>
            </a:xfrm>
            <a:grpFill/>
          </p:grpSpPr>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7">
                <a:extLst>
                  <a:ext uri="{FF2B5EF4-FFF2-40B4-BE49-F238E27FC236}">
                    <a16:creationId xmlns:a16="http://schemas.microsoft.com/office/drawing/2014/main" id="{19A7F840-07E0-4852-B348-40D8EB614858}"/>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8">
                <a:extLst>
                  <a:ext uri="{FF2B5EF4-FFF2-40B4-BE49-F238E27FC236}">
                    <a16:creationId xmlns:a16="http://schemas.microsoft.com/office/drawing/2014/main" id="{F501C6E7-9683-4F5F-ADB4-D120A8CE23AC}"/>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9">
                <a:extLst>
                  <a:ext uri="{FF2B5EF4-FFF2-40B4-BE49-F238E27FC236}">
                    <a16:creationId xmlns:a16="http://schemas.microsoft.com/office/drawing/2014/main" id="{6B0B292A-E263-45E9-8363-AB5BA07DC7ED}"/>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0">
                <a:extLst>
                  <a:ext uri="{FF2B5EF4-FFF2-40B4-BE49-F238E27FC236}">
                    <a16:creationId xmlns:a16="http://schemas.microsoft.com/office/drawing/2014/main" id="{F6D80E9D-A930-4211-B815-FA67CF10A554}"/>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1">
                <a:extLst>
                  <a:ext uri="{FF2B5EF4-FFF2-40B4-BE49-F238E27FC236}">
                    <a16:creationId xmlns:a16="http://schemas.microsoft.com/office/drawing/2014/main" id="{75CB23DF-89C3-4513-88A0-E31FACFB7D19}"/>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2">
                <a:extLst>
                  <a:ext uri="{FF2B5EF4-FFF2-40B4-BE49-F238E27FC236}">
                    <a16:creationId xmlns:a16="http://schemas.microsoft.com/office/drawing/2014/main" id="{792B94F3-12D9-42E8-91C9-DE5D158733B4}"/>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3">
                <a:extLst>
                  <a:ext uri="{FF2B5EF4-FFF2-40B4-BE49-F238E27FC236}">
                    <a16:creationId xmlns:a16="http://schemas.microsoft.com/office/drawing/2014/main" id="{F5C29CE0-8ED9-4F8F-B865-6A66D95AA6F5}"/>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14">
                <a:extLst>
                  <a:ext uri="{FF2B5EF4-FFF2-40B4-BE49-F238E27FC236}">
                    <a16:creationId xmlns:a16="http://schemas.microsoft.com/office/drawing/2014/main" id="{E1288316-CFF0-4D0C-A6EA-50B406EBF659}"/>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15">
                <a:extLst>
                  <a:ext uri="{FF2B5EF4-FFF2-40B4-BE49-F238E27FC236}">
                    <a16:creationId xmlns:a16="http://schemas.microsoft.com/office/drawing/2014/main" id="{4BF70EA3-0A87-40BD-94BF-76AAEC816C87}"/>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16">
                <a:extLst>
                  <a:ext uri="{FF2B5EF4-FFF2-40B4-BE49-F238E27FC236}">
                    <a16:creationId xmlns:a16="http://schemas.microsoft.com/office/drawing/2014/main" id="{8AC49DAE-1800-40B4-908D-DACDDBFF2135}"/>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17">
                <a:extLst>
                  <a:ext uri="{FF2B5EF4-FFF2-40B4-BE49-F238E27FC236}">
                    <a16:creationId xmlns:a16="http://schemas.microsoft.com/office/drawing/2014/main" id="{236BF9F5-A935-4DA3-A4A9-52DD30165B37}"/>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18">
                <a:extLst>
                  <a:ext uri="{FF2B5EF4-FFF2-40B4-BE49-F238E27FC236}">
                    <a16:creationId xmlns:a16="http://schemas.microsoft.com/office/drawing/2014/main" id="{97FE846A-6C60-49BD-8759-77095BC24777}"/>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19">
                <a:extLst>
                  <a:ext uri="{FF2B5EF4-FFF2-40B4-BE49-F238E27FC236}">
                    <a16:creationId xmlns:a16="http://schemas.microsoft.com/office/drawing/2014/main" id="{FA924FA8-FE97-40A1-852B-77A498A7C449}"/>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2" name="Group 21">
              <a:extLst>
                <a:ext uri="{FF2B5EF4-FFF2-40B4-BE49-F238E27FC236}">
                  <a16:creationId xmlns:a16="http://schemas.microsoft.com/office/drawing/2014/main" id="{5E7D7A4E-C314-4987-9657-060E28CAA6A0}"/>
                </a:ext>
              </a:extLst>
            </p:cNvPr>
            <p:cNvGrpSpPr/>
            <p:nvPr/>
          </p:nvGrpSpPr>
          <p:grpSpPr>
            <a:xfrm>
              <a:off x="354110" y="5390187"/>
              <a:ext cx="11480604" cy="108822"/>
              <a:chOff x="354110" y="5396454"/>
              <a:chExt cx="11480604" cy="108822"/>
            </a:xfrm>
            <a:grpFill/>
          </p:grpSpPr>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34">
                <a:extLst>
                  <a:ext uri="{FF2B5EF4-FFF2-40B4-BE49-F238E27FC236}">
                    <a16:creationId xmlns:a16="http://schemas.microsoft.com/office/drawing/2014/main" id="{088CF2A2-82EB-4956-973F-6A38CD7EA059}"/>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35">
                <a:extLst>
                  <a:ext uri="{FF2B5EF4-FFF2-40B4-BE49-F238E27FC236}">
                    <a16:creationId xmlns:a16="http://schemas.microsoft.com/office/drawing/2014/main" id="{C040EEA9-3095-4F30-8483-23F37448C258}"/>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36">
                <a:extLst>
                  <a:ext uri="{FF2B5EF4-FFF2-40B4-BE49-F238E27FC236}">
                    <a16:creationId xmlns:a16="http://schemas.microsoft.com/office/drawing/2014/main" id="{749693CE-451B-4AFB-88A8-C12ED178EA24}"/>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37">
                <a:extLst>
                  <a:ext uri="{FF2B5EF4-FFF2-40B4-BE49-F238E27FC236}">
                    <a16:creationId xmlns:a16="http://schemas.microsoft.com/office/drawing/2014/main" id="{30280489-C791-44E8-963D-1255607CDB5F}"/>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38">
                <a:extLst>
                  <a:ext uri="{FF2B5EF4-FFF2-40B4-BE49-F238E27FC236}">
                    <a16:creationId xmlns:a16="http://schemas.microsoft.com/office/drawing/2014/main" id="{8CC74FC2-413D-4801-AE6D-107C3B112929}"/>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39">
                <a:extLst>
                  <a:ext uri="{FF2B5EF4-FFF2-40B4-BE49-F238E27FC236}">
                    <a16:creationId xmlns:a16="http://schemas.microsoft.com/office/drawing/2014/main" id="{B285A8B1-8801-46CD-91B8-97CE12F3199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0">
                <a:extLst>
                  <a:ext uri="{FF2B5EF4-FFF2-40B4-BE49-F238E27FC236}">
                    <a16:creationId xmlns:a16="http://schemas.microsoft.com/office/drawing/2014/main" id="{2DCB03A8-663D-4DCB-A3A5-59C55ED30496}"/>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1">
                <a:extLst>
                  <a:ext uri="{FF2B5EF4-FFF2-40B4-BE49-F238E27FC236}">
                    <a16:creationId xmlns:a16="http://schemas.microsoft.com/office/drawing/2014/main" id="{5407D7A5-9403-4899-B30F-57F9270DFA23}"/>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2">
                <a:extLst>
                  <a:ext uri="{FF2B5EF4-FFF2-40B4-BE49-F238E27FC236}">
                    <a16:creationId xmlns:a16="http://schemas.microsoft.com/office/drawing/2014/main" id="{A5A712A8-2D9C-4566-93D7-A554219464B6}"/>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3">
                <a:extLst>
                  <a:ext uri="{FF2B5EF4-FFF2-40B4-BE49-F238E27FC236}">
                    <a16:creationId xmlns:a16="http://schemas.microsoft.com/office/drawing/2014/main" id="{4B61ED17-0B4A-42B3-B859-84E6FBD9F9B9}"/>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44">
                <a:extLst>
                  <a:ext uri="{FF2B5EF4-FFF2-40B4-BE49-F238E27FC236}">
                    <a16:creationId xmlns:a16="http://schemas.microsoft.com/office/drawing/2014/main" id="{7FF71609-E043-4DD4-BBED-210943BF31DB}"/>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45">
                <a:extLst>
                  <a:ext uri="{FF2B5EF4-FFF2-40B4-BE49-F238E27FC236}">
                    <a16:creationId xmlns:a16="http://schemas.microsoft.com/office/drawing/2014/main" id="{9107E37E-3623-4410-8CEA-DA33995A6AC6}"/>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46">
                <a:extLst>
                  <a:ext uri="{FF2B5EF4-FFF2-40B4-BE49-F238E27FC236}">
                    <a16:creationId xmlns:a16="http://schemas.microsoft.com/office/drawing/2014/main" id="{B83800E2-BDEE-48AC-9D9F-0B03C123FB62}"/>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3" name="Group 22">
              <a:extLst>
                <a:ext uri="{FF2B5EF4-FFF2-40B4-BE49-F238E27FC236}">
                  <a16:creationId xmlns:a16="http://schemas.microsoft.com/office/drawing/2014/main" id="{8F81BE07-E676-45EB-9AFA-7BF1FBB657A2}"/>
                </a:ext>
              </a:extLst>
            </p:cNvPr>
            <p:cNvGrpSpPr/>
            <p:nvPr/>
          </p:nvGrpSpPr>
          <p:grpSpPr>
            <a:xfrm>
              <a:off x="354110" y="5895731"/>
              <a:ext cx="11480604" cy="109990"/>
              <a:chOff x="354110" y="5903678"/>
              <a:chExt cx="11480604" cy="109990"/>
            </a:xfrm>
            <a:grpFill/>
          </p:grpSpPr>
          <p:sp>
            <p:nvSpPr>
              <p:cNvPr id="51" name="Rectangle 59">
                <a:extLst>
                  <a:ext uri="{FF2B5EF4-FFF2-40B4-BE49-F238E27FC236}">
                    <a16:creationId xmlns:a16="http://schemas.microsoft.com/office/drawing/2014/main" id="{90F41A19-F592-419E-BB70-0A26A5A2C993}"/>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0">
                <a:extLst>
                  <a:ext uri="{FF2B5EF4-FFF2-40B4-BE49-F238E27FC236}">
                    <a16:creationId xmlns:a16="http://schemas.microsoft.com/office/drawing/2014/main" id="{1469FDD4-E3FD-413E-AE75-22EE1F631B63}"/>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1">
                <a:extLst>
                  <a:ext uri="{FF2B5EF4-FFF2-40B4-BE49-F238E27FC236}">
                    <a16:creationId xmlns:a16="http://schemas.microsoft.com/office/drawing/2014/main" id="{FE475E5D-8646-4FC9-BFFB-619E2D0E25ED}"/>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2">
                <a:extLst>
                  <a:ext uri="{FF2B5EF4-FFF2-40B4-BE49-F238E27FC236}">
                    <a16:creationId xmlns:a16="http://schemas.microsoft.com/office/drawing/2014/main" id="{3D36A72E-C554-4C3C-9B1B-6CB10E5F62BE}"/>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3">
                <a:extLst>
                  <a:ext uri="{FF2B5EF4-FFF2-40B4-BE49-F238E27FC236}">
                    <a16:creationId xmlns:a16="http://schemas.microsoft.com/office/drawing/2014/main" id="{7A4E6F93-4FD1-43BD-92BD-564F60D0B6DD}"/>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64">
                <a:extLst>
                  <a:ext uri="{FF2B5EF4-FFF2-40B4-BE49-F238E27FC236}">
                    <a16:creationId xmlns:a16="http://schemas.microsoft.com/office/drawing/2014/main" id="{91390BA3-956A-4FEA-961B-6154DE6FB764}"/>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65">
                <a:extLst>
                  <a:ext uri="{FF2B5EF4-FFF2-40B4-BE49-F238E27FC236}">
                    <a16:creationId xmlns:a16="http://schemas.microsoft.com/office/drawing/2014/main" id="{3BDA4482-76BD-4B95-9A99-C9D97E68F675}"/>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66">
                <a:extLst>
                  <a:ext uri="{FF2B5EF4-FFF2-40B4-BE49-F238E27FC236}">
                    <a16:creationId xmlns:a16="http://schemas.microsoft.com/office/drawing/2014/main" id="{7C89DCF1-7783-4715-A5F6-F69C325A84F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67">
                <a:extLst>
                  <a:ext uri="{FF2B5EF4-FFF2-40B4-BE49-F238E27FC236}">
                    <a16:creationId xmlns:a16="http://schemas.microsoft.com/office/drawing/2014/main" id="{C358A697-8E33-4B4A-8E88-7C19923AD434}"/>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68">
                <a:extLst>
                  <a:ext uri="{FF2B5EF4-FFF2-40B4-BE49-F238E27FC236}">
                    <a16:creationId xmlns:a16="http://schemas.microsoft.com/office/drawing/2014/main" id="{8716A687-A14A-4B91-AB47-EC1722AF30AA}"/>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69">
                <a:extLst>
                  <a:ext uri="{FF2B5EF4-FFF2-40B4-BE49-F238E27FC236}">
                    <a16:creationId xmlns:a16="http://schemas.microsoft.com/office/drawing/2014/main" id="{3597BC4D-A8AB-476D-A463-DDA92D6194C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0">
                <a:extLst>
                  <a:ext uri="{FF2B5EF4-FFF2-40B4-BE49-F238E27FC236}">
                    <a16:creationId xmlns:a16="http://schemas.microsoft.com/office/drawing/2014/main" id="{3D5FE933-374E-4D22-95B5-F8B154CFC294}"/>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1">
                <a:extLst>
                  <a:ext uri="{FF2B5EF4-FFF2-40B4-BE49-F238E27FC236}">
                    <a16:creationId xmlns:a16="http://schemas.microsoft.com/office/drawing/2014/main" id="{4DA4C424-BC57-46B1-8A19-98F4A1F4BC56}"/>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2">
                <a:extLst>
                  <a:ext uri="{FF2B5EF4-FFF2-40B4-BE49-F238E27FC236}">
                    <a16:creationId xmlns:a16="http://schemas.microsoft.com/office/drawing/2014/main" id="{8072EEA5-91EE-47E9-9C82-96966E37CB87}"/>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3">
                <a:extLst>
                  <a:ext uri="{FF2B5EF4-FFF2-40B4-BE49-F238E27FC236}">
                    <a16:creationId xmlns:a16="http://schemas.microsoft.com/office/drawing/2014/main" id="{D2366CD8-B517-40C0-8E52-217CE8F16474}"/>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74">
                <a:extLst>
                  <a:ext uri="{FF2B5EF4-FFF2-40B4-BE49-F238E27FC236}">
                    <a16:creationId xmlns:a16="http://schemas.microsoft.com/office/drawing/2014/main" id="{2739573F-C01A-4A42-BDB4-F8717CD6555C}"/>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75">
                <a:extLst>
                  <a:ext uri="{FF2B5EF4-FFF2-40B4-BE49-F238E27FC236}">
                    <a16:creationId xmlns:a16="http://schemas.microsoft.com/office/drawing/2014/main" id="{94A56444-668B-41B0-8986-65EB2B4A3200}"/>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76">
                <a:extLst>
                  <a:ext uri="{FF2B5EF4-FFF2-40B4-BE49-F238E27FC236}">
                    <a16:creationId xmlns:a16="http://schemas.microsoft.com/office/drawing/2014/main" id="{B2CFF404-368E-4A76-A2CA-471611869B48}"/>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77">
                <a:extLst>
                  <a:ext uri="{FF2B5EF4-FFF2-40B4-BE49-F238E27FC236}">
                    <a16:creationId xmlns:a16="http://schemas.microsoft.com/office/drawing/2014/main" id="{3B1857CC-9DC7-43E3-98B6-0DCBB2DC18B3}"/>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78">
                <a:extLst>
                  <a:ext uri="{FF2B5EF4-FFF2-40B4-BE49-F238E27FC236}">
                    <a16:creationId xmlns:a16="http://schemas.microsoft.com/office/drawing/2014/main" id="{13C3C468-F3E2-4B75-BB66-184F85DD01B0}"/>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 name="Rectangle 79">
                <a:extLst>
                  <a:ext uri="{FF2B5EF4-FFF2-40B4-BE49-F238E27FC236}">
                    <a16:creationId xmlns:a16="http://schemas.microsoft.com/office/drawing/2014/main" id="{1A0E9336-6E7F-4174-BB8B-7B675743AA41}"/>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80">
                <a:extLst>
                  <a:ext uri="{FF2B5EF4-FFF2-40B4-BE49-F238E27FC236}">
                    <a16:creationId xmlns:a16="http://schemas.microsoft.com/office/drawing/2014/main" id="{1AB6293C-8454-4149-8126-EFE23BCE434D}"/>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81">
                <a:extLst>
                  <a:ext uri="{FF2B5EF4-FFF2-40B4-BE49-F238E27FC236}">
                    <a16:creationId xmlns:a16="http://schemas.microsoft.com/office/drawing/2014/main" id="{BAE4953B-46B2-4552-8D6A-C67D4FCB3D6C}"/>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82">
                <a:extLst>
                  <a:ext uri="{FF2B5EF4-FFF2-40B4-BE49-F238E27FC236}">
                    <a16:creationId xmlns:a16="http://schemas.microsoft.com/office/drawing/2014/main" id="{40C5CC0E-449E-4E60-822F-5A4AB69E541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83">
                <a:extLst>
                  <a:ext uri="{FF2B5EF4-FFF2-40B4-BE49-F238E27FC236}">
                    <a16:creationId xmlns:a16="http://schemas.microsoft.com/office/drawing/2014/main" id="{B2688373-3DD7-4956-8759-7CB2AF735B51}"/>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84">
                <a:extLst>
                  <a:ext uri="{FF2B5EF4-FFF2-40B4-BE49-F238E27FC236}">
                    <a16:creationId xmlns:a16="http://schemas.microsoft.com/office/drawing/2014/main" id="{50B8E454-F10F-456B-81ED-301B191CA48D}"/>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4" name="Group 23">
              <a:extLst>
                <a:ext uri="{FF2B5EF4-FFF2-40B4-BE49-F238E27FC236}">
                  <a16:creationId xmlns:a16="http://schemas.microsoft.com/office/drawing/2014/main" id="{960ABA5C-8D36-4AAD-9494-669B8A3E9E86}"/>
                </a:ext>
              </a:extLst>
            </p:cNvPr>
            <p:cNvGrpSpPr/>
            <p:nvPr/>
          </p:nvGrpSpPr>
          <p:grpSpPr>
            <a:xfrm>
              <a:off x="354110" y="6402442"/>
              <a:ext cx="11480604" cy="109990"/>
              <a:chOff x="354110" y="5903678"/>
              <a:chExt cx="11480604" cy="109990"/>
            </a:xfrm>
            <a:grpFill/>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2" name="Date Placeholder 1"/>
          <p:cNvSpPr>
            <a:spLocks noGrp="1"/>
          </p:cNvSpPr>
          <p:nvPr>
            <p:ph type="dt" sz="half" idx="10"/>
          </p:nvPr>
        </p:nvSpPr>
        <p:spPr/>
        <p:txBody>
          <a:bodyPr/>
          <a:lstStyle/>
          <a:p>
            <a:fld id="{425404F2-BE9A-4460-8815-8F645183555F}" type="datetimeFigureOut">
              <a:rPr lang="en-US" smtClean="0"/>
              <a:pPr/>
              <a:t>6/21/2024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r>
              <a:rPr lang="en-US" dirty="0"/>
              <a:t>www.anubhavtrainings.com</a:t>
            </a:r>
          </a:p>
        </p:txBody>
      </p:sp>
      <p:sp>
        <p:nvSpPr>
          <p:cNvPr id="364" name="Picture Placeholder 2">
            <a:extLst>
              <a:ext uri="{FF2B5EF4-FFF2-40B4-BE49-F238E27FC236}">
                <a16:creationId xmlns:a16="http://schemas.microsoft.com/office/drawing/2014/main" id="{251EF59E-16AF-4781-8288-EC19B9762CAE}"/>
              </a:ext>
            </a:extLst>
          </p:cNvPr>
          <p:cNvSpPr>
            <a:spLocks noGrp="1"/>
          </p:cNvSpPr>
          <p:nvPr>
            <p:ph type="pic" sz="quarter" idx="14"/>
          </p:nvPr>
        </p:nvSpPr>
        <p:spPr>
          <a:xfrm>
            <a:off x="-20540" y="-11151"/>
            <a:ext cx="6784876" cy="5685522"/>
          </a:xfrm>
          <a:custGeom>
            <a:avLst/>
            <a:gdLst>
              <a:gd name="connsiteX0" fmla="*/ 0 w 7654699"/>
              <a:gd name="connsiteY0" fmla="*/ 0 h 5678805"/>
              <a:gd name="connsiteX1" fmla="*/ 7654699 w 7654699"/>
              <a:gd name="connsiteY1" fmla="*/ 0 h 5678805"/>
              <a:gd name="connsiteX2" fmla="*/ 7654699 w 7654699"/>
              <a:gd name="connsiteY2" fmla="*/ 0 h 5678805"/>
              <a:gd name="connsiteX3" fmla="*/ 7654699 w 7654699"/>
              <a:gd name="connsiteY3" fmla="*/ 4808982 h 5678805"/>
              <a:gd name="connsiteX4" fmla="*/ 6784876 w 7654699"/>
              <a:gd name="connsiteY4" fmla="*/ 5678805 h 5678805"/>
              <a:gd name="connsiteX5" fmla="*/ 869823 w 7654699"/>
              <a:gd name="connsiteY5" fmla="*/ 5678805 h 5678805"/>
              <a:gd name="connsiteX6" fmla="*/ 0 w 7654699"/>
              <a:gd name="connsiteY6" fmla="*/ 4808982 h 5678805"/>
              <a:gd name="connsiteX7" fmla="*/ 0 w 7654699"/>
              <a:gd name="connsiteY7" fmla="*/ 0 h 5678805"/>
              <a:gd name="connsiteX8" fmla="*/ 0 w 7654699"/>
              <a:gd name="connsiteY8" fmla="*/ 0 h 5678805"/>
              <a:gd name="connsiteX0" fmla="*/ 0 w 7654699"/>
              <a:gd name="connsiteY0" fmla="*/ 6717 h 5685522"/>
              <a:gd name="connsiteX1" fmla="*/ 901515 w 7654699"/>
              <a:gd name="connsiteY1" fmla="*/ 0 h 5685522"/>
              <a:gd name="connsiteX2" fmla="*/ 7654699 w 7654699"/>
              <a:gd name="connsiteY2" fmla="*/ 6717 h 5685522"/>
              <a:gd name="connsiteX3" fmla="*/ 7654699 w 7654699"/>
              <a:gd name="connsiteY3" fmla="*/ 6717 h 5685522"/>
              <a:gd name="connsiteX4" fmla="*/ 7654699 w 7654699"/>
              <a:gd name="connsiteY4" fmla="*/ 4815699 h 5685522"/>
              <a:gd name="connsiteX5" fmla="*/ 6784876 w 7654699"/>
              <a:gd name="connsiteY5" fmla="*/ 5685522 h 5685522"/>
              <a:gd name="connsiteX6" fmla="*/ 869823 w 7654699"/>
              <a:gd name="connsiteY6" fmla="*/ 5685522 h 5685522"/>
              <a:gd name="connsiteX7" fmla="*/ 0 w 7654699"/>
              <a:gd name="connsiteY7" fmla="*/ 4815699 h 5685522"/>
              <a:gd name="connsiteX8" fmla="*/ 0 w 7654699"/>
              <a:gd name="connsiteY8" fmla="*/ 6717 h 5685522"/>
              <a:gd name="connsiteX9" fmla="*/ 0 w 7654699"/>
              <a:gd name="connsiteY9" fmla="*/ 6717 h 5685522"/>
              <a:gd name="connsiteX0" fmla="*/ 0 w 7654699"/>
              <a:gd name="connsiteY0" fmla="*/ 6717 h 5685522"/>
              <a:gd name="connsiteX1" fmla="*/ 901515 w 7654699"/>
              <a:gd name="connsiteY1" fmla="*/ 0 h 5685522"/>
              <a:gd name="connsiteX2" fmla="*/ 7654699 w 7654699"/>
              <a:gd name="connsiteY2" fmla="*/ 6717 h 5685522"/>
              <a:gd name="connsiteX3" fmla="*/ 7654699 w 7654699"/>
              <a:gd name="connsiteY3" fmla="*/ 6717 h 5685522"/>
              <a:gd name="connsiteX4" fmla="*/ 7654699 w 7654699"/>
              <a:gd name="connsiteY4" fmla="*/ 4815699 h 5685522"/>
              <a:gd name="connsiteX5" fmla="*/ 6784876 w 7654699"/>
              <a:gd name="connsiteY5" fmla="*/ 5685522 h 5685522"/>
              <a:gd name="connsiteX6" fmla="*/ 869823 w 7654699"/>
              <a:gd name="connsiteY6" fmla="*/ 5685522 h 5685522"/>
              <a:gd name="connsiteX7" fmla="*/ 0 w 7654699"/>
              <a:gd name="connsiteY7" fmla="*/ 4815699 h 5685522"/>
              <a:gd name="connsiteX8" fmla="*/ 0 w 7654699"/>
              <a:gd name="connsiteY8" fmla="*/ 6717 h 5685522"/>
              <a:gd name="connsiteX0" fmla="*/ 0 w 7654699"/>
              <a:gd name="connsiteY0" fmla="*/ 4815699 h 5685522"/>
              <a:gd name="connsiteX1" fmla="*/ 901515 w 7654699"/>
              <a:gd name="connsiteY1" fmla="*/ 0 h 5685522"/>
              <a:gd name="connsiteX2" fmla="*/ 7654699 w 7654699"/>
              <a:gd name="connsiteY2" fmla="*/ 6717 h 5685522"/>
              <a:gd name="connsiteX3" fmla="*/ 7654699 w 7654699"/>
              <a:gd name="connsiteY3" fmla="*/ 6717 h 5685522"/>
              <a:gd name="connsiteX4" fmla="*/ 7654699 w 7654699"/>
              <a:gd name="connsiteY4" fmla="*/ 4815699 h 5685522"/>
              <a:gd name="connsiteX5" fmla="*/ 6784876 w 7654699"/>
              <a:gd name="connsiteY5" fmla="*/ 5685522 h 5685522"/>
              <a:gd name="connsiteX6" fmla="*/ 869823 w 7654699"/>
              <a:gd name="connsiteY6" fmla="*/ 5685522 h 5685522"/>
              <a:gd name="connsiteX7" fmla="*/ 0 w 7654699"/>
              <a:gd name="connsiteY7" fmla="*/ 4815699 h 5685522"/>
              <a:gd name="connsiteX0" fmla="*/ 776254 w 7561130"/>
              <a:gd name="connsiteY0" fmla="*/ 5685522 h 5685522"/>
              <a:gd name="connsiteX1" fmla="*/ 807946 w 7561130"/>
              <a:gd name="connsiteY1" fmla="*/ 0 h 5685522"/>
              <a:gd name="connsiteX2" fmla="*/ 7561130 w 7561130"/>
              <a:gd name="connsiteY2" fmla="*/ 6717 h 5685522"/>
              <a:gd name="connsiteX3" fmla="*/ 7561130 w 7561130"/>
              <a:gd name="connsiteY3" fmla="*/ 6717 h 5685522"/>
              <a:gd name="connsiteX4" fmla="*/ 7561130 w 7561130"/>
              <a:gd name="connsiteY4" fmla="*/ 4815699 h 5685522"/>
              <a:gd name="connsiteX5" fmla="*/ 6691307 w 7561130"/>
              <a:gd name="connsiteY5" fmla="*/ 5685522 h 5685522"/>
              <a:gd name="connsiteX6" fmla="*/ 776254 w 7561130"/>
              <a:gd name="connsiteY6" fmla="*/ 5685522 h 5685522"/>
              <a:gd name="connsiteX0" fmla="*/ 0 w 6784876"/>
              <a:gd name="connsiteY0" fmla="*/ 5685522 h 5685522"/>
              <a:gd name="connsiteX1" fmla="*/ 31692 w 6784876"/>
              <a:gd name="connsiteY1" fmla="*/ 0 h 5685522"/>
              <a:gd name="connsiteX2" fmla="*/ 6784876 w 6784876"/>
              <a:gd name="connsiteY2" fmla="*/ 6717 h 5685522"/>
              <a:gd name="connsiteX3" fmla="*/ 6784876 w 6784876"/>
              <a:gd name="connsiteY3" fmla="*/ 6717 h 5685522"/>
              <a:gd name="connsiteX4" fmla="*/ 6784876 w 6784876"/>
              <a:gd name="connsiteY4" fmla="*/ 4815699 h 5685522"/>
              <a:gd name="connsiteX5" fmla="*/ 5915053 w 6784876"/>
              <a:gd name="connsiteY5" fmla="*/ 5685522 h 5685522"/>
              <a:gd name="connsiteX6" fmla="*/ 0 w 6784876"/>
              <a:gd name="connsiteY6" fmla="*/ 5685522 h 568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84876" h="5685522">
                <a:moveTo>
                  <a:pt x="0" y="5685522"/>
                </a:moveTo>
                <a:lnTo>
                  <a:pt x="31692" y="0"/>
                </a:lnTo>
                <a:lnTo>
                  <a:pt x="6784876" y="6717"/>
                </a:lnTo>
                <a:lnTo>
                  <a:pt x="6784876" y="6717"/>
                </a:lnTo>
                <a:lnTo>
                  <a:pt x="6784876" y="4815699"/>
                </a:lnTo>
                <a:cubicBezTo>
                  <a:pt x="6784876" y="5296089"/>
                  <a:pt x="6395443" y="5685522"/>
                  <a:pt x="5915053" y="5685522"/>
                </a:cubicBezTo>
                <a:lnTo>
                  <a:pt x="0" y="5685522"/>
                </a:lnTo>
                <a:close/>
              </a:path>
            </a:pathLst>
          </a:custGeom>
          <a:solidFill>
            <a:schemeClr val="accent3"/>
          </a:solidFill>
          <a:effectLst>
            <a:outerShdw blurRad="635000" dist="825500" dir="21540000" algn="l" rotWithShape="0">
              <a:prstClr val="black">
                <a:alpha val="20000"/>
              </a:prstClr>
            </a:outerShdw>
          </a:effectLst>
        </p:spPr>
        <p:txBody>
          <a:bodyPr anchor="ctr">
            <a:normAutofit/>
          </a:bodyPr>
          <a:lstStyle>
            <a:lvl1pPr marL="0" indent="0" algn="ctr">
              <a:buFontTx/>
              <a:buNone/>
              <a:defRPr sz="3200">
                <a:solidFill>
                  <a:schemeClr val="bg1"/>
                </a:solidFill>
              </a:defRPr>
            </a:lvl1pPr>
          </a:lstStyle>
          <a:p>
            <a:endParaRPr lang="en-IN"/>
          </a:p>
        </p:txBody>
      </p:sp>
    </p:spTree>
    <p:extLst>
      <p:ext uri="{BB962C8B-B14F-4D97-AF65-F5344CB8AC3E}">
        <p14:creationId xmlns:p14="http://schemas.microsoft.com/office/powerpoint/2010/main" val="324134753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Our Team">
    <p:bg>
      <p:bgPr>
        <a:solidFill>
          <a:schemeClr val="accent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C1607FC-4025-4535-B960-C423F1504CE5}"/>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12" name="Group 11">
              <a:extLst>
                <a:ext uri="{FF2B5EF4-FFF2-40B4-BE49-F238E27FC236}">
                  <a16:creationId xmlns:a16="http://schemas.microsoft.com/office/drawing/2014/main" id="{5651BEEC-E6AC-4E4B-9B88-D2F823311FDE}"/>
                </a:ext>
              </a:extLst>
            </p:cNvPr>
            <p:cNvGrpSpPr/>
            <p:nvPr/>
          </p:nvGrpSpPr>
          <p:grpSpPr>
            <a:xfrm>
              <a:off x="354110" y="326571"/>
              <a:ext cx="11480604" cy="109990"/>
              <a:chOff x="354110" y="326571"/>
              <a:chExt cx="11480604" cy="109990"/>
            </a:xfrm>
            <a:grpFill/>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6CC022AE-7DA1-4DBC-B4FA-A550170E3244}"/>
                </a:ext>
              </a:extLst>
            </p:cNvPr>
            <p:cNvGrpSpPr/>
            <p:nvPr/>
          </p:nvGrpSpPr>
          <p:grpSpPr>
            <a:xfrm>
              <a:off x="354110" y="833283"/>
              <a:ext cx="11480604" cy="108822"/>
              <a:chOff x="354110" y="834963"/>
              <a:chExt cx="11480604" cy="108822"/>
            </a:xfrm>
            <a:grpFill/>
          </p:grpSpPr>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86937529-B296-43D8-A41E-AB8B81312F52}"/>
                </a:ext>
              </a:extLst>
            </p:cNvPr>
            <p:cNvGrpSpPr/>
            <p:nvPr/>
          </p:nvGrpSpPr>
          <p:grpSpPr>
            <a:xfrm>
              <a:off x="354110" y="1338827"/>
              <a:ext cx="11480604" cy="109990"/>
              <a:chOff x="354110" y="1342187"/>
              <a:chExt cx="11480604" cy="109990"/>
            </a:xfrm>
            <a:grpFill/>
          </p:grpSpPr>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7F2D639A-C347-4082-9643-F89AF7802C05}"/>
                </a:ext>
              </a:extLst>
            </p:cNvPr>
            <p:cNvGrpSpPr/>
            <p:nvPr/>
          </p:nvGrpSpPr>
          <p:grpSpPr>
            <a:xfrm>
              <a:off x="354110" y="1845539"/>
              <a:ext cx="11480604" cy="109990"/>
              <a:chOff x="354110" y="1850572"/>
              <a:chExt cx="11480604" cy="109990"/>
            </a:xfrm>
            <a:grpFill/>
          </p:grpSpPr>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66A8B488-F73F-46BA-AAC6-FAAE1D26CA95}"/>
                </a:ext>
              </a:extLst>
            </p:cNvPr>
            <p:cNvGrpSpPr/>
            <p:nvPr/>
          </p:nvGrpSpPr>
          <p:grpSpPr>
            <a:xfrm>
              <a:off x="354110" y="2352251"/>
              <a:ext cx="11480604" cy="108822"/>
              <a:chOff x="354110" y="2358964"/>
              <a:chExt cx="11480604" cy="108822"/>
            </a:xfrm>
            <a:grpFill/>
          </p:grpSpPr>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518EF978-EC3B-4512-9384-D9CDBEA6D3B0}"/>
                </a:ext>
              </a:extLst>
            </p:cNvPr>
            <p:cNvGrpSpPr/>
            <p:nvPr/>
          </p:nvGrpSpPr>
          <p:grpSpPr>
            <a:xfrm>
              <a:off x="354110" y="2857795"/>
              <a:ext cx="11480604" cy="109990"/>
              <a:chOff x="354110" y="2866188"/>
              <a:chExt cx="11480604" cy="109990"/>
            </a:xfrm>
            <a:grpFill/>
          </p:grpSpPr>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906BB728-4849-4082-9FF0-0EA3AABEBCF4}"/>
                </a:ext>
              </a:extLst>
            </p:cNvPr>
            <p:cNvGrpSpPr/>
            <p:nvPr/>
          </p:nvGrpSpPr>
          <p:grpSpPr>
            <a:xfrm>
              <a:off x="354110" y="3364507"/>
              <a:ext cx="11480604" cy="109990"/>
              <a:chOff x="354110" y="3364062"/>
              <a:chExt cx="11480604" cy="109990"/>
            </a:xfrm>
            <a:grpFill/>
          </p:grpSpPr>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7">
                <a:extLst>
                  <a:ext uri="{FF2B5EF4-FFF2-40B4-BE49-F238E27FC236}">
                    <a16:creationId xmlns:a16="http://schemas.microsoft.com/office/drawing/2014/main" id="{BDB3BE91-D24B-44FB-A0BE-35ABBB231390}"/>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8">
                <a:extLst>
                  <a:ext uri="{FF2B5EF4-FFF2-40B4-BE49-F238E27FC236}">
                    <a16:creationId xmlns:a16="http://schemas.microsoft.com/office/drawing/2014/main" id="{02BF76EB-C07C-40D8-ABF9-14A0E81337BD}"/>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9">
                <a:extLst>
                  <a:ext uri="{FF2B5EF4-FFF2-40B4-BE49-F238E27FC236}">
                    <a16:creationId xmlns:a16="http://schemas.microsoft.com/office/drawing/2014/main" id="{FC0AC496-1F3F-4359-904E-5527E0BAD729}"/>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0">
                <a:extLst>
                  <a:ext uri="{FF2B5EF4-FFF2-40B4-BE49-F238E27FC236}">
                    <a16:creationId xmlns:a16="http://schemas.microsoft.com/office/drawing/2014/main" id="{67A5809D-4B79-4E2A-8B9D-C29BBE187DEB}"/>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1">
                <a:extLst>
                  <a:ext uri="{FF2B5EF4-FFF2-40B4-BE49-F238E27FC236}">
                    <a16:creationId xmlns:a16="http://schemas.microsoft.com/office/drawing/2014/main" id="{5FA8A205-5CFE-4939-86AC-E0D585AB2216}"/>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2">
                <a:extLst>
                  <a:ext uri="{FF2B5EF4-FFF2-40B4-BE49-F238E27FC236}">
                    <a16:creationId xmlns:a16="http://schemas.microsoft.com/office/drawing/2014/main" id="{553F272B-5533-4FB6-A9F0-875A21EC046E}"/>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3">
                <a:extLst>
                  <a:ext uri="{FF2B5EF4-FFF2-40B4-BE49-F238E27FC236}">
                    <a16:creationId xmlns:a16="http://schemas.microsoft.com/office/drawing/2014/main" id="{187F64CB-DEFF-42C8-A80D-BF5D20C7E7B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14">
                <a:extLst>
                  <a:ext uri="{FF2B5EF4-FFF2-40B4-BE49-F238E27FC236}">
                    <a16:creationId xmlns:a16="http://schemas.microsoft.com/office/drawing/2014/main" id="{D8A81EE6-EC79-451C-8888-B85838267DFF}"/>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15">
                <a:extLst>
                  <a:ext uri="{FF2B5EF4-FFF2-40B4-BE49-F238E27FC236}">
                    <a16:creationId xmlns:a16="http://schemas.microsoft.com/office/drawing/2014/main" id="{2F75E8FE-AE95-4C7F-8BE5-50A035B1B1A2}"/>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16">
                <a:extLst>
                  <a:ext uri="{FF2B5EF4-FFF2-40B4-BE49-F238E27FC236}">
                    <a16:creationId xmlns:a16="http://schemas.microsoft.com/office/drawing/2014/main" id="{521C11C5-735B-4510-A6D4-19E284955808}"/>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17">
                <a:extLst>
                  <a:ext uri="{FF2B5EF4-FFF2-40B4-BE49-F238E27FC236}">
                    <a16:creationId xmlns:a16="http://schemas.microsoft.com/office/drawing/2014/main" id="{DE053974-1CFB-4C67-9102-E4BA82742CCB}"/>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18">
                <a:extLst>
                  <a:ext uri="{FF2B5EF4-FFF2-40B4-BE49-F238E27FC236}">
                    <a16:creationId xmlns:a16="http://schemas.microsoft.com/office/drawing/2014/main" id="{00A33D5E-F49C-4A86-B377-B3598B7EF79A}"/>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19">
                <a:extLst>
                  <a:ext uri="{FF2B5EF4-FFF2-40B4-BE49-F238E27FC236}">
                    <a16:creationId xmlns:a16="http://schemas.microsoft.com/office/drawing/2014/main" id="{7B19912A-F019-49AD-A23F-B9B6F8E59878}"/>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9" name="Group 18">
              <a:extLst>
                <a:ext uri="{FF2B5EF4-FFF2-40B4-BE49-F238E27FC236}">
                  <a16:creationId xmlns:a16="http://schemas.microsoft.com/office/drawing/2014/main" id="{9899924C-8D1C-46B4-9F38-88AD7EA3A211}"/>
                </a:ext>
              </a:extLst>
            </p:cNvPr>
            <p:cNvGrpSpPr/>
            <p:nvPr/>
          </p:nvGrpSpPr>
          <p:grpSpPr>
            <a:xfrm>
              <a:off x="354110" y="3871219"/>
              <a:ext cx="11480604" cy="108822"/>
              <a:chOff x="354110" y="3872454"/>
              <a:chExt cx="11480604" cy="108822"/>
            </a:xfrm>
            <a:grpFill/>
          </p:grpSpPr>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34">
                <a:extLst>
                  <a:ext uri="{FF2B5EF4-FFF2-40B4-BE49-F238E27FC236}">
                    <a16:creationId xmlns:a16="http://schemas.microsoft.com/office/drawing/2014/main" id="{0081421C-B014-4BA9-9B01-C495814F1439}"/>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35">
                <a:extLst>
                  <a:ext uri="{FF2B5EF4-FFF2-40B4-BE49-F238E27FC236}">
                    <a16:creationId xmlns:a16="http://schemas.microsoft.com/office/drawing/2014/main" id="{F2F01CCA-56ED-486D-8B82-39DC92A848EA}"/>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36">
                <a:extLst>
                  <a:ext uri="{FF2B5EF4-FFF2-40B4-BE49-F238E27FC236}">
                    <a16:creationId xmlns:a16="http://schemas.microsoft.com/office/drawing/2014/main" id="{D80D4491-E5C9-4C50-81FD-6FC11F948875}"/>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37">
                <a:extLst>
                  <a:ext uri="{FF2B5EF4-FFF2-40B4-BE49-F238E27FC236}">
                    <a16:creationId xmlns:a16="http://schemas.microsoft.com/office/drawing/2014/main" id="{FEC9B9BF-B893-41BF-B931-31F1750D8996}"/>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38">
                <a:extLst>
                  <a:ext uri="{FF2B5EF4-FFF2-40B4-BE49-F238E27FC236}">
                    <a16:creationId xmlns:a16="http://schemas.microsoft.com/office/drawing/2014/main" id="{3CAD1EA0-31D2-4388-AC66-BE422B61421C}"/>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39">
                <a:extLst>
                  <a:ext uri="{FF2B5EF4-FFF2-40B4-BE49-F238E27FC236}">
                    <a16:creationId xmlns:a16="http://schemas.microsoft.com/office/drawing/2014/main" id="{992B7398-2CE5-4B74-B42B-0E4E9FA210C1}"/>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0">
                <a:extLst>
                  <a:ext uri="{FF2B5EF4-FFF2-40B4-BE49-F238E27FC236}">
                    <a16:creationId xmlns:a16="http://schemas.microsoft.com/office/drawing/2014/main" id="{2AC042C8-974E-43A8-B1AB-D62435FE96D7}"/>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1">
                <a:extLst>
                  <a:ext uri="{FF2B5EF4-FFF2-40B4-BE49-F238E27FC236}">
                    <a16:creationId xmlns:a16="http://schemas.microsoft.com/office/drawing/2014/main" id="{2D6F1AB9-6712-4B85-8932-7F5F1BCFDA32}"/>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2">
                <a:extLst>
                  <a:ext uri="{FF2B5EF4-FFF2-40B4-BE49-F238E27FC236}">
                    <a16:creationId xmlns:a16="http://schemas.microsoft.com/office/drawing/2014/main" id="{80DC2507-35DC-491B-8CB6-90312B184EDE}"/>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3">
                <a:extLst>
                  <a:ext uri="{FF2B5EF4-FFF2-40B4-BE49-F238E27FC236}">
                    <a16:creationId xmlns:a16="http://schemas.microsoft.com/office/drawing/2014/main" id="{778102A0-D658-43A1-846D-9B9E4B9AE14F}"/>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44">
                <a:extLst>
                  <a:ext uri="{FF2B5EF4-FFF2-40B4-BE49-F238E27FC236}">
                    <a16:creationId xmlns:a16="http://schemas.microsoft.com/office/drawing/2014/main" id="{0532E36E-F8F7-4121-80C1-216501C391E8}"/>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45">
                <a:extLst>
                  <a:ext uri="{FF2B5EF4-FFF2-40B4-BE49-F238E27FC236}">
                    <a16:creationId xmlns:a16="http://schemas.microsoft.com/office/drawing/2014/main" id="{EBD0C1A7-E07E-492D-A5B7-899D81C35912}"/>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46">
                <a:extLst>
                  <a:ext uri="{FF2B5EF4-FFF2-40B4-BE49-F238E27FC236}">
                    <a16:creationId xmlns:a16="http://schemas.microsoft.com/office/drawing/2014/main" id="{FF89631E-3434-468A-BE5A-16772FE2F3D2}"/>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0" name="Group 19">
              <a:extLst>
                <a:ext uri="{FF2B5EF4-FFF2-40B4-BE49-F238E27FC236}">
                  <a16:creationId xmlns:a16="http://schemas.microsoft.com/office/drawing/2014/main" id="{8F8A1E95-3088-4CA0-BA17-9F2DBDABF9DB}"/>
                </a:ext>
              </a:extLst>
            </p:cNvPr>
            <p:cNvGrpSpPr/>
            <p:nvPr/>
          </p:nvGrpSpPr>
          <p:grpSpPr>
            <a:xfrm>
              <a:off x="354110" y="4376763"/>
              <a:ext cx="11480604" cy="109990"/>
              <a:chOff x="354110" y="4379678"/>
              <a:chExt cx="11480604" cy="109990"/>
            </a:xfrm>
            <a:grpFill/>
          </p:grpSpPr>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1">
                <a:extLst>
                  <a:ext uri="{FF2B5EF4-FFF2-40B4-BE49-F238E27FC236}">
                    <a16:creationId xmlns:a16="http://schemas.microsoft.com/office/drawing/2014/main" id="{FEA4E4F7-8218-4E7C-9E87-224A643273FF}"/>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2">
                <a:extLst>
                  <a:ext uri="{FF2B5EF4-FFF2-40B4-BE49-F238E27FC236}">
                    <a16:creationId xmlns:a16="http://schemas.microsoft.com/office/drawing/2014/main" id="{A94D8FC5-1EBD-4EE3-98BE-790ADC20DBFF}"/>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3">
                <a:extLst>
                  <a:ext uri="{FF2B5EF4-FFF2-40B4-BE49-F238E27FC236}">
                    <a16:creationId xmlns:a16="http://schemas.microsoft.com/office/drawing/2014/main" id="{30D19DB9-4852-4829-8388-B6807A0BF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64">
                <a:extLst>
                  <a:ext uri="{FF2B5EF4-FFF2-40B4-BE49-F238E27FC236}">
                    <a16:creationId xmlns:a16="http://schemas.microsoft.com/office/drawing/2014/main" id="{084DC439-7F3A-4989-96B7-B29D496E655F}"/>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65">
                <a:extLst>
                  <a:ext uri="{FF2B5EF4-FFF2-40B4-BE49-F238E27FC236}">
                    <a16:creationId xmlns:a16="http://schemas.microsoft.com/office/drawing/2014/main" id="{35EB4226-F03D-4819-A4CC-D42233D58851}"/>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66">
                <a:extLst>
                  <a:ext uri="{FF2B5EF4-FFF2-40B4-BE49-F238E27FC236}">
                    <a16:creationId xmlns:a16="http://schemas.microsoft.com/office/drawing/2014/main" id="{E00FCAAA-AC7E-4B03-AD5E-74ABD976422E}"/>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67">
                <a:extLst>
                  <a:ext uri="{FF2B5EF4-FFF2-40B4-BE49-F238E27FC236}">
                    <a16:creationId xmlns:a16="http://schemas.microsoft.com/office/drawing/2014/main" id="{7D3AA8CA-C2E8-4862-8F87-EFAEFBCFF0CD}"/>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68">
                <a:extLst>
                  <a:ext uri="{FF2B5EF4-FFF2-40B4-BE49-F238E27FC236}">
                    <a16:creationId xmlns:a16="http://schemas.microsoft.com/office/drawing/2014/main" id="{217BE0BD-ECA6-4A6D-9864-90AF19AF3022}"/>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69">
                <a:extLst>
                  <a:ext uri="{FF2B5EF4-FFF2-40B4-BE49-F238E27FC236}">
                    <a16:creationId xmlns:a16="http://schemas.microsoft.com/office/drawing/2014/main" id="{4367775C-E241-437A-90EC-7A4D13D422E0}"/>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0">
                <a:extLst>
                  <a:ext uri="{FF2B5EF4-FFF2-40B4-BE49-F238E27FC236}">
                    <a16:creationId xmlns:a16="http://schemas.microsoft.com/office/drawing/2014/main" id="{45804E6D-FE13-4F7A-A02C-81ED1ACEAFA0}"/>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1">
                <a:extLst>
                  <a:ext uri="{FF2B5EF4-FFF2-40B4-BE49-F238E27FC236}">
                    <a16:creationId xmlns:a16="http://schemas.microsoft.com/office/drawing/2014/main" id="{A09F54AC-51E7-45A0-B639-BFEC5FE67CC8}"/>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2">
                <a:extLst>
                  <a:ext uri="{FF2B5EF4-FFF2-40B4-BE49-F238E27FC236}">
                    <a16:creationId xmlns:a16="http://schemas.microsoft.com/office/drawing/2014/main" id="{CA60C1A9-4AD0-4191-96A2-CC1DD32F6F92}"/>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3">
                <a:extLst>
                  <a:ext uri="{FF2B5EF4-FFF2-40B4-BE49-F238E27FC236}">
                    <a16:creationId xmlns:a16="http://schemas.microsoft.com/office/drawing/2014/main" id="{9A28ED63-9408-4F16-A85E-E76BA9F9AD02}"/>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1" name="Group 20">
              <a:extLst>
                <a:ext uri="{FF2B5EF4-FFF2-40B4-BE49-F238E27FC236}">
                  <a16:creationId xmlns:a16="http://schemas.microsoft.com/office/drawing/2014/main" id="{909F6D0B-FF49-4CC2-90DB-BE84FEA93E9F}"/>
                </a:ext>
              </a:extLst>
            </p:cNvPr>
            <p:cNvGrpSpPr/>
            <p:nvPr/>
          </p:nvGrpSpPr>
          <p:grpSpPr>
            <a:xfrm>
              <a:off x="354110" y="4883475"/>
              <a:ext cx="11480604" cy="109990"/>
              <a:chOff x="354110" y="4888062"/>
              <a:chExt cx="11480604" cy="109990"/>
            </a:xfrm>
            <a:grpFill/>
          </p:grpSpPr>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7">
                <a:extLst>
                  <a:ext uri="{FF2B5EF4-FFF2-40B4-BE49-F238E27FC236}">
                    <a16:creationId xmlns:a16="http://schemas.microsoft.com/office/drawing/2014/main" id="{19A7F840-07E0-4852-B348-40D8EB614858}"/>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8">
                <a:extLst>
                  <a:ext uri="{FF2B5EF4-FFF2-40B4-BE49-F238E27FC236}">
                    <a16:creationId xmlns:a16="http://schemas.microsoft.com/office/drawing/2014/main" id="{F501C6E7-9683-4F5F-ADB4-D120A8CE23AC}"/>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9">
                <a:extLst>
                  <a:ext uri="{FF2B5EF4-FFF2-40B4-BE49-F238E27FC236}">
                    <a16:creationId xmlns:a16="http://schemas.microsoft.com/office/drawing/2014/main" id="{6B0B292A-E263-45E9-8363-AB5BA07DC7ED}"/>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0">
                <a:extLst>
                  <a:ext uri="{FF2B5EF4-FFF2-40B4-BE49-F238E27FC236}">
                    <a16:creationId xmlns:a16="http://schemas.microsoft.com/office/drawing/2014/main" id="{F6D80E9D-A930-4211-B815-FA67CF10A554}"/>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1">
                <a:extLst>
                  <a:ext uri="{FF2B5EF4-FFF2-40B4-BE49-F238E27FC236}">
                    <a16:creationId xmlns:a16="http://schemas.microsoft.com/office/drawing/2014/main" id="{75CB23DF-89C3-4513-88A0-E31FACFB7D19}"/>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2">
                <a:extLst>
                  <a:ext uri="{FF2B5EF4-FFF2-40B4-BE49-F238E27FC236}">
                    <a16:creationId xmlns:a16="http://schemas.microsoft.com/office/drawing/2014/main" id="{792B94F3-12D9-42E8-91C9-DE5D158733B4}"/>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3">
                <a:extLst>
                  <a:ext uri="{FF2B5EF4-FFF2-40B4-BE49-F238E27FC236}">
                    <a16:creationId xmlns:a16="http://schemas.microsoft.com/office/drawing/2014/main" id="{F5C29CE0-8ED9-4F8F-B865-6A66D95AA6F5}"/>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14">
                <a:extLst>
                  <a:ext uri="{FF2B5EF4-FFF2-40B4-BE49-F238E27FC236}">
                    <a16:creationId xmlns:a16="http://schemas.microsoft.com/office/drawing/2014/main" id="{E1288316-CFF0-4D0C-A6EA-50B406EBF659}"/>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15">
                <a:extLst>
                  <a:ext uri="{FF2B5EF4-FFF2-40B4-BE49-F238E27FC236}">
                    <a16:creationId xmlns:a16="http://schemas.microsoft.com/office/drawing/2014/main" id="{4BF70EA3-0A87-40BD-94BF-76AAEC816C87}"/>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16">
                <a:extLst>
                  <a:ext uri="{FF2B5EF4-FFF2-40B4-BE49-F238E27FC236}">
                    <a16:creationId xmlns:a16="http://schemas.microsoft.com/office/drawing/2014/main" id="{8AC49DAE-1800-40B4-908D-DACDDBFF2135}"/>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17">
                <a:extLst>
                  <a:ext uri="{FF2B5EF4-FFF2-40B4-BE49-F238E27FC236}">
                    <a16:creationId xmlns:a16="http://schemas.microsoft.com/office/drawing/2014/main" id="{236BF9F5-A935-4DA3-A4A9-52DD30165B37}"/>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18">
                <a:extLst>
                  <a:ext uri="{FF2B5EF4-FFF2-40B4-BE49-F238E27FC236}">
                    <a16:creationId xmlns:a16="http://schemas.microsoft.com/office/drawing/2014/main" id="{97FE846A-6C60-49BD-8759-77095BC24777}"/>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19">
                <a:extLst>
                  <a:ext uri="{FF2B5EF4-FFF2-40B4-BE49-F238E27FC236}">
                    <a16:creationId xmlns:a16="http://schemas.microsoft.com/office/drawing/2014/main" id="{FA924FA8-FE97-40A1-852B-77A498A7C449}"/>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2" name="Group 21">
              <a:extLst>
                <a:ext uri="{FF2B5EF4-FFF2-40B4-BE49-F238E27FC236}">
                  <a16:creationId xmlns:a16="http://schemas.microsoft.com/office/drawing/2014/main" id="{5E7D7A4E-C314-4987-9657-060E28CAA6A0}"/>
                </a:ext>
              </a:extLst>
            </p:cNvPr>
            <p:cNvGrpSpPr/>
            <p:nvPr/>
          </p:nvGrpSpPr>
          <p:grpSpPr>
            <a:xfrm>
              <a:off x="354110" y="5390187"/>
              <a:ext cx="11480604" cy="108822"/>
              <a:chOff x="354110" y="5396454"/>
              <a:chExt cx="11480604" cy="108822"/>
            </a:xfrm>
            <a:grpFill/>
          </p:grpSpPr>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34">
                <a:extLst>
                  <a:ext uri="{FF2B5EF4-FFF2-40B4-BE49-F238E27FC236}">
                    <a16:creationId xmlns:a16="http://schemas.microsoft.com/office/drawing/2014/main" id="{088CF2A2-82EB-4956-973F-6A38CD7EA059}"/>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35">
                <a:extLst>
                  <a:ext uri="{FF2B5EF4-FFF2-40B4-BE49-F238E27FC236}">
                    <a16:creationId xmlns:a16="http://schemas.microsoft.com/office/drawing/2014/main" id="{C040EEA9-3095-4F30-8483-23F37448C258}"/>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36">
                <a:extLst>
                  <a:ext uri="{FF2B5EF4-FFF2-40B4-BE49-F238E27FC236}">
                    <a16:creationId xmlns:a16="http://schemas.microsoft.com/office/drawing/2014/main" id="{749693CE-451B-4AFB-88A8-C12ED178EA24}"/>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37">
                <a:extLst>
                  <a:ext uri="{FF2B5EF4-FFF2-40B4-BE49-F238E27FC236}">
                    <a16:creationId xmlns:a16="http://schemas.microsoft.com/office/drawing/2014/main" id="{30280489-C791-44E8-963D-1255607CDB5F}"/>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38">
                <a:extLst>
                  <a:ext uri="{FF2B5EF4-FFF2-40B4-BE49-F238E27FC236}">
                    <a16:creationId xmlns:a16="http://schemas.microsoft.com/office/drawing/2014/main" id="{8CC74FC2-413D-4801-AE6D-107C3B112929}"/>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39">
                <a:extLst>
                  <a:ext uri="{FF2B5EF4-FFF2-40B4-BE49-F238E27FC236}">
                    <a16:creationId xmlns:a16="http://schemas.microsoft.com/office/drawing/2014/main" id="{B285A8B1-8801-46CD-91B8-97CE12F3199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0">
                <a:extLst>
                  <a:ext uri="{FF2B5EF4-FFF2-40B4-BE49-F238E27FC236}">
                    <a16:creationId xmlns:a16="http://schemas.microsoft.com/office/drawing/2014/main" id="{2DCB03A8-663D-4DCB-A3A5-59C55ED30496}"/>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1">
                <a:extLst>
                  <a:ext uri="{FF2B5EF4-FFF2-40B4-BE49-F238E27FC236}">
                    <a16:creationId xmlns:a16="http://schemas.microsoft.com/office/drawing/2014/main" id="{5407D7A5-9403-4899-B30F-57F9270DFA23}"/>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2">
                <a:extLst>
                  <a:ext uri="{FF2B5EF4-FFF2-40B4-BE49-F238E27FC236}">
                    <a16:creationId xmlns:a16="http://schemas.microsoft.com/office/drawing/2014/main" id="{A5A712A8-2D9C-4566-93D7-A554219464B6}"/>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3">
                <a:extLst>
                  <a:ext uri="{FF2B5EF4-FFF2-40B4-BE49-F238E27FC236}">
                    <a16:creationId xmlns:a16="http://schemas.microsoft.com/office/drawing/2014/main" id="{4B61ED17-0B4A-42B3-B859-84E6FBD9F9B9}"/>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44">
                <a:extLst>
                  <a:ext uri="{FF2B5EF4-FFF2-40B4-BE49-F238E27FC236}">
                    <a16:creationId xmlns:a16="http://schemas.microsoft.com/office/drawing/2014/main" id="{7FF71609-E043-4DD4-BBED-210943BF31DB}"/>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45">
                <a:extLst>
                  <a:ext uri="{FF2B5EF4-FFF2-40B4-BE49-F238E27FC236}">
                    <a16:creationId xmlns:a16="http://schemas.microsoft.com/office/drawing/2014/main" id="{9107E37E-3623-4410-8CEA-DA33995A6AC6}"/>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46">
                <a:extLst>
                  <a:ext uri="{FF2B5EF4-FFF2-40B4-BE49-F238E27FC236}">
                    <a16:creationId xmlns:a16="http://schemas.microsoft.com/office/drawing/2014/main" id="{B83800E2-BDEE-48AC-9D9F-0B03C123FB62}"/>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3" name="Group 22">
              <a:extLst>
                <a:ext uri="{FF2B5EF4-FFF2-40B4-BE49-F238E27FC236}">
                  <a16:creationId xmlns:a16="http://schemas.microsoft.com/office/drawing/2014/main" id="{8F81BE07-E676-45EB-9AFA-7BF1FBB657A2}"/>
                </a:ext>
              </a:extLst>
            </p:cNvPr>
            <p:cNvGrpSpPr/>
            <p:nvPr/>
          </p:nvGrpSpPr>
          <p:grpSpPr>
            <a:xfrm>
              <a:off x="354110" y="5895731"/>
              <a:ext cx="11480604" cy="109990"/>
              <a:chOff x="354110" y="5903678"/>
              <a:chExt cx="11480604" cy="109990"/>
            </a:xfrm>
            <a:grpFill/>
          </p:grpSpPr>
          <p:sp>
            <p:nvSpPr>
              <p:cNvPr id="51" name="Rectangle 59">
                <a:extLst>
                  <a:ext uri="{FF2B5EF4-FFF2-40B4-BE49-F238E27FC236}">
                    <a16:creationId xmlns:a16="http://schemas.microsoft.com/office/drawing/2014/main" id="{90F41A19-F592-419E-BB70-0A26A5A2C993}"/>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0">
                <a:extLst>
                  <a:ext uri="{FF2B5EF4-FFF2-40B4-BE49-F238E27FC236}">
                    <a16:creationId xmlns:a16="http://schemas.microsoft.com/office/drawing/2014/main" id="{1469FDD4-E3FD-413E-AE75-22EE1F631B63}"/>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1">
                <a:extLst>
                  <a:ext uri="{FF2B5EF4-FFF2-40B4-BE49-F238E27FC236}">
                    <a16:creationId xmlns:a16="http://schemas.microsoft.com/office/drawing/2014/main" id="{FE475E5D-8646-4FC9-BFFB-619E2D0E25ED}"/>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2">
                <a:extLst>
                  <a:ext uri="{FF2B5EF4-FFF2-40B4-BE49-F238E27FC236}">
                    <a16:creationId xmlns:a16="http://schemas.microsoft.com/office/drawing/2014/main" id="{3D36A72E-C554-4C3C-9B1B-6CB10E5F62BE}"/>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3">
                <a:extLst>
                  <a:ext uri="{FF2B5EF4-FFF2-40B4-BE49-F238E27FC236}">
                    <a16:creationId xmlns:a16="http://schemas.microsoft.com/office/drawing/2014/main" id="{7A4E6F93-4FD1-43BD-92BD-564F60D0B6DD}"/>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64">
                <a:extLst>
                  <a:ext uri="{FF2B5EF4-FFF2-40B4-BE49-F238E27FC236}">
                    <a16:creationId xmlns:a16="http://schemas.microsoft.com/office/drawing/2014/main" id="{91390BA3-956A-4FEA-961B-6154DE6FB764}"/>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65">
                <a:extLst>
                  <a:ext uri="{FF2B5EF4-FFF2-40B4-BE49-F238E27FC236}">
                    <a16:creationId xmlns:a16="http://schemas.microsoft.com/office/drawing/2014/main" id="{3BDA4482-76BD-4B95-9A99-C9D97E68F675}"/>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66">
                <a:extLst>
                  <a:ext uri="{FF2B5EF4-FFF2-40B4-BE49-F238E27FC236}">
                    <a16:creationId xmlns:a16="http://schemas.microsoft.com/office/drawing/2014/main" id="{7C89DCF1-7783-4715-A5F6-F69C325A84F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67">
                <a:extLst>
                  <a:ext uri="{FF2B5EF4-FFF2-40B4-BE49-F238E27FC236}">
                    <a16:creationId xmlns:a16="http://schemas.microsoft.com/office/drawing/2014/main" id="{C358A697-8E33-4B4A-8E88-7C19923AD434}"/>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68">
                <a:extLst>
                  <a:ext uri="{FF2B5EF4-FFF2-40B4-BE49-F238E27FC236}">
                    <a16:creationId xmlns:a16="http://schemas.microsoft.com/office/drawing/2014/main" id="{8716A687-A14A-4B91-AB47-EC1722AF30AA}"/>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69">
                <a:extLst>
                  <a:ext uri="{FF2B5EF4-FFF2-40B4-BE49-F238E27FC236}">
                    <a16:creationId xmlns:a16="http://schemas.microsoft.com/office/drawing/2014/main" id="{3597BC4D-A8AB-476D-A463-DDA92D6194C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0">
                <a:extLst>
                  <a:ext uri="{FF2B5EF4-FFF2-40B4-BE49-F238E27FC236}">
                    <a16:creationId xmlns:a16="http://schemas.microsoft.com/office/drawing/2014/main" id="{3D5FE933-374E-4D22-95B5-F8B154CFC294}"/>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1">
                <a:extLst>
                  <a:ext uri="{FF2B5EF4-FFF2-40B4-BE49-F238E27FC236}">
                    <a16:creationId xmlns:a16="http://schemas.microsoft.com/office/drawing/2014/main" id="{4DA4C424-BC57-46B1-8A19-98F4A1F4BC56}"/>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2">
                <a:extLst>
                  <a:ext uri="{FF2B5EF4-FFF2-40B4-BE49-F238E27FC236}">
                    <a16:creationId xmlns:a16="http://schemas.microsoft.com/office/drawing/2014/main" id="{8072EEA5-91EE-47E9-9C82-96966E37CB87}"/>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3">
                <a:extLst>
                  <a:ext uri="{FF2B5EF4-FFF2-40B4-BE49-F238E27FC236}">
                    <a16:creationId xmlns:a16="http://schemas.microsoft.com/office/drawing/2014/main" id="{D2366CD8-B517-40C0-8E52-217CE8F16474}"/>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74">
                <a:extLst>
                  <a:ext uri="{FF2B5EF4-FFF2-40B4-BE49-F238E27FC236}">
                    <a16:creationId xmlns:a16="http://schemas.microsoft.com/office/drawing/2014/main" id="{2739573F-C01A-4A42-BDB4-F8717CD6555C}"/>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75">
                <a:extLst>
                  <a:ext uri="{FF2B5EF4-FFF2-40B4-BE49-F238E27FC236}">
                    <a16:creationId xmlns:a16="http://schemas.microsoft.com/office/drawing/2014/main" id="{94A56444-668B-41B0-8986-65EB2B4A3200}"/>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76">
                <a:extLst>
                  <a:ext uri="{FF2B5EF4-FFF2-40B4-BE49-F238E27FC236}">
                    <a16:creationId xmlns:a16="http://schemas.microsoft.com/office/drawing/2014/main" id="{B2CFF404-368E-4A76-A2CA-471611869B48}"/>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77">
                <a:extLst>
                  <a:ext uri="{FF2B5EF4-FFF2-40B4-BE49-F238E27FC236}">
                    <a16:creationId xmlns:a16="http://schemas.microsoft.com/office/drawing/2014/main" id="{3B1857CC-9DC7-43E3-98B6-0DCBB2DC18B3}"/>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78">
                <a:extLst>
                  <a:ext uri="{FF2B5EF4-FFF2-40B4-BE49-F238E27FC236}">
                    <a16:creationId xmlns:a16="http://schemas.microsoft.com/office/drawing/2014/main" id="{13C3C468-F3E2-4B75-BB66-184F85DD01B0}"/>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 name="Rectangle 79">
                <a:extLst>
                  <a:ext uri="{FF2B5EF4-FFF2-40B4-BE49-F238E27FC236}">
                    <a16:creationId xmlns:a16="http://schemas.microsoft.com/office/drawing/2014/main" id="{1A0E9336-6E7F-4174-BB8B-7B675743AA41}"/>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80">
                <a:extLst>
                  <a:ext uri="{FF2B5EF4-FFF2-40B4-BE49-F238E27FC236}">
                    <a16:creationId xmlns:a16="http://schemas.microsoft.com/office/drawing/2014/main" id="{1AB6293C-8454-4149-8126-EFE23BCE434D}"/>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81">
                <a:extLst>
                  <a:ext uri="{FF2B5EF4-FFF2-40B4-BE49-F238E27FC236}">
                    <a16:creationId xmlns:a16="http://schemas.microsoft.com/office/drawing/2014/main" id="{BAE4953B-46B2-4552-8D6A-C67D4FCB3D6C}"/>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82">
                <a:extLst>
                  <a:ext uri="{FF2B5EF4-FFF2-40B4-BE49-F238E27FC236}">
                    <a16:creationId xmlns:a16="http://schemas.microsoft.com/office/drawing/2014/main" id="{40C5CC0E-449E-4E60-822F-5A4AB69E541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83">
                <a:extLst>
                  <a:ext uri="{FF2B5EF4-FFF2-40B4-BE49-F238E27FC236}">
                    <a16:creationId xmlns:a16="http://schemas.microsoft.com/office/drawing/2014/main" id="{B2688373-3DD7-4956-8759-7CB2AF735B51}"/>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84">
                <a:extLst>
                  <a:ext uri="{FF2B5EF4-FFF2-40B4-BE49-F238E27FC236}">
                    <a16:creationId xmlns:a16="http://schemas.microsoft.com/office/drawing/2014/main" id="{50B8E454-F10F-456B-81ED-301B191CA48D}"/>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4" name="Group 23">
              <a:extLst>
                <a:ext uri="{FF2B5EF4-FFF2-40B4-BE49-F238E27FC236}">
                  <a16:creationId xmlns:a16="http://schemas.microsoft.com/office/drawing/2014/main" id="{960ABA5C-8D36-4AAD-9494-669B8A3E9E86}"/>
                </a:ext>
              </a:extLst>
            </p:cNvPr>
            <p:cNvGrpSpPr/>
            <p:nvPr/>
          </p:nvGrpSpPr>
          <p:grpSpPr>
            <a:xfrm>
              <a:off x="354110" y="6402442"/>
              <a:ext cx="11480604" cy="109990"/>
              <a:chOff x="354110" y="5903678"/>
              <a:chExt cx="11480604" cy="109990"/>
            </a:xfrm>
            <a:grpFill/>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2" name="Date Placeholder 1"/>
          <p:cNvSpPr>
            <a:spLocks noGrp="1"/>
          </p:cNvSpPr>
          <p:nvPr>
            <p:ph type="dt" sz="half" idx="10"/>
          </p:nvPr>
        </p:nvSpPr>
        <p:spPr/>
        <p:txBody>
          <a:bodyPr/>
          <a:lstStyle/>
          <a:p>
            <a:fld id="{425404F2-BE9A-4460-8815-8F645183555F}" type="datetimeFigureOut">
              <a:rPr lang="en-US" smtClean="0"/>
              <a:pPr/>
              <a:t>6/21/2024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r>
              <a:rPr lang="en-US" dirty="0"/>
              <a:t>www.anubhavtrainings.com</a:t>
            </a:r>
          </a:p>
          <a:p>
            <a:endParaRPr lang="en-US" dirty="0"/>
          </a:p>
        </p:txBody>
      </p:sp>
      <p:sp>
        <p:nvSpPr>
          <p:cNvPr id="363" name="Picture Placeholder 13">
            <a:extLst>
              <a:ext uri="{FF2B5EF4-FFF2-40B4-BE49-F238E27FC236}">
                <a16:creationId xmlns:a16="http://schemas.microsoft.com/office/drawing/2014/main" id="{AF7BEAA2-6D2C-4224-A195-391044C69E59}"/>
              </a:ext>
            </a:extLst>
          </p:cNvPr>
          <p:cNvSpPr>
            <a:spLocks noGrp="1"/>
          </p:cNvSpPr>
          <p:nvPr>
            <p:ph type="pic" sz="quarter" idx="13"/>
          </p:nvPr>
        </p:nvSpPr>
        <p:spPr>
          <a:xfrm>
            <a:off x="3286125" y="2297680"/>
            <a:ext cx="1728788" cy="1728787"/>
          </a:xfrm>
          <a:prstGeom prst="ellipse">
            <a:avLst/>
          </a:prstGeom>
          <a:solidFill>
            <a:schemeClr val="bg1">
              <a:lumMod val="95000"/>
            </a:schemeClr>
          </a:solidFill>
        </p:spPr>
        <p:txBody>
          <a:bodyPr anchor="ctr">
            <a:normAutofit/>
          </a:bodyPr>
          <a:lstStyle>
            <a:lvl1pPr marL="0" indent="0" algn="ctr">
              <a:buFontTx/>
              <a:buNone/>
              <a:defRPr sz="2000">
                <a:solidFill>
                  <a:schemeClr val="tx1">
                    <a:lumMod val="75000"/>
                    <a:lumOff val="25000"/>
                  </a:schemeClr>
                </a:solidFill>
              </a:defRPr>
            </a:lvl1pPr>
          </a:lstStyle>
          <a:p>
            <a:endParaRPr lang="en-IN"/>
          </a:p>
        </p:txBody>
      </p:sp>
      <p:sp>
        <p:nvSpPr>
          <p:cNvPr id="365" name="Picture Placeholder 13">
            <a:extLst>
              <a:ext uri="{FF2B5EF4-FFF2-40B4-BE49-F238E27FC236}">
                <a16:creationId xmlns:a16="http://schemas.microsoft.com/office/drawing/2014/main" id="{23BFF80F-B426-466E-B0BF-CF7C190E492D}"/>
              </a:ext>
            </a:extLst>
          </p:cNvPr>
          <p:cNvSpPr>
            <a:spLocks noGrp="1"/>
          </p:cNvSpPr>
          <p:nvPr>
            <p:ph type="pic" sz="quarter" idx="14"/>
          </p:nvPr>
        </p:nvSpPr>
        <p:spPr>
          <a:xfrm>
            <a:off x="6312310" y="1412776"/>
            <a:ext cx="1681778" cy="1681777"/>
          </a:xfrm>
          <a:prstGeom prst="ellipse">
            <a:avLst/>
          </a:prstGeom>
          <a:solidFill>
            <a:schemeClr val="bg1">
              <a:lumMod val="95000"/>
            </a:schemeClr>
          </a:solidFill>
          <a:ln>
            <a:noFill/>
          </a:ln>
        </p:spPr>
        <p:txBody>
          <a:bodyPr anchor="ctr">
            <a:normAutofit/>
          </a:bodyPr>
          <a:lstStyle>
            <a:lvl1pPr marL="0" indent="0" algn="ctr">
              <a:buFontTx/>
              <a:buNone/>
              <a:defRPr sz="2000">
                <a:solidFill>
                  <a:schemeClr val="tx1">
                    <a:lumMod val="75000"/>
                    <a:lumOff val="25000"/>
                  </a:schemeClr>
                </a:solidFill>
              </a:defRPr>
            </a:lvl1pPr>
          </a:lstStyle>
          <a:p>
            <a:endParaRPr lang="en-IN"/>
          </a:p>
        </p:txBody>
      </p:sp>
      <p:sp>
        <p:nvSpPr>
          <p:cNvPr id="366" name="Picture Placeholder 13">
            <a:extLst>
              <a:ext uri="{FF2B5EF4-FFF2-40B4-BE49-F238E27FC236}">
                <a16:creationId xmlns:a16="http://schemas.microsoft.com/office/drawing/2014/main" id="{41BD29D0-2556-4715-91D8-E02770D6F826}"/>
              </a:ext>
            </a:extLst>
          </p:cNvPr>
          <p:cNvSpPr>
            <a:spLocks noGrp="1"/>
          </p:cNvSpPr>
          <p:nvPr>
            <p:ph type="pic" sz="quarter" idx="15"/>
          </p:nvPr>
        </p:nvSpPr>
        <p:spPr>
          <a:xfrm>
            <a:off x="7622663" y="3342563"/>
            <a:ext cx="1302826" cy="1302824"/>
          </a:xfrm>
          <a:prstGeom prst="ellipse">
            <a:avLst/>
          </a:prstGeom>
          <a:solidFill>
            <a:schemeClr val="bg1">
              <a:lumMod val="95000"/>
            </a:schemeClr>
          </a:solidFill>
          <a:ln>
            <a:noFill/>
          </a:ln>
        </p:spPr>
        <p:txBody>
          <a:bodyPr anchor="ctr">
            <a:normAutofit/>
          </a:bodyPr>
          <a:lstStyle>
            <a:lvl1pPr marL="0" indent="0" algn="ctr">
              <a:buFontTx/>
              <a:buNone/>
              <a:defRPr sz="2000">
                <a:solidFill>
                  <a:schemeClr val="tx1">
                    <a:lumMod val="75000"/>
                    <a:lumOff val="25000"/>
                  </a:schemeClr>
                </a:solidFill>
              </a:defRPr>
            </a:lvl1pPr>
          </a:lstStyle>
          <a:p>
            <a:endParaRPr lang="en-IN"/>
          </a:p>
        </p:txBody>
      </p:sp>
      <p:sp>
        <p:nvSpPr>
          <p:cNvPr id="367" name="Picture Placeholder 13">
            <a:extLst>
              <a:ext uri="{FF2B5EF4-FFF2-40B4-BE49-F238E27FC236}">
                <a16:creationId xmlns:a16="http://schemas.microsoft.com/office/drawing/2014/main" id="{4B3928D8-3106-4129-84DA-31AD6A29256F}"/>
              </a:ext>
            </a:extLst>
          </p:cNvPr>
          <p:cNvSpPr>
            <a:spLocks noGrp="1"/>
          </p:cNvSpPr>
          <p:nvPr>
            <p:ph type="pic" sz="quarter" idx="16"/>
          </p:nvPr>
        </p:nvSpPr>
        <p:spPr>
          <a:xfrm>
            <a:off x="5103405" y="3537009"/>
            <a:ext cx="2012950" cy="2012946"/>
          </a:xfrm>
          <a:prstGeom prst="ellipse">
            <a:avLst/>
          </a:prstGeom>
          <a:solidFill>
            <a:schemeClr val="bg1">
              <a:lumMod val="95000"/>
            </a:schemeClr>
          </a:solidFill>
          <a:ln>
            <a:noFill/>
          </a:ln>
        </p:spPr>
        <p:txBody>
          <a:bodyPr anchor="ctr">
            <a:normAutofit/>
          </a:bodyPr>
          <a:lstStyle>
            <a:lvl1pPr marL="0" indent="0" algn="ctr">
              <a:buFontTx/>
              <a:buNone/>
              <a:defRPr sz="2000">
                <a:solidFill>
                  <a:schemeClr val="tx1">
                    <a:lumMod val="75000"/>
                    <a:lumOff val="25000"/>
                  </a:schemeClr>
                </a:solidFill>
              </a:defRPr>
            </a:lvl1pPr>
          </a:lstStyle>
          <a:p>
            <a:endParaRPr lang="en-IN"/>
          </a:p>
        </p:txBody>
      </p:sp>
      <p:sp>
        <p:nvSpPr>
          <p:cNvPr id="380" name="Title 1">
            <a:extLst>
              <a:ext uri="{FF2B5EF4-FFF2-40B4-BE49-F238E27FC236}">
                <a16:creationId xmlns:a16="http://schemas.microsoft.com/office/drawing/2014/main" id="{FEE9D826-2462-4D57-A5DD-57BFA6D51B66}"/>
              </a:ext>
            </a:extLst>
          </p:cNvPr>
          <p:cNvSpPr>
            <a:spLocks noGrp="1"/>
          </p:cNvSpPr>
          <p:nvPr>
            <p:ph type="title"/>
          </p:nvPr>
        </p:nvSpPr>
        <p:spPr>
          <a:xfrm>
            <a:off x="609441" y="274639"/>
            <a:ext cx="10969943" cy="711081"/>
          </a:xfrm>
        </p:spPr>
        <p:txBody>
          <a:bodyPr>
            <a:noAutofit/>
          </a:bodyPr>
          <a:lstStyle>
            <a:lvl1pPr algn="ctr">
              <a:defRPr sz="36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9266656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esktop Mockup">
    <p:bg>
      <p:bgPr>
        <a:solidFill>
          <a:schemeClr val="accent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C1607FC-4025-4535-B960-C423F1504CE5}"/>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12" name="Group 11">
              <a:extLst>
                <a:ext uri="{FF2B5EF4-FFF2-40B4-BE49-F238E27FC236}">
                  <a16:creationId xmlns:a16="http://schemas.microsoft.com/office/drawing/2014/main" id="{5651BEEC-E6AC-4E4B-9B88-D2F823311FDE}"/>
                </a:ext>
              </a:extLst>
            </p:cNvPr>
            <p:cNvGrpSpPr/>
            <p:nvPr/>
          </p:nvGrpSpPr>
          <p:grpSpPr>
            <a:xfrm>
              <a:off x="354110" y="326571"/>
              <a:ext cx="11480604" cy="109990"/>
              <a:chOff x="354110" y="326571"/>
              <a:chExt cx="11480604" cy="109990"/>
            </a:xfrm>
            <a:grpFill/>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6CC022AE-7DA1-4DBC-B4FA-A550170E3244}"/>
                </a:ext>
              </a:extLst>
            </p:cNvPr>
            <p:cNvGrpSpPr/>
            <p:nvPr/>
          </p:nvGrpSpPr>
          <p:grpSpPr>
            <a:xfrm>
              <a:off x="354110" y="833283"/>
              <a:ext cx="11480604" cy="108822"/>
              <a:chOff x="354110" y="834963"/>
              <a:chExt cx="11480604" cy="108822"/>
            </a:xfrm>
            <a:grpFill/>
          </p:grpSpPr>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86937529-B296-43D8-A41E-AB8B81312F52}"/>
                </a:ext>
              </a:extLst>
            </p:cNvPr>
            <p:cNvGrpSpPr/>
            <p:nvPr/>
          </p:nvGrpSpPr>
          <p:grpSpPr>
            <a:xfrm>
              <a:off x="354110" y="1338827"/>
              <a:ext cx="11480604" cy="109990"/>
              <a:chOff x="354110" y="1342187"/>
              <a:chExt cx="11480604" cy="109990"/>
            </a:xfrm>
            <a:grpFill/>
          </p:grpSpPr>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7F2D639A-C347-4082-9643-F89AF7802C05}"/>
                </a:ext>
              </a:extLst>
            </p:cNvPr>
            <p:cNvGrpSpPr/>
            <p:nvPr/>
          </p:nvGrpSpPr>
          <p:grpSpPr>
            <a:xfrm>
              <a:off x="354110" y="1845539"/>
              <a:ext cx="11480604" cy="109990"/>
              <a:chOff x="354110" y="1850572"/>
              <a:chExt cx="11480604" cy="109990"/>
            </a:xfrm>
            <a:grpFill/>
          </p:grpSpPr>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66A8B488-F73F-46BA-AAC6-FAAE1D26CA95}"/>
                </a:ext>
              </a:extLst>
            </p:cNvPr>
            <p:cNvGrpSpPr/>
            <p:nvPr/>
          </p:nvGrpSpPr>
          <p:grpSpPr>
            <a:xfrm>
              <a:off x="354110" y="2352251"/>
              <a:ext cx="11480604" cy="108822"/>
              <a:chOff x="354110" y="2358964"/>
              <a:chExt cx="11480604" cy="108822"/>
            </a:xfrm>
            <a:grpFill/>
          </p:grpSpPr>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518EF978-EC3B-4512-9384-D9CDBEA6D3B0}"/>
                </a:ext>
              </a:extLst>
            </p:cNvPr>
            <p:cNvGrpSpPr/>
            <p:nvPr/>
          </p:nvGrpSpPr>
          <p:grpSpPr>
            <a:xfrm>
              <a:off x="354110" y="2857795"/>
              <a:ext cx="11480604" cy="109990"/>
              <a:chOff x="354110" y="2866188"/>
              <a:chExt cx="11480604" cy="109990"/>
            </a:xfrm>
            <a:grpFill/>
          </p:grpSpPr>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906BB728-4849-4082-9FF0-0EA3AABEBCF4}"/>
                </a:ext>
              </a:extLst>
            </p:cNvPr>
            <p:cNvGrpSpPr/>
            <p:nvPr/>
          </p:nvGrpSpPr>
          <p:grpSpPr>
            <a:xfrm>
              <a:off x="354110" y="3364507"/>
              <a:ext cx="11480604" cy="109990"/>
              <a:chOff x="354110" y="3364062"/>
              <a:chExt cx="11480604" cy="109990"/>
            </a:xfrm>
            <a:grpFill/>
          </p:grpSpPr>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7">
                <a:extLst>
                  <a:ext uri="{FF2B5EF4-FFF2-40B4-BE49-F238E27FC236}">
                    <a16:creationId xmlns:a16="http://schemas.microsoft.com/office/drawing/2014/main" id="{BDB3BE91-D24B-44FB-A0BE-35ABBB231390}"/>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8">
                <a:extLst>
                  <a:ext uri="{FF2B5EF4-FFF2-40B4-BE49-F238E27FC236}">
                    <a16:creationId xmlns:a16="http://schemas.microsoft.com/office/drawing/2014/main" id="{02BF76EB-C07C-40D8-ABF9-14A0E81337BD}"/>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9">
                <a:extLst>
                  <a:ext uri="{FF2B5EF4-FFF2-40B4-BE49-F238E27FC236}">
                    <a16:creationId xmlns:a16="http://schemas.microsoft.com/office/drawing/2014/main" id="{FC0AC496-1F3F-4359-904E-5527E0BAD729}"/>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0">
                <a:extLst>
                  <a:ext uri="{FF2B5EF4-FFF2-40B4-BE49-F238E27FC236}">
                    <a16:creationId xmlns:a16="http://schemas.microsoft.com/office/drawing/2014/main" id="{67A5809D-4B79-4E2A-8B9D-C29BBE187DEB}"/>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1">
                <a:extLst>
                  <a:ext uri="{FF2B5EF4-FFF2-40B4-BE49-F238E27FC236}">
                    <a16:creationId xmlns:a16="http://schemas.microsoft.com/office/drawing/2014/main" id="{5FA8A205-5CFE-4939-86AC-E0D585AB2216}"/>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2">
                <a:extLst>
                  <a:ext uri="{FF2B5EF4-FFF2-40B4-BE49-F238E27FC236}">
                    <a16:creationId xmlns:a16="http://schemas.microsoft.com/office/drawing/2014/main" id="{553F272B-5533-4FB6-A9F0-875A21EC046E}"/>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3">
                <a:extLst>
                  <a:ext uri="{FF2B5EF4-FFF2-40B4-BE49-F238E27FC236}">
                    <a16:creationId xmlns:a16="http://schemas.microsoft.com/office/drawing/2014/main" id="{187F64CB-DEFF-42C8-A80D-BF5D20C7E7B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14">
                <a:extLst>
                  <a:ext uri="{FF2B5EF4-FFF2-40B4-BE49-F238E27FC236}">
                    <a16:creationId xmlns:a16="http://schemas.microsoft.com/office/drawing/2014/main" id="{D8A81EE6-EC79-451C-8888-B85838267DFF}"/>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15">
                <a:extLst>
                  <a:ext uri="{FF2B5EF4-FFF2-40B4-BE49-F238E27FC236}">
                    <a16:creationId xmlns:a16="http://schemas.microsoft.com/office/drawing/2014/main" id="{2F75E8FE-AE95-4C7F-8BE5-50A035B1B1A2}"/>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16">
                <a:extLst>
                  <a:ext uri="{FF2B5EF4-FFF2-40B4-BE49-F238E27FC236}">
                    <a16:creationId xmlns:a16="http://schemas.microsoft.com/office/drawing/2014/main" id="{521C11C5-735B-4510-A6D4-19E284955808}"/>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17">
                <a:extLst>
                  <a:ext uri="{FF2B5EF4-FFF2-40B4-BE49-F238E27FC236}">
                    <a16:creationId xmlns:a16="http://schemas.microsoft.com/office/drawing/2014/main" id="{DE053974-1CFB-4C67-9102-E4BA82742CCB}"/>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18">
                <a:extLst>
                  <a:ext uri="{FF2B5EF4-FFF2-40B4-BE49-F238E27FC236}">
                    <a16:creationId xmlns:a16="http://schemas.microsoft.com/office/drawing/2014/main" id="{00A33D5E-F49C-4A86-B377-B3598B7EF79A}"/>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19">
                <a:extLst>
                  <a:ext uri="{FF2B5EF4-FFF2-40B4-BE49-F238E27FC236}">
                    <a16:creationId xmlns:a16="http://schemas.microsoft.com/office/drawing/2014/main" id="{7B19912A-F019-49AD-A23F-B9B6F8E59878}"/>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9" name="Group 18">
              <a:extLst>
                <a:ext uri="{FF2B5EF4-FFF2-40B4-BE49-F238E27FC236}">
                  <a16:creationId xmlns:a16="http://schemas.microsoft.com/office/drawing/2014/main" id="{9899924C-8D1C-46B4-9F38-88AD7EA3A211}"/>
                </a:ext>
              </a:extLst>
            </p:cNvPr>
            <p:cNvGrpSpPr/>
            <p:nvPr/>
          </p:nvGrpSpPr>
          <p:grpSpPr>
            <a:xfrm>
              <a:off x="354110" y="3871219"/>
              <a:ext cx="11480604" cy="108822"/>
              <a:chOff x="354110" y="3872454"/>
              <a:chExt cx="11480604" cy="108822"/>
            </a:xfrm>
            <a:grpFill/>
          </p:grpSpPr>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34">
                <a:extLst>
                  <a:ext uri="{FF2B5EF4-FFF2-40B4-BE49-F238E27FC236}">
                    <a16:creationId xmlns:a16="http://schemas.microsoft.com/office/drawing/2014/main" id="{0081421C-B014-4BA9-9B01-C495814F1439}"/>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35">
                <a:extLst>
                  <a:ext uri="{FF2B5EF4-FFF2-40B4-BE49-F238E27FC236}">
                    <a16:creationId xmlns:a16="http://schemas.microsoft.com/office/drawing/2014/main" id="{F2F01CCA-56ED-486D-8B82-39DC92A848EA}"/>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36">
                <a:extLst>
                  <a:ext uri="{FF2B5EF4-FFF2-40B4-BE49-F238E27FC236}">
                    <a16:creationId xmlns:a16="http://schemas.microsoft.com/office/drawing/2014/main" id="{D80D4491-E5C9-4C50-81FD-6FC11F948875}"/>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37">
                <a:extLst>
                  <a:ext uri="{FF2B5EF4-FFF2-40B4-BE49-F238E27FC236}">
                    <a16:creationId xmlns:a16="http://schemas.microsoft.com/office/drawing/2014/main" id="{FEC9B9BF-B893-41BF-B931-31F1750D8996}"/>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38">
                <a:extLst>
                  <a:ext uri="{FF2B5EF4-FFF2-40B4-BE49-F238E27FC236}">
                    <a16:creationId xmlns:a16="http://schemas.microsoft.com/office/drawing/2014/main" id="{3CAD1EA0-31D2-4388-AC66-BE422B61421C}"/>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39">
                <a:extLst>
                  <a:ext uri="{FF2B5EF4-FFF2-40B4-BE49-F238E27FC236}">
                    <a16:creationId xmlns:a16="http://schemas.microsoft.com/office/drawing/2014/main" id="{992B7398-2CE5-4B74-B42B-0E4E9FA210C1}"/>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0">
                <a:extLst>
                  <a:ext uri="{FF2B5EF4-FFF2-40B4-BE49-F238E27FC236}">
                    <a16:creationId xmlns:a16="http://schemas.microsoft.com/office/drawing/2014/main" id="{2AC042C8-974E-43A8-B1AB-D62435FE96D7}"/>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1">
                <a:extLst>
                  <a:ext uri="{FF2B5EF4-FFF2-40B4-BE49-F238E27FC236}">
                    <a16:creationId xmlns:a16="http://schemas.microsoft.com/office/drawing/2014/main" id="{2D6F1AB9-6712-4B85-8932-7F5F1BCFDA32}"/>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2">
                <a:extLst>
                  <a:ext uri="{FF2B5EF4-FFF2-40B4-BE49-F238E27FC236}">
                    <a16:creationId xmlns:a16="http://schemas.microsoft.com/office/drawing/2014/main" id="{80DC2507-35DC-491B-8CB6-90312B184EDE}"/>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3">
                <a:extLst>
                  <a:ext uri="{FF2B5EF4-FFF2-40B4-BE49-F238E27FC236}">
                    <a16:creationId xmlns:a16="http://schemas.microsoft.com/office/drawing/2014/main" id="{778102A0-D658-43A1-846D-9B9E4B9AE14F}"/>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44">
                <a:extLst>
                  <a:ext uri="{FF2B5EF4-FFF2-40B4-BE49-F238E27FC236}">
                    <a16:creationId xmlns:a16="http://schemas.microsoft.com/office/drawing/2014/main" id="{0532E36E-F8F7-4121-80C1-216501C391E8}"/>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45">
                <a:extLst>
                  <a:ext uri="{FF2B5EF4-FFF2-40B4-BE49-F238E27FC236}">
                    <a16:creationId xmlns:a16="http://schemas.microsoft.com/office/drawing/2014/main" id="{EBD0C1A7-E07E-492D-A5B7-899D81C35912}"/>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46">
                <a:extLst>
                  <a:ext uri="{FF2B5EF4-FFF2-40B4-BE49-F238E27FC236}">
                    <a16:creationId xmlns:a16="http://schemas.microsoft.com/office/drawing/2014/main" id="{FF89631E-3434-468A-BE5A-16772FE2F3D2}"/>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0" name="Group 19">
              <a:extLst>
                <a:ext uri="{FF2B5EF4-FFF2-40B4-BE49-F238E27FC236}">
                  <a16:creationId xmlns:a16="http://schemas.microsoft.com/office/drawing/2014/main" id="{8F8A1E95-3088-4CA0-BA17-9F2DBDABF9DB}"/>
                </a:ext>
              </a:extLst>
            </p:cNvPr>
            <p:cNvGrpSpPr/>
            <p:nvPr/>
          </p:nvGrpSpPr>
          <p:grpSpPr>
            <a:xfrm>
              <a:off x="354110" y="4376763"/>
              <a:ext cx="11480604" cy="109990"/>
              <a:chOff x="354110" y="4379678"/>
              <a:chExt cx="11480604" cy="109990"/>
            </a:xfrm>
            <a:grpFill/>
          </p:grpSpPr>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1">
                <a:extLst>
                  <a:ext uri="{FF2B5EF4-FFF2-40B4-BE49-F238E27FC236}">
                    <a16:creationId xmlns:a16="http://schemas.microsoft.com/office/drawing/2014/main" id="{FEA4E4F7-8218-4E7C-9E87-224A643273FF}"/>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2">
                <a:extLst>
                  <a:ext uri="{FF2B5EF4-FFF2-40B4-BE49-F238E27FC236}">
                    <a16:creationId xmlns:a16="http://schemas.microsoft.com/office/drawing/2014/main" id="{A94D8FC5-1EBD-4EE3-98BE-790ADC20DBFF}"/>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3">
                <a:extLst>
                  <a:ext uri="{FF2B5EF4-FFF2-40B4-BE49-F238E27FC236}">
                    <a16:creationId xmlns:a16="http://schemas.microsoft.com/office/drawing/2014/main" id="{30D19DB9-4852-4829-8388-B6807A0BF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64">
                <a:extLst>
                  <a:ext uri="{FF2B5EF4-FFF2-40B4-BE49-F238E27FC236}">
                    <a16:creationId xmlns:a16="http://schemas.microsoft.com/office/drawing/2014/main" id="{084DC439-7F3A-4989-96B7-B29D496E655F}"/>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65">
                <a:extLst>
                  <a:ext uri="{FF2B5EF4-FFF2-40B4-BE49-F238E27FC236}">
                    <a16:creationId xmlns:a16="http://schemas.microsoft.com/office/drawing/2014/main" id="{35EB4226-F03D-4819-A4CC-D42233D58851}"/>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66">
                <a:extLst>
                  <a:ext uri="{FF2B5EF4-FFF2-40B4-BE49-F238E27FC236}">
                    <a16:creationId xmlns:a16="http://schemas.microsoft.com/office/drawing/2014/main" id="{E00FCAAA-AC7E-4B03-AD5E-74ABD976422E}"/>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67">
                <a:extLst>
                  <a:ext uri="{FF2B5EF4-FFF2-40B4-BE49-F238E27FC236}">
                    <a16:creationId xmlns:a16="http://schemas.microsoft.com/office/drawing/2014/main" id="{7D3AA8CA-C2E8-4862-8F87-EFAEFBCFF0CD}"/>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68">
                <a:extLst>
                  <a:ext uri="{FF2B5EF4-FFF2-40B4-BE49-F238E27FC236}">
                    <a16:creationId xmlns:a16="http://schemas.microsoft.com/office/drawing/2014/main" id="{217BE0BD-ECA6-4A6D-9864-90AF19AF3022}"/>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69">
                <a:extLst>
                  <a:ext uri="{FF2B5EF4-FFF2-40B4-BE49-F238E27FC236}">
                    <a16:creationId xmlns:a16="http://schemas.microsoft.com/office/drawing/2014/main" id="{4367775C-E241-437A-90EC-7A4D13D422E0}"/>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0">
                <a:extLst>
                  <a:ext uri="{FF2B5EF4-FFF2-40B4-BE49-F238E27FC236}">
                    <a16:creationId xmlns:a16="http://schemas.microsoft.com/office/drawing/2014/main" id="{45804E6D-FE13-4F7A-A02C-81ED1ACEAFA0}"/>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1">
                <a:extLst>
                  <a:ext uri="{FF2B5EF4-FFF2-40B4-BE49-F238E27FC236}">
                    <a16:creationId xmlns:a16="http://schemas.microsoft.com/office/drawing/2014/main" id="{A09F54AC-51E7-45A0-B639-BFEC5FE67CC8}"/>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2">
                <a:extLst>
                  <a:ext uri="{FF2B5EF4-FFF2-40B4-BE49-F238E27FC236}">
                    <a16:creationId xmlns:a16="http://schemas.microsoft.com/office/drawing/2014/main" id="{CA60C1A9-4AD0-4191-96A2-CC1DD32F6F92}"/>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3">
                <a:extLst>
                  <a:ext uri="{FF2B5EF4-FFF2-40B4-BE49-F238E27FC236}">
                    <a16:creationId xmlns:a16="http://schemas.microsoft.com/office/drawing/2014/main" id="{9A28ED63-9408-4F16-A85E-E76BA9F9AD02}"/>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1" name="Group 20">
              <a:extLst>
                <a:ext uri="{FF2B5EF4-FFF2-40B4-BE49-F238E27FC236}">
                  <a16:creationId xmlns:a16="http://schemas.microsoft.com/office/drawing/2014/main" id="{909F6D0B-FF49-4CC2-90DB-BE84FEA93E9F}"/>
                </a:ext>
              </a:extLst>
            </p:cNvPr>
            <p:cNvGrpSpPr/>
            <p:nvPr/>
          </p:nvGrpSpPr>
          <p:grpSpPr>
            <a:xfrm>
              <a:off x="354110" y="4883475"/>
              <a:ext cx="11480604" cy="109990"/>
              <a:chOff x="354110" y="4888062"/>
              <a:chExt cx="11480604" cy="109990"/>
            </a:xfrm>
            <a:grpFill/>
          </p:grpSpPr>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7">
                <a:extLst>
                  <a:ext uri="{FF2B5EF4-FFF2-40B4-BE49-F238E27FC236}">
                    <a16:creationId xmlns:a16="http://schemas.microsoft.com/office/drawing/2014/main" id="{19A7F840-07E0-4852-B348-40D8EB614858}"/>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8">
                <a:extLst>
                  <a:ext uri="{FF2B5EF4-FFF2-40B4-BE49-F238E27FC236}">
                    <a16:creationId xmlns:a16="http://schemas.microsoft.com/office/drawing/2014/main" id="{F501C6E7-9683-4F5F-ADB4-D120A8CE23AC}"/>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9">
                <a:extLst>
                  <a:ext uri="{FF2B5EF4-FFF2-40B4-BE49-F238E27FC236}">
                    <a16:creationId xmlns:a16="http://schemas.microsoft.com/office/drawing/2014/main" id="{6B0B292A-E263-45E9-8363-AB5BA07DC7ED}"/>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0">
                <a:extLst>
                  <a:ext uri="{FF2B5EF4-FFF2-40B4-BE49-F238E27FC236}">
                    <a16:creationId xmlns:a16="http://schemas.microsoft.com/office/drawing/2014/main" id="{F6D80E9D-A930-4211-B815-FA67CF10A554}"/>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1">
                <a:extLst>
                  <a:ext uri="{FF2B5EF4-FFF2-40B4-BE49-F238E27FC236}">
                    <a16:creationId xmlns:a16="http://schemas.microsoft.com/office/drawing/2014/main" id="{75CB23DF-89C3-4513-88A0-E31FACFB7D19}"/>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2">
                <a:extLst>
                  <a:ext uri="{FF2B5EF4-FFF2-40B4-BE49-F238E27FC236}">
                    <a16:creationId xmlns:a16="http://schemas.microsoft.com/office/drawing/2014/main" id="{792B94F3-12D9-42E8-91C9-DE5D158733B4}"/>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3">
                <a:extLst>
                  <a:ext uri="{FF2B5EF4-FFF2-40B4-BE49-F238E27FC236}">
                    <a16:creationId xmlns:a16="http://schemas.microsoft.com/office/drawing/2014/main" id="{F5C29CE0-8ED9-4F8F-B865-6A66D95AA6F5}"/>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14">
                <a:extLst>
                  <a:ext uri="{FF2B5EF4-FFF2-40B4-BE49-F238E27FC236}">
                    <a16:creationId xmlns:a16="http://schemas.microsoft.com/office/drawing/2014/main" id="{E1288316-CFF0-4D0C-A6EA-50B406EBF659}"/>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15">
                <a:extLst>
                  <a:ext uri="{FF2B5EF4-FFF2-40B4-BE49-F238E27FC236}">
                    <a16:creationId xmlns:a16="http://schemas.microsoft.com/office/drawing/2014/main" id="{4BF70EA3-0A87-40BD-94BF-76AAEC816C87}"/>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16">
                <a:extLst>
                  <a:ext uri="{FF2B5EF4-FFF2-40B4-BE49-F238E27FC236}">
                    <a16:creationId xmlns:a16="http://schemas.microsoft.com/office/drawing/2014/main" id="{8AC49DAE-1800-40B4-908D-DACDDBFF2135}"/>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17">
                <a:extLst>
                  <a:ext uri="{FF2B5EF4-FFF2-40B4-BE49-F238E27FC236}">
                    <a16:creationId xmlns:a16="http://schemas.microsoft.com/office/drawing/2014/main" id="{236BF9F5-A935-4DA3-A4A9-52DD30165B37}"/>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18">
                <a:extLst>
                  <a:ext uri="{FF2B5EF4-FFF2-40B4-BE49-F238E27FC236}">
                    <a16:creationId xmlns:a16="http://schemas.microsoft.com/office/drawing/2014/main" id="{97FE846A-6C60-49BD-8759-77095BC24777}"/>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19">
                <a:extLst>
                  <a:ext uri="{FF2B5EF4-FFF2-40B4-BE49-F238E27FC236}">
                    <a16:creationId xmlns:a16="http://schemas.microsoft.com/office/drawing/2014/main" id="{FA924FA8-FE97-40A1-852B-77A498A7C449}"/>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2" name="Group 21">
              <a:extLst>
                <a:ext uri="{FF2B5EF4-FFF2-40B4-BE49-F238E27FC236}">
                  <a16:creationId xmlns:a16="http://schemas.microsoft.com/office/drawing/2014/main" id="{5E7D7A4E-C314-4987-9657-060E28CAA6A0}"/>
                </a:ext>
              </a:extLst>
            </p:cNvPr>
            <p:cNvGrpSpPr/>
            <p:nvPr/>
          </p:nvGrpSpPr>
          <p:grpSpPr>
            <a:xfrm>
              <a:off x="354110" y="5390187"/>
              <a:ext cx="11480604" cy="108822"/>
              <a:chOff x="354110" y="5396454"/>
              <a:chExt cx="11480604" cy="108822"/>
            </a:xfrm>
            <a:grpFill/>
          </p:grpSpPr>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34">
                <a:extLst>
                  <a:ext uri="{FF2B5EF4-FFF2-40B4-BE49-F238E27FC236}">
                    <a16:creationId xmlns:a16="http://schemas.microsoft.com/office/drawing/2014/main" id="{088CF2A2-82EB-4956-973F-6A38CD7EA059}"/>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35">
                <a:extLst>
                  <a:ext uri="{FF2B5EF4-FFF2-40B4-BE49-F238E27FC236}">
                    <a16:creationId xmlns:a16="http://schemas.microsoft.com/office/drawing/2014/main" id="{C040EEA9-3095-4F30-8483-23F37448C258}"/>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36">
                <a:extLst>
                  <a:ext uri="{FF2B5EF4-FFF2-40B4-BE49-F238E27FC236}">
                    <a16:creationId xmlns:a16="http://schemas.microsoft.com/office/drawing/2014/main" id="{749693CE-451B-4AFB-88A8-C12ED178EA24}"/>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37">
                <a:extLst>
                  <a:ext uri="{FF2B5EF4-FFF2-40B4-BE49-F238E27FC236}">
                    <a16:creationId xmlns:a16="http://schemas.microsoft.com/office/drawing/2014/main" id="{30280489-C791-44E8-963D-1255607CDB5F}"/>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38">
                <a:extLst>
                  <a:ext uri="{FF2B5EF4-FFF2-40B4-BE49-F238E27FC236}">
                    <a16:creationId xmlns:a16="http://schemas.microsoft.com/office/drawing/2014/main" id="{8CC74FC2-413D-4801-AE6D-107C3B112929}"/>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39">
                <a:extLst>
                  <a:ext uri="{FF2B5EF4-FFF2-40B4-BE49-F238E27FC236}">
                    <a16:creationId xmlns:a16="http://schemas.microsoft.com/office/drawing/2014/main" id="{B285A8B1-8801-46CD-91B8-97CE12F3199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0">
                <a:extLst>
                  <a:ext uri="{FF2B5EF4-FFF2-40B4-BE49-F238E27FC236}">
                    <a16:creationId xmlns:a16="http://schemas.microsoft.com/office/drawing/2014/main" id="{2DCB03A8-663D-4DCB-A3A5-59C55ED30496}"/>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1">
                <a:extLst>
                  <a:ext uri="{FF2B5EF4-FFF2-40B4-BE49-F238E27FC236}">
                    <a16:creationId xmlns:a16="http://schemas.microsoft.com/office/drawing/2014/main" id="{5407D7A5-9403-4899-B30F-57F9270DFA23}"/>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2">
                <a:extLst>
                  <a:ext uri="{FF2B5EF4-FFF2-40B4-BE49-F238E27FC236}">
                    <a16:creationId xmlns:a16="http://schemas.microsoft.com/office/drawing/2014/main" id="{A5A712A8-2D9C-4566-93D7-A554219464B6}"/>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3">
                <a:extLst>
                  <a:ext uri="{FF2B5EF4-FFF2-40B4-BE49-F238E27FC236}">
                    <a16:creationId xmlns:a16="http://schemas.microsoft.com/office/drawing/2014/main" id="{4B61ED17-0B4A-42B3-B859-84E6FBD9F9B9}"/>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44">
                <a:extLst>
                  <a:ext uri="{FF2B5EF4-FFF2-40B4-BE49-F238E27FC236}">
                    <a16:creationId xmlns:a16="http://schemas.microsoft.com/office/drawing/2014/main" id="{7FF71609-E043-4DD4-BBED-210943BF31DB}"/>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45">
                <a:extLst>
                  <a:ext uri="{FF2B5EF4-FFF2-40B4-BE49-F238E27FC236}">
                    <a16:creationId xmlns:a16="http://schemas.microsoft.com/office/drawing/2014/main" id="{9107E37E-3623-4410-8CEA-DA33995A6AC6}"/>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46">
                <a:extLst>
                  <a:ext uri="{FF2B5EF4-FFF2-40B4-BE49-F238E27FC236}">
                    <a16:creationId xmlns:a16="http://schemas.microsoft.com/office/drawing/2014/main" id="{B83800E2-BDEE-48AC-9D9F-0B03C123FB62}"/>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3" name="Group 22">
              <a:extLst>
                <a:ext uri="{FF2B5EF4-FFF2-40B4-BE49-F238E27FC236}">
                  <a16:creationId xmlns:a16="http://schemas.microsoft.com/office/drawing/2014/main" id="{8F81BE07-E676-45EB-9AFA-7BF1FBB657A2}"/>
                </a:ext>
              </a:extLst>
            </p:cNvPr>
            <p:cNvGrpSpPr/>
            <p:nvPr/>
          </p:nvGrpSpPr>
          <p:grpSpPr>
            <a:xfrm>
              <a:off x="354110" y="5895731"/>
              <a:ext cx="11480604" cy="109990"/>
              <a:chOff x="354110" y="5903678"/>
              <a:chExt cx="11480604" cy="109990"/>
            </a:xfrm>
            <a:grpFill/>
          </p:grpSpPr>
          <p:sp>
            <p:nvSpPr>
              <p:cNvPr id="51" name="Rectangle 59">
                <a:extLst>
                  <a:ext uri="{FF2B5EF4-FFF2-40B4-BE49-F238E27FC236}">
                    <a16:creationId xmlns:a16="http://schemas.microsoft.com/office/drawing/2014/main" id="{90F41A19-F592-419E-BB70-0A26A5A2C993}"/>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0">
                <a:extLst>
                  <a:ext uri="{FF2B5EF4-FFF2-40B4-BE49-F238E27FC236}">
                    <a16:creationId xmlns:a16="http://schemas.microsoft.com/office/drawing/2014/main" id="{1469FDD4-E3FD-413E-AE75-22EE1F631B63}"/>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1">
                <a:extLst>
                  <a:ext uri="{FF2B5EF4-FFF2-40B4-BE49-F238E27FC236}">
                    <a16:creationId xmlns:a16="http://schemas.microsoft.com/office/drawing/2014/main" id="{FE475E5D-8646-4FC9-BFFB-619E2D0E25ED}"/>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2">
                <a:extLst>
                  <a:ext uri="{FF2B5EF4-FFF2-40B4-BE49-F238E27FC236}">
                    <a16:creationId xmlns:a16="http://schemas.microsoft.com/office/drawing/2014/main" id="{3D36A72E-C554-4C3C-9B1B-6CB10E5F62BE}"/>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3">
                <a:extLst>
                  <a:ext uri="{FF2B5EF4-FFF2-40B4-BE49-F238E27FC236}">
                    <a16:creationId xmlns:a16="http://schemas.microsoft.com/office/drawing/2014/main" id="{7A4E6F93-4FD1-43BD-92BD-564F60D0B6DD}"/>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64">
                <a:extLst>
                  <a:ext uri="{FF2B5EF4-FFF2-40B4-BE49-F238E27FC236}">
                    <a16:creationId xmlns:a16="http://schemas.microsoft.com/office/drawing/2014/main" id="{91390BA3-956A-4FEA-961B-6154DE6FB764}"/>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65">
                <a:extLst>
                  <a:ext uri="{FF2B5EF4-FFF2-40B4-BE49-F238E27FC236}">
                    <a16:creationId xmlns:a16="http://schemas.microsoft.com/office/drawing/2014/main" id="{3BDA4482-76BD-4B95-9A99-C9D97E68F675}"/>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66">
                <a:extLst>
                  <a:ext uri="{FF2B5EF4-FFF2-40B4-BE49-F238E27FC236}">
                    <a16:creationId xmlns:a16="http://schemas.microsoft.com/office/drawing/2014/main" id="{7C89DCF1-7783-4715-A5F6-F69C325A84F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67">
                <a:extLst>
                  <a:ext uri="{FF2B5EF4-FFF2-40B4-BE49-F238E27FC236}">
                    <a16:creationId xmlns:a16="http://schemas.microsoft.com/office/drawing/2014/main" id="{C358A697-8E33-4B4A-8E88-7C19923AD434}"/>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68">
                <a:extLst>
                  <a:ext uri="{FF2B5EF4-FFF2-40B4-BE49-F238E27FC236}">
                    <a16:creationId xmlns:a16="http://schemas.microsoft.com/office/drawing/2014/main" id="{8716A687-A14A-4B91-AB47-EC1722AF30AA}"/>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69">
                <a:extLst>
                  <a:ext uri="{FF2B5EF4-FFF2-40B4-BE49-F238E27FC236}">
                    <a16:creationId xmlns:a16="http://schemas.microsoft.com/office/drawing/2014/main" id="{3597BC4D-A8AB-476D-A463-DDA92D6194C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0">
                <a:extLst>
                  <a:ext uri="{FF2B5EF4-FFF2-40B4-BE49-F238E27FC236}">
                    <a16:creationId xmlns:a16="http://schemas.microsoft.com/office/drawing/2014/main" id="{3D5FE933-374E-4D22-95B5-F8B154CFC294}"/>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1">
                <a:extLst>
                  <a:ext uri="{FF2B5EF4-FFF2-40B4-BE49-F238E27FC236}">
                    <a16:creationId xmlns:a16="http://schemas.microsoft.com/office/drawing/2014/main" id="{4DA4C424-BC57-46B1-8A19-98F4A1F4BC56}"/>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2">
                <a:extLst>
                  <a:ext uri="{FF2B5EF4-FFF2-40B4-BE49-F238E27FC236}">
                    <a16:creationId xmlns:a16="http://schemas.microsoft.com/office/drawing/2014/main" id="{8072EEA5-91EE-47E9-9C82-96966E37CB87}"/>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3">
                <a:extLst>
                  <a:ext uri="{FF2B5EF4-FFF2-40B4-BE49-F238E27FC236}">
                    <a16:creationId xmlns:a16="http://schemas.microsoft.com/office/drawing/2014/main" id="{D2366CD8-B517-40C0-8E52-217CE8F16474}"/>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74">
                <a:extLst>
                  <a:ext uri="{FF2B5EF4-FFF2-40B4-BE49-F238E27FC236}">
                    <a16:creationId xmlns:a16="http://schemas.microsoft.com/office/drawing/2014/main" id="{2739573F-C01A-4A42-BDB4-F8717CD6555C}"/>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75">
                <a:extLst>
                  <a:ext uri="{FF2B5EF4-FFF2-40B4-BE49-F238E27FC236}">
                    <a16:creationId xmlns:a16="http://schemas.microsoft.com/office/drawing/2014/main" id="{94A56444-668B-41B0-8986-65EB2B4A3200}"/>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76">
                <a:extLst>
                  <a:ext uri="{FF2B5EF4-FFF2-40B4-BE49-F238E27FC236}">
                    <a16:creationId xmlns:a16="http://schemas.microsoft.com/office/drawing/2014/main" id="{B2CFF404-368E-4A76-A2CA-471611869B48}"/>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77">
                <a:extLst>
                  <a:ext uri="{FF2B5EF4-FFF2-40B4-BE49-F238E27FC236}">
                    <a16:creationId xmlns:a16="http://schemas.microsoft.com/office/drawing/2014/main" id="{3B1857CC-9DC7-43E3-98B6-0DCBB2DC18B3}"/>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78">
                <a:extLst>
                  <a:ext uri="{FF2B5EF4-FFF2-40B4-BE49-F238E27FC236}">
                    <a16:creationId xmlns:a16="http://schemas.microsoft.com/office/drawing/2014/main" id="{13C3C468-F3E2-4B75-BB66-184F85DD01B0}"/>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 name="Rectangle 79">
                <a:extLst>
                  <a:ext uri="{FF2B5EF4-FFF2-40B4-BE49-F238E27FC236}">
                    <a16:creationId xmlns:a16="http://schemas.microsoft.com/office/drawing/2014/main" id="{1A0E9336-6E7F-4174-BB8B-7B675743AA41}"/>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80">
                <a:extLst>
                  <a:ext uri="{FF2B5EF4-FFF2-40B4-BE49-F238E27FC236}">
                    <a16:creationId xmlns:a16="http://schemas.microsoft.com/office/drawing/2014/main" id="{1AB6293C-8454-4149-8126-EFE23BCE434D}"/>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81">
                <a:extLst>
                  <a:ext uri="{FF2B5EF4-FFF2-40B4-BE49-F238E27FC236}">
                    <a16:creationId xmlns:a16="http://schemas.microsoft.com/office/drawing/2014/main" id="{BAE4953B-46B2-4552-8D6A-C67D4FCB3D6C}"/>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82">
                <a:extLst>
                  <a:ext uri="{FF2B5EF4-FFF2-40B4-BE49-F238E27FC236}">
                    <a16:creationId xmlns:a16="http://schemas.microsoft.com/office/drawing/2014/main" id="{40C5CC0E-449E-4E60-822F-5A4AB69E541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83">
                <a:extLst>
                  <a:ext uri="{FF2B5EF4-FFF2-40B4-BE49-F238E27FC236}">
                    <a16:creationId xmlns:a16="http://schemas.microsoft.com/office/drawing/2014/main" id="{B2688373-3DD7-4956-8759-7CB2AF735B51}"/>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84">
                <a:extLst>
                  <a:ext uri="{FF2B5EF4-FFF2-40B4-BE49-F238E27FC236}">
                    <a16:creationId xmlns:a16="http://schemas.microsoft.com/office/drawing/2014/main" id="{50B8E454-F10F-456B-81ED-301B191CA48D}"/>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4" name="Group 23">
              <a:extLst>
                <a:ext uri="{FF2B5EF4-FFF2-40B4-BE49-F238E27FC236}">
                  <a16:creationId xmlns:a16="http://schemas.microsoft.com/office/drawing/2014/main" id="{960ABA5C-8D36-4AAD-9494-669B8A3E9E86}"/>
                </a:ext>
              </a:extLst>
            </p:cNvPr>
            <p:cNvGrpSpPr/>
            <p:nvPr/>
          </p:nvGrpSpPr>
          <p:grpSpPr>
            <a:xfrm>
              <a:off x="354110" y="6402442"/>
              <a:ext cx="11480604" cy="109990"/>
              <a:chOff x="354110" y="5903678"/>
              <a:chExt cx="11480604" cy="109990"/>
            </a:xfrm>
            <a:grpFill/>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2" name="Date Placeholder 1"/>
          <p:cNvSpPr>
            <a:spLocks noGrp="1"/>
          </p:cNvSpPr>
          <p:nvPr>
            <p:ph type="dt" sz="half" idx="10"/>
          </p:nvPr>
        </p:nvSpPr>
        <p:spPr/>
        <p:txBody>
          <a:bodyPr/>
          <a:lstStyle/>
          <a:p>
            <a:fld id="{425404F2-BE9A-4460-8815-8F645183555F}" type="datetimeFigureOut">
              <a:rPr lang="en-US" smtClean="0"/>
              <a:pPr/>
              <a:t>6/21/2024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
        <p:nvSpPr>
          <p:cNvPr id="381" name="Freeform: Shape 380">
            <a:extLst>
              <a:ext uri="{FF2B5EF4-FFF2-40B4-BE49-F238E27FC236}">
                <a16:creationId xmlns:a16="http://schemas.microsoft.com/office/drawing/2014/main" id="{AE984D29-61FE-4C99-9687-A51CC7822CA6}"/>
              </a:ext>
            </a:extLst>
          </p:cNvPr>
          <p:cNvSpPr/>
          <p:nvPr userDrawn="1"/>
        </p:nvSpPr>
        <p:spPr>
          <a:xfrm>
            <a:off x="5662364" y="1569860"/>
            <a:ext cx="6526461" cy="5288141"/>
          </a:xfrm>
          <a:custGeom>
            <a:avLst/>
            <a:gdLst>
              <a:gd name="connsiteX0" fmla="*/ 393743 w 6526461"/>
              <a:gd name="connsiteY0" fmla="*/ 0 h 5288141"/>
              <a:gd name="connsiteX1" fmla="*/ 6526461 w 6526461"/>
              <a:gd name="connsiteY1" fmla="*/ 0 h 5288141"/>
              <a:gd name="connsiteX2" fmla="*/ 6526461 w 6526461"/>
              <a:gd name="connsiteY2" fmla="*/ 5288141 h 5288141"/>
              <a:gd name="connsiteX3" fmla="*/ 0 w 6526461"/>
              <a:gd name="connsiteY3" fmla="*/ 5288141 h 5288141"/>
              <a:gd name="connsiteX4" fmla="*/ 0 w 6526461"/>
              <a:gd name="connsiteY4" fmla="*/ 393743 h 5288141"/>
              <a:gd name="connsiteX5" fmla="*/ 393743 w 6526461"/>
              <a:gd name="connsiteY5" fmla="*/ 0 h 5288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26461" h="5288141">
                <a:moveTo>
                  <a:pt x="393743" y="0"/>
                </a:moveTo>
                <a:lnTo>
                  <a:pt x="6526461" y="0"/>
                </a:lnTo>
                <a:lnTo>
                  <a:pt x="6526461" y="5288141"/>
                </a:lnTo>
                <a:lnTo>
                  <a:pt x="0" y="5288141"/>
                </a:lnTo>
                <a:lnTo>
                  <a:pt x="0" y="393743"/>
                </a:lnTo>
                <a:cubicBezTo>
                  <a:pt x="0" y="176285"/>
                  <a:pt x="176285" y="0"/>
                  <a:pt x="393743" y="0"/>
                </a:cubicBezTo>
                <a:close/>
              </a:path>
            </a:pathLst>
          </a:custGeom>
          <a:solidFill>
            <a:schemeClr val="bg1"/>
          </a:solidFill>
          <a:ln>
            <a:noFill/>
          </a:ln>
          <a:effectLst>
            <a:outerShdw blurRad="635000" dist="825500" dir="96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2" name="Picture Placeholder 381">
            <a:extLst>
              <a:ext uri="{FF2B5EF4-FFF2-40B4-BE49-F238E27FC236}">
                <a16:creationId xmlns:a16="http://schemas.microsoft.com/office/drawing/2014/main" id="{8F59953D-8D34-4876-B098-4D1DAD1918E4}"/>
              </a:ext>
            </a:extLst>
          </p:cNvPr>
          <p:cNvSpPr>
            <a:spLocks noGrp="1"/>
          </p:cNvSpPr>
          <p:nvPr>
            <p:ph type="pic" sz="quarter" idx="13"/>
          </p:nvPr>
        </p:nvSpPr>
        <p:spPr>
          <a:xfrm>
            <a:off x="6266549" y="2111829"/>
            <a:ext cx="5922276" cy="4746172"/>
          </a:xfrm>
          <a:custGeom>
            <a:avLst/>
            <a:gdLst>
              <a:gd name="connsiteX0" fmla="*/ 0 w 5922276"/>
              <a:gd name="connsiteY0" fmla="*/ 0 h 4746172"/>
              <a:gd name="connsiteX1" fmla="*/ 5922276 w 5922276"/>
              <a:gd name="connsiteY1" fmla="*/ 0 h 4746172"/>
              <a:gd name="connsiteX2" fmla="*/ 5922276 w 5922276"/>
              <a:gd name="connsiteY2" fmla="*/ 4746172 h 4746172"/>
              <a:gd name="connsiteX3" fmla="*/ 0 w 5922276"/>
              <a:gd name="connsiteY3" fmla="*/ 4746172 h 4746172"/>
            </a:gdLst>
            <a:ahLst/>
            <a:cxnLst>
              <a:cxn ang="0">
                <a:pos x="connsiteX0" y="connsiteY0"/>
              </a:cxn>
              <a:cxn ang="0">
                <a:pos x="connsiteX1" y="connsiteY1"/>
              </a:cxn>
              <a:cxn ang="0">
                <a:pos x="connsiteX2" y="connsiteY2"/>
              </a:cxn>
              <a:cxn ang="0">
                <a:pos x="connsiteX3" y="connsiteY3"/>
              </a:cxn>
            </a:cxnLst>
            <a:rect l="l" t="t" r="r" b="b"/>
            <a:pathLst>
              <a:path w="5922276" h="4746172">
                <a:moveTo>
                  <a:pt x="0" y="0"/>
                </a:moveTo>
                <a:lnTo>
                  <a:pt x="5922276" y="0"/>
                </a:lnTo>
                <a:lnTo>
                  <a:pt x="5922276" y="4746172"/>
                </a:lnTo>
                <a:lnTo>
                  <a:pt x="0" y="4746172"/>
                </a:lnTo>
                <a:close/>
              </a:path>
            </a:pathLst>
          </a:custGeom>
          <a:solidFill>
            <a:schemeClr val="accent3"/>
          </a:solidFill>
        </p:spPr>
        <p:txBody>
          <a:bodyPr wrap="square" anchor="ctr">
            <a:noAutofit/>
          </a:bodyPr>
          <a:lstStyle>
            <a:lvl1pPr marL="0" indent="0" algn="ctr">
              <a:buNone/>
              <a:defRPr>
                <a:solidFill>
                  <a:schemeClr val="bg1"/>
                </a:solidFill>
              </a:defRPr>
            </a:lvl1pPr>
          </a:lstStyle>
          <a:p>
            <a:endParaRPr lang="en-IN"/>
          </a:p>
        </p:txBody>
      </p:sp>
    </p:spTree>
    <p:extLst>
      <p:ext uri="{BB962C8B-B14F-4D97-AF65-F5344CB8AC3E}">
        <p14:creationId xmlns:p14="http://schemas.microsoft.com/office/powerpoint/2010/main" val="319141609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What we do?">
    <p:bg>
      <p:bgPr>
        <a:solidFill>
          <a:schemeClr val="accent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C1607FC-4025-4535-B960-C423F1504CE5}"/>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12" name="Group 11">
              <a:extLst>
                <a:ext uri="{FF2B5EF4-FFF2-40B4-BE49-F238E27FC236}">
                  <a16:creationId xmlns:a16="http://schemas.microsoft.com/office/drawing/2014/main" id="{5651BEEC-E6AC-4E4B-9B88-D2F823311FDE}"/>
                </a:ext>
              </a:extLst>
            </p:cNvPr>
            <p:cNvGrpSpPr/>
            <p:nvPr/>
          </p:nvGrpSpPr>
          <p:grpSpPr>
            <a:xfrm>
              <a:off x="354110" y="326571"/>
              <a:ext cx="11480604" cy="109990"/>
              <a:chOff x="354110" y="326571"/>
              <a:chExt cx="11480604" cy="109990"/>
            </a:xfrm>
            <a:grpFill/>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6CC022AE-7DA1-4DBC-B4FA-A550170E3244}"/>
                </a:ext>
              </a:extLst>
            </p:cNvPr>
            <p:cNvGrpSpPr/>
            <p:nvPr/>
          </p:nvGrpSpPr>
          <p:grpSpPr>
            <a:xfrm>
              <a:off x="354110" y="833283"/>
              <a:ext cx="11480604" cy="108822"/>
              <a:chOff x="354110" y="834963"/>
              <a:chExt cx="11480604" cy="108822"/>
            </a:xfrm>
            <a:grpFill/>
          </p:grpSpPr>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86937529-B296-43D8-A41E-AB8B81312F52}"/>
                </a:ext>
              </a:extLst>
            </p:cNvPr>
            <p:cNvGrpSpPr/>
            <p:nvPr/>
          </p:nvGrpSpPr>
          <p:grpSpPr>
            <a:xfrm>
              <a:off x="354110" y="1338827"/>
              <a:ext cx="11480604" cy="109990"/>
              <a:chOff x="354110" y="1342187"/>
              <a:chExt cx="11480604" cy="109990"/>
            </a:xfrm>
            <a:grpFill/>
          </p:grpSpPr>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7F2D639A-C347-4082-9643-F89AF7802C05}"/>
                </a:ext>
              </a:extLst>
            </p:cNvPr>
            <p:cNvGrpSpPr/>
            <p:nvPr/>
          </p:nvGrpSpPr>
          <p:grpSpPr>
            <a:xfrm>
              <a:off x="354110" y="1845539"/>
              <a:ext cx="11480604" cy="109990"/>
              <a:chOff x="354110" y="1850572"/>
              <a:chExt cx="11480604" cy="109990"/>
            </a:xfrm>
            <a:grpFill/>
          </p:grpSpPr>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66A8B488-F73F-46BA-AAC6-FAAE1D26CA95}"/>
                </a:ext>
              </a:extLst>
            </p:cNvPr>
            <p:cNvGrpSpPr/>
            <p:nvPr/>
          </p:nvGrpSpPr>
          <p:grpSpPr>
            <a:xfrm>
              <a:off x="354110" y="2352251"/>
              <a:ext cx="11480604" cy="108822"/>
              <a:chOff x="354110" y="2358964"/>
              <a:chExt cx="11480604" cy="108822"/>
            </a:xfrm>
            <a:grpFill/>
          </p:grpSpPr>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518EF978-EC3B-4512-9384-D9CDBEA6D3B0}"/>
                </a:ext>
              </a:extLst>
            </p:cNvPr>
            <p:cNvGrpSpPr/>
            <p:nvPr/>
          </p:nvGrpSpPr>
          <p:grpSpPr>
            <a:xfrm>
              <a:off x="354110" y="2857795"/>
              <a:ext cx="11480604" cy="109990"/>
              <a:chOff x="354110" y="2866188"/>
              <a:chExt cx="11480604" cy="109990"/>
            </a:xfrm>
            <a:grpFill/>
          </p:grpSpPr>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906BB728-4849-4082-9FF0-0EA3AABEBCF4}"/>
                </a:ext>
              </a:extLst>
            </p:cNvPr>
            <p:cNvGrpSpPr/>
            <p:nvPr/>
          </p:nvGrpSpPr>
          <p:grpSpPr>
            <a:xfrm>
              <a:off x="354110" y="3364507"/>
              <a:ext cx="11480604" cy="109990"/>
              <a:chOff x="354110" y="3364062"/>
              <a:chExt cx="11480604" cy="109990"/>
            </a:xfrm>
            <a:grpFill/>
          </p:grpSpPr>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7">
                <a:extLst>
                  <a:ext uri="{FF2B5EF4-FFF2-40B4-BE49-F238E27FC236}">
                    <a16:creationId xmlns:a16="http://schemas.microsoft.com/office/drawing/2014/main" id="{BDB3BE91-D24B-44FB-A0BE-35ABBB231390}"/>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8">
                <a:extLst>
                  <a:ext uri="{FF2B5EF4-FFF2-40B4-BE49-F238E27FC236}">
                    <a16:creationId xmlns:a16="http://schemas.microsoft.com/office/drawing/2014/main" id="{02BF76EB-C07C-40D8-ABF9-14A0E81337BD}"/>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9">
                <a:extLst>
                  <a:ext uri="{FF2B5EF4-FFF2-40B4-BE49-F238E27FC236}">
                    <a16:creationId xmlns:a16="http://schemas.microsoft.com/office/drawing/2014/main" id="{FC0AC496-1F3F-4359-904E-5527E0BAD729}"/>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0">
                <a:extLst>
                  <a:ext uri="{FF2B5EF4-FFF2-40B4-BE49-F238E27FC236}">
                    <a16:creationId xmlns:a16="http://schemas.microsoft.com/office/drawing/2014/main" id="{67A5809D-4B79-4E2A-8B9D-C29BBE187DEB}"/>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1">
                <a:extLst>
                  <a:ext uri="{FF2B5EF4-FFF2-40B4-BE49-F238E27FC236}">
                    <a16:creationId xmlns:a16="http://schemas.microsoft.com/office/drawing/2014/main" id="{5FA8A205-5CFE-4939-86AC-E0D585AB2216}"/>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2">
                <a:extLst>
                  <a:ext uri="{FF2B5EF4-FFF2-40B4-BE49-F238E27FC236}">
                    <a16:creationId xmlns:a16="http://schemas.microsoft.com/office/drawing/2014/main" id="{553F272B-5533-4FB6-A9F0-875A21EC046E}"/>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3">
                <a:extLst>
                  <a:ext uri="{FF2B5EF4-FFF2-40B4-BE49-F238E27FC236}">
                    <a16:creationId xmlns:a16="http://schemas.microsoft.com/office/drawing/2014/main" id="{187F64CB-DEFF-42C8-A80D-BF5D20C7E7B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14">
                <a:extLst>
                  <a:ext uri="{FF2B5EF4-FFF2-40B4-BE49-F238E27FC236}">
                    <a16:creationId xmlns:a16="http://schemas.microsoft.com/office/drawing/2014/main" id="{D8A81EE6-EC79-451C-8888-B85838267DFF}"/>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15">
                <a:extLst>
                  <a:ext uri="{FF2B5EF4-FFF2-40B4-BE49-F238E27FC236}">
                    <a16:creationId xmlns:a16="http://schemas.microsoft.com/office/drawing/2014/main" id="{2F75E8FE-AE95-4C7F-8BE5-50A035B1B1A2}"/>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16">
                <a:extLst>
                  <a:ext uri="{FF2B5EF4-FFF2-40B4-BE49-F238E27FC236}">
                    <a16:creationId xmlns:a16="http://schemas.microsoft.com/office/drawing/2014/main" id="{521C11C5-735B-4510-A6D4-19E284955808}"/>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17">
                <a:extLst>
                  <a:ext uri="{FF2B5EF4-FFF2-40B4-BE49-F238E27FC236}">
                    <a16:creationId xmlns:a16="http://schemas.microsoft.com/office/drawing/2014/main" id="{DE053974-1CFB-4C67-9102-E4BA82742CCB}"/>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18">
                <a:extLst>
                  <a:ext uri="{FF2B5EF4-FFF2-40B4-BE49-F238E27FC236}">
                    <a16:creationId xmlns:a16="http://schemas.microsoft.com/office/drawing/2014/main" id="{00A33D5E-F49C-4A86-B377-B3598B7EF79A}"/>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19">
                <a:extLst>
                  <a:ext uri="{FF2B5EF4-FFF2-40B4-BE49-F238E27FC236}">
                    <a16:creationId xmlns:a16="http://schemas.microsoft.com/office/drawing/2014/main" id="{7B19912A-F019-49AD-A23F-B9B6F8E59878}"/>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9" name="Group 18">
              <a:extLst>
                <a:ext uri="{FF2B5EF4-FFF2-40B4-BE49-F238E27FC236}">
                  <a16:creationId xmlns:a16="http://schemas.microsoft.com/office/drawing/2014/main" id="{9899924C-8D1C-46B4-9F38-88AD7EA3A211}"/>
                </a:ext>
              </a:extLst>
            </p:cNvPr>
            <p:cNvGrpSpPr/>
            <p:nvPr/>
          </p:nvGrpSpPr>
          <p:grpSpPr>
            <a:xfrm>
              <a:off x="354110" y="3871219"/>
              <a:ext cx="11480604" cy="108822"/>
              <a:chOff x="354110" y="3872454"/>
              <a:chExt cx="11480604" cy="108822"/>
            </a:xfrm>
            <a:grpFill/>
          </p:grpSpPr>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34">
                <a:extLst>
                  <a:ext uri="{FF2B5EF4-FFF2-40B4-BE49-F238E27FC236}">
                    <a16:creationId xmlns:a16="http://schemas.microsoft.com/office/drawing/2014/main" id="{0081421C-B014-4BA9-9B01-C495814F1439}"/>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35">
                <a:extLst>
                  <a:ext uri="{FF2B5EF4-FFF2-40B4-BE49-F238E27FC236}">
                    <a16:creationId xmlns:a16="http://schemas.microsoft.com/office/drawing/2014/main" id="{F2F01CCA-56ED-486D-8B82-39DC92A848EA}"/>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36">
                <a:extLst>
                  <a:ext uri="{FF2B5EF4-FFF2-40B4-BE49-F238E27FC236}">
                    <a16:creationId xmlns:a16="http://schemas.microsoft.com/office/drawing/2014/main" id="{D80D4491-E5C9-4C50-81FD-6FC11F948875}"/>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37">
                <a:extLst>
                  <a:ext uri="{FF2B5EF4-FFF2-40B4-BE49-F238E27FC236}">
                    <a16:creationId xmlns:a16="http://schemas.microsoft.com/office/drawing/2014/main" id="{FEC9B9BF-B893-41BF-B931-31F1750D8996}"/>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38">
                <a:extLst>
                  <a:ext uri="{FF2B5EF4-FFF2-40B4-BE49-F238E27FC236}">
                    <a16:creationId xmlns:a16="http://schemas.microsoft.com/office/drawing/2014/main" id="{3CAD1EA0-31D2-4388-AC66-BE422B61421C}"/>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39">
                <a:extLst>
                  <a:ext uri="{FF2B5EF4-FFF2-40B4-BE49-F238E27FC236}">
                    <a16:creationId xmlns:a16="http://schemas.microsoft.com/office/drawing/2014/main" id="{992B7398-2CE5-4B74-B42B-0E4E9FA210C1}"/>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0">
                <a:extLst>
                  <a:ext uri="{FF2B5EF4-FFF2-40B4-BE49-F238E27FC236}">
                    <a16:creationId xmlns:a16="http://schemas.microsoft.com/office/drawing/2014/main" id="{2AC042C8-974E-43A8-B1AB-D62435FE96D7}"/>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1">
                <a:extLst>
                  <a:ext uri="{FF2B5EF4-FFF2-40B4-BE49-F238E27FC236}">
                    <a16:creationId xmlns:a16="http://schemas.microsoft.com/office/drawing/2014/main" id="{2D6F1AB9-6712-4B85-8932-7F5F1BCFDA32}"/>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2">
                <a:extLst>
                  <a:ext uri="{FF2B5EF4-FFF2-40B4-BE49-F238E27FC236}">
                    <a16:creationId xmlns:a16="http://schemas.microsoft.com/office/drawing/2014/main" id="{80DC2507-35DC-491B-8CB6-90312B184EDE}"/>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3">
                <a:extLst>
                  <a:ext uri="{FF2B5EF4-FFF2-40B4-BE49-F238E27FC236}">
                    <a16:creationId xmlns:a16="http://schemas.microsoft.com/office/drawing/2014/main" id="{778102A0-D658-43A1-846D-9B9E4B9AE14F}"/>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44">
                <a:extLst>
                  <a:ext uri="{FF2B5EF4-FFF2-40B4-BE49-F238E27FC236}">
                    <a16:creationId xmlns:a16="http://schemas.microsoft.com/office/drawing/2014/main" id="{0532E36E-F8F7-4121-80C1-216501C391E8}"/>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45">
                <a:extLst>
                  <a:ext uri="{FF2B5EF4-FFF2-40B4-BE49-F238E27FC236}">
                    <a16:creationId xmlns:a16="http://schemas.microsoft.com/office/drawing/2014/main" id="{EBD0C1A7-E07E-492D-A5B7-899D81C35912}"/>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46">
                <a:extLst>
                  <a:ext uri="{FF2B5EF4-FFF2-40B4-BE49-F238E27FC236}">
                    <a16:creationId xmlns:a16="http://schemas.microsoft.com/office/drawing/2014/main" id="{FF89631E-3434-468A-BE5A-16772FE2F3D2}"/>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0" name="Group 19">
              <a:extLst>
                <a:ext uri="{FF2B5EF4-FFF2-40B4-BE49-F238E27FC236}">
                  <a16:creationId xmlns:a16="http://schemas.microsoft.com/office/drawing/2014/main" id="{8F8A1E95-3088-4CA0-BA17-9F2DBDABF9DB}"/>
                </a:ext>
              </a:extLst>
            </p:cNvPr>
            <p:cNvGrpSpPr/>
            <p:nvPr/>
          </p:nvGrpSpPr>
          <p:grpSpPr>
            <a:xfrm>
              <a:off x="354110" y="4376763"/>
              <a:ext cx="11480604" cy="109990"/>
              <a:chOff x="354110" y="4379678"/>
              <a:chExt cx="11480604" cy="109990"/>
            </a:xfrm>
            <a:grpFill/>
          </p:grpSpPr>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1">
                <a:extLst>
                  <a:ext uri="{FF2B5EF4-FFF2-40B4-BE49-F238E27FC236}">
                    <a16:creationId xmlns:a16="http://schemas.microsoft.com/office/drawing/2014/main" id="{FEA4E4F7-8218-4E7C-9E87-224A643273FF}"/>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2">
                <a:extLst>
                  <a:ext uri="{FF2B5EF4-FFF2-40B4-BE49-F238E27FC236}">
                    <a16:creationId xmlns:a16="http://schemas.microsoft.com/office/drawing/2014/main" id="{A94D8FC5-1EBD-4EE3-98BE-790ADC20DBFF}"/>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3">
                <a:extLst>
                  <a:ext uri="{FF2B5EF4-FFF2-40B4-BE49-F238E27FC236}">
                    <a16:creationId xmlns:a16="http://schemas.microsoft.com/office/drawing/2014/main" id="{30D19DB9-4852-4829-8388-B6807A0BF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64">
                <a:extLst>
                  <a:ext uri="{FF2B5EF4-FFF2-40B4-BE49-F238E27FC236}">
                    <a16:creationId xmlns:a16="http://schemas.microsoft.com/office/drawing/2014/main" id="{084DC439-7F3A-4989-96B7-B29D496E655F}"/>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65">
                <a:extLst>
                  <a:ext uri="{FF2B5EF4-FFF2-40B4-BE49-F238E27FC236}">
                    <a16:creationId xmlns:a16="http://schemas.microsoft.com/office/drawing/2014/main" id="{35EB4226-F03D-4819-A4CC-D42233D58851}"/>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66">
                <a:extLst>
                  <a:ext uri="{FF2B5EF4-FFF2-40B4-BE49-F238E27FC236}">
                    <a16:creationId xmlns:a16="http://schemas.microsoft.com/office/drawing/2014/main" id="{E00FCAAA-AC7E-4B03-AD5E-74ABD976422E}"/>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67">
                <a:extLst>
                  <a:ext uri="{FF2B5EF4-FFF2-40B4-BE49-F238E27FC236}">
                    <a16:creationId xmlns:a16="http://schemas.microsoft.com/office/drawing/2014/main" id="{7D3AA8CA-C2E8-4862-8F87-EFAEFBCFF0CD}"/>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68">
                <a:extLst>
                  <a:ext uri="{FF2B5EF4-FFF2-40B4-BE49-F238E27FC236}">
                    <a16:creationId xmlns:a16="http://schemas.microsoft.com/office/drawing/2014/main" id="{217BE0BD-ECA6-4A6D-9864-90AF19AF3022}"/>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69">
                <a:extLst>
                  <a:ext uri="{FF2B5EF4-FFF2-40B4-BE49-F238E27FC236}">
                    <a16:creationId xmlns:a16="http://schemas.microsoft.com/office/drawing/2014/main" id="{4367775C-E241-437A-90EC-7A4D13D422E0}"/>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0">
                <a:extLst>
                  <a:ext uri="{FF2B5EF4-FFF2-40B4-BE49-F238E27FC236}">
                    <a16:creationId xmlns:a16="http://schemas.microsoft.com/office/drawing/2014/main" id="{45804E6D-FE13-4F7A-A02C-81ED1ACEAFA0}"/>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1">
                <a:extLst>
                  <a:ext uri="{FF2B5EF4-FFF2-40B4-BE49-F238E27FC236}">
                    <a16:creationId xmlns:a16="http://schemas.microsoft.com/office/drawing/2014/main" id="{A09F54AC-51E7-45A0-B639-BFEC5FE67CC8}"/>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2">
                <a:extLst>
                  <a:ext uri="{FF2B5EF4-FFF2-40B4-BE49-F238E27FC236}">
                    <a16:creationId xmlns:a16="http://schemas.microsoft.com/office/drawing/2014/main" id="{CA60C1A9-4AD0-4191-96A2-CC1DD32F6F92}"/>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3">
                <a:extLst>
                  <a:ext uri="{FF2B5EF4-FFF2-40B4-BE49-F238E27FC236}">
                    <a16:creationId xmlns:a16="http://schemas.microsoft.com/office/drawing/2014/main" id="{9A28ED63-9408-4F16-A85E-E76BA9F9AD02}"/>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1" name="Group 20">
              <a:extLst>
                <a:ext uri="{FF2B5EF4-FFF2-40B4-BE49-F238E27FC236}">
                  <a16:creationId xmlns:a16="http://schemas.microsoft.com/office/drawing/2014/main" id="{909F6D0B-FF49-4CC2-90DB-BE84FEA93E9F}"/>
                </a:ext>
              </a:extLst>
            </p:cNvPr>
            <p:cNvGrpSpPr/>
            <p:nvPr/>
          </p:nvGrpSpPr>
          <p:grpSpPr>
            <a:xfrm>
              <a:off x="354110" y="4883475"/>
              <a:ext cx="11480604" cy="109990"/>
              <a:chOff x="354110" y="4888062"/>
              <a:chExt cx="11480604" cy="109990"/>
            </a:xfrm>
            <a:grpFill/>
          </p:grpSpPr>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7">
                <a:extLst>
                  <a:ext uri="{FF2B5EF4-FFF2-40B4-BE49-F238E27FC236}">
                    <a16:creationId xmlns:a16="http://schemas.microsoft.com/office/drawing/2014/main" id="{19A7F840-07E0-4852-B348-40D8EB614858}"/>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8">
                <a:extLst>
                  <a:ext uri="{FF2B5EF4-FFF2-40B4-BE49-F238E27FC236}">
                    <a16:creationId xmlns:a16="http://schemas.microsoft.com/office/drawing/2014/main" id="{F501C6E7-9683-4F5F-ADB4-D120A8CE23AC}"/>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9">
                <a:extLst>
                  <a:ext uri="{FF2B5EF4-FFF2-40B4-BE49-F238E27FC236}">
                    <a16:creationId xmlns:a16="http://schemas.microsoft.com/office/drawing/2014/main" id="{6B0B292A-E263-45E9-8363-AB5BA07DC7ED}"/>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0">
                <a:extLst>
                  <a:ext uri="{FF2B5EF4-FFF2-40B4-BE49-F238E27FC236}">
                    <a16:creationId xmlns:a16="http://schemas.microsoft.com/office/drawing/2014/main" id="{F6D80E9D-A930-4211-B815-FA67CF10A554}"/>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1">
                <a:extLst>
                  <a:ext uri="{FF2B5EF4-FFF2-40B4-BE49-F238E27FC236}">
                    <a16:creationId xmlns:a16="http://schemas.microsoft.com/office/drawing/2014/main" id="{75CB23DF-89C3-4513-88A0-E31FACFB7D19}"/>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2">
                <a:extLst>
                  <a:ext uri="{FF2B5EF4-FFF2-40B4-BE49-F238E27FC236}">
                    <a16:creationId xmlns:a16="http://schemas.microsoft.com/office/drawing/2014/main" id="{792B94F3-12D9-42E8-91C9-DE5D158733B4}"/>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3">
                <a:extLst>
                  <a:ext uri="{FF2B5EF4-FFF2-40B4-BE49-F238E27FC236}">
                    <a16:creationId xmlns:a16="http://schemas.microsoft.com/office/drawing/2014/main" id="{F5C29CE0-8ED9-4F8F-B865-6A66D95AA6F5}"/>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14">
                <a:extLst>
                  <a:ext uri="{FF2B5EF4-FFF2-40B4-BE49-F238E27FC236}">
                    <a16:creationId xmlns:a16="http://schemas.microsoft.com/office/drawing/2014/main" id="{E1288316-CFF0-4D0C-A6EA-50B406EBF659}"/>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15">
                <a:extLst>
                  <a:ext uri="{FF2B5EF4-FFF2-40B4-BE49-F238E27FC236}">
                    <a16:creationId xmlns:a16="http://schemas.microsoft.com/office/drawing/2014/main" id="{4BF70EA3-0A87-40BD-94BF-76AAEC816C87}"/>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16">
                <a:extLst>
                  <a:ext uri="{FF2B5EF4-FFF2-40B4-BE49-F238E27FC236}">
                    <a16:creationId xmlns:a16="http://schemas.microsoft.com/office/drawing/2014/main" id="{8AC49DAE-1800-40B4-908D-DACDDBFF2135}"/>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17">
                <a:extLst>
                  <a:ext uri="{FF2B5EF4-FFF2-40B4-BE49-F238E27FC236}">
                    <a16:creationId xmlns:a16="http://schemas.microsoft.com/office/drawing/2014/main" id="{236BF9F5-A935-4DA3-A4A9-52DD30165B37}"/>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18">
                <a:extLst>
                  <a:ext uri="{FF2B5EF4-FFF2-40B4-BE49-F238E27FC236}">
                    <a16:creationId xmlns:a16="http://schemas.microsoft.com/office/drawing/2014/main" id="{97FE846A-6C60-49BD-8759-77095BC24777}"/>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19">
                <a:extLst>
                  <a:ext uri="{FF2B5EF4-FFF2-40B4-BE49-F238E27FC236}">
                    <a16:creationId xmlns:a16="http://schemas.microsoft.com/office/drawing/2014/main" id="{FA924FA8-FE97-40A1-852B-77A498A7C449}"/>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2" name="Group 21">
              <a:extLst>
                <a:ext uri="{FF2B5EF4-FFF2-40B4-BE49-F238E27FC236}">
                  <a16:creationId xmlns:a16="http://schemas.microsoft.com/office/drawing/2014/main" id="{5E7D7A4E-C314-4987-9657-060E28CAA6A0}"/>
                </a:ext>
              </a:extLst>
            </p:cNvPr>
            <p:cNvGrpSpPr/>
            <p:nvPr/>
          </p:nvGrpSpPr>
          <p:grpSpPr>
            <a:xfrm>
              <a:off x="354110" y="5390187"/>
              <a:ext cx="11480604" cy="108822"/>
              <a:chOff x="354110" y="5396454"/>
              <a:chExt cx="11480604" cy="108822"/>
            </a:xfrm>
            <a:grpFill/>
          </p:grpSpPr>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34">
                <a:extLst>
                  <a:ext uri="{FF2B5EF4-FFF2-40B4-BE49-F238E27FC236}">
                    <a16:creationId xmlns:a16="http://schemas.microsoft.com/office/drawing/2014/main" id="{088CF2A2-82EB-4956-973F-6A38CD7EA059}"/>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35">
                <a:extLst>
                  <a:ext uri="{FF2B5EF4-FFF2-40B4-BE49-F238E27FC236}">
                    <a16:creationId xmlns:a16="http://schemas.microsoft.com/office/drawing/2014/main" id="{C040EEA9-3095-4F30-8483-23F37448C258}"/>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36">
                <a:extLst>
                  <a:ext uri="{FF2B5EF4-FFF2-40B4-BE49-F238E27FC236}">
                    <a16:creationId xmlns:a16="http://schemas.microsoft.com/office/drawing/2014/main" id="{749693CE-451B-4AFB-88A8-C12ED178EA24}"/>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37">
                <a:extLst>
                  <a:ext uri="{FF2B5EF4-FFF2-40B4-BE49-F238E27FC236}">
                    <a16:creationId xmlns:a16="http://schemas.microsoft.com/office/drawing/2014/main" id="{30280489-C791-44E8-963D-1255607CDB5F}"/>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38">
                <a:extLst>
                  <a:ext uri="{FF2B5EF4-FFF2-40B4-BE49-F238E27FC236}">
                    <a16:creationId xmlns:a16="http://schemas.microsoft.com/office/drawing/2014/main" id="{8CC74FC2-413D-4801-AE6D-107C3B112929}"/>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39">
                <a:extLst>
                  <a:ext uri="{FF2B5EF4-FFF2-40B4-BE49-F238E27FC236}">
                    <a16:creationId xmlns:a16="http://schemas.microsoft.com/office/drawing/2014/main" id="{B285A8B1-8801-46CD-91B8-97CE12F3199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0">
                <a:extLst>
                  <a:ext uri="{FF2B5EF4-FFF2-40B4-BE49-F238E27FC236}">
                    <a16:creationId xmlns:a16="http://schemas.microsoft.com/office/drawing/2014/main" id="{2DCB03A8-663D-4DCB-A3A5-59C55ED30496}"/>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1">
                <a:extLst>
                  <a:ext uri="{FF2B5EF4-FFF2-40B4-BE49-F238E27FC236}">
                    <a16:creationId xmlns:a16="http://schemas.microsoft.com/office/drawing/2014/main" id="{5407D7A5-9403-4899-B30F-57F9270DFA23}"/>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2">
                <a:extLst>
                  <a:ext uri="{FF2B5EF4-FFF2-40B4-BE49-F238E27FC236}">
                    <a16:creationId xmlns:a16="http://schemas.microsoft.com/office/drawing/2014/main" id="{A5A712A8-2D9C-4566-93D7-A554219464B6}"/>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3">
                <a:extLst>
                  <a:ext uri="{FF2B5EF4-FFF2-40B4-BE49-F238E27FC236}">
                    <a16:creationId xmlns:a16="http://schemas.microsoft.com/office/drawing/2014/main" id="{4B61ED17-0B4A-42B3-B859-84E6FBD9F9B9}"/>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44">
                <a:extLst>
                  <a:ext uri="{FF2B5EF4-FFF2-40B4-BE49-F238E27FC236}">
                    <a16:creationId xmlns:a16="http://schemas.microsoft.com/office/drawing/2014/main" id="{7FF71609-E043-4DD4-BBED-210943BF31DB}"/>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45">
                <a:extLst>
                  <a:ext uri="{FF2B5EF4-FFF2-40B4-BE49-F238E27FC236}">
                    <a16:creationId xmlns:a16="http://schemas.microsoft.com/office/drawing/2014/main" id="{9107E37E-3623-4410-8CEA-DA33995A6AC6}"/>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46">
                <a:extLst>
                  <a:ext uri="{FF2B5EF4-FFF2-40B4-BE49-F238E27FC236}">
                    <a16:creationId xmlns:a16="http://schemas.microsoft.com/office/drawing/2014/main" id="{B83800E2-BDEE-48AC-9D9F-0B03C123FB62}"/>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3" name="Group 22">
              <a:extLst>
                <a:ext uri="{FF2B5EF4-FFF2-40B4-BE49-F238E27FC236}">
                  <a16:creationId xmlns:a16="http://schemas.microsoft.com/office/drawing/2014/main" id="{8F81BE07-E676-45EB-9AFA-7BF1FBB657A2}"/>
                </a:ext>
              </a:extLst>
            </p:cNvPr>
            <p:cNvGrpSpPr/>
            <p:nvPr/>
          </p:nvGrpSpPr>
          <p:grpSpPr>
            <a:xfrm>
              <a:off x="354110" y="5895731"/>
              <a:ext cx="11480604" cy="109990"/>
              <a:chOff x="354110" y="5903678"/>
              <a:chExt cx="11480604" cy="109990"/>
            </a:xfrm>
            <a:grpFill/>
          </p:grpSpPr>
          <p:sp>
            <p:nvSpPr>
              <p:cNvPr id="51" name="Rectangle 59">
                <a:extLst>
                  <a:ext uri="{FF2B5EF4-FFF2-40B4-BE49-F238E27FC236}">
                    <a16:creationId xmlns:a16="http://schemas.microsoft.com/office/drawing/2014/main" id="{90F41A19-F592-419E-BB70-0A26A5A2C993}"/>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0">
                <a:extLst>
                  <a:ext uri="{FF2B5EF4-FFF2-40B4-BE49-F238E27FC236}">
                    <a16:creationId xmlns:a16="http://schemas.microsoft.com/office/drawing/2014/main" id="{1469FDD4-E3FD-413E-AE75-22EE1F631B63}"/>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1">
                <a:extLst>
                  <a:ext uri="{FF2B5EF4-FFF2-40B4-BE49-F238E27FC236}">
                    <a16:creationId xmlns:a16="http://schemas.microsoft.com/office/drawing/2014/main" id="{FE475E5D-8646-4FC9-BFFB-619E2D0E25ED}"/>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2">
                <a:extLst>
                  <a:ext uri="{FF2B5EF4-FFF2-40B4-BE49-F238E27FC236}">
                    <a16:creationId xmlns:a16="http://schemas.microsoft.com/office/drawing/2014/main" id="{3D36A72E-C554-4C3C-9B1B-6CB10E5F62BE}"/>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3">
                <a:extLst>
                  <a:ext uri="{FF2B5EF4-FFF2-40B4-BE49-F238E27FC236}">
                    <a16:creationId xmlns:a16="http://schemas.microsoft.com/office/drawing/2014/main" id="{7A4E6F93-4FD1-43BD-92BD-564F60D0B6DD}"/>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64">
                <a:extLst>
                  <a:ext uri="{FF2B5EF4-FFF2-40B4-BE49-F238E27FC236}">
                    <a16:creationId xmlns:a16="http://schemas.microsoft.com/office/drawing/2014/main" id="{91390BA3-956A-4FEA-961B-6154DE6FB764}"/>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65">
                <a:extLst>
                  <a:ext uri="{FF2B5EF4-FFF2-40B4-BE49-F238E27FC236}">
                    <a16:creationId xmlns:a16="http://schemas.microsoft.com/office/drawing/2014/main" id="{3BDA4482-76BD-4B95-9A99-C9D97E68F675}"/>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66">
                <a:extLst>
                  <a:ext uri="{FF2B5EF4-FFF2-40B4-BE49-F238E27FC236}">
                    <a16:creationId xmlns:a16="http://schemas.microsoft.com/office/drawing/2014/main" id="{7C89DCF1-7783-4715-A5F6-F69C325A84F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67">
                <a:extLst>
                  <a:ext uri="{FF2B5EF4-FFF2-40B4-BE49-F238E27FC236}">
                    <a16:creationId xmlns:a16="http://schemas.microsoft.com/office/drawing/2014/main" id="{C358A697-8E33-4B4A-8E88-7C19923AD434}"/>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68">
                <a:extLst>
                  <a:ext uri="{FF2B5EF4-FFF2-40B4-BE49-F238E27FC236}">
                    <a16:creationId xmlns:a16="http://schemas.microsoft.com/office/drawing/2014/main" id="{8716A687-A14A-4B91-AB47-EC1722AF30AA}"/>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69">
                <a:extLst>
                  <a:ext uri="{FF2B5EF4-FFF2-40B4-BE49-F238E27FC236}">
                    <a16:creationId xmlns:a16="http://schemas.microsoft.com/office/drawing/2014/main" id="{3597BC4D-A8AB-476D-A463-DDA92D6194C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0">
                <a:extLst>
                  <a:ext uri="{FF2B5EF4-FFF2-40B4-BE49-F238E27FC236}">
                    <a16:creationId xmlns:a16="http://schemas.microsoft.com/office/drawing/2014/main" id="{3D5FE933-374E-4D22-95B5-F8B154CFC294}"/>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1">
                <a:extLst>
                  <a:ext uri="{FF2B5EF4-FFF2-40B4-BE49-F238E27FC236}">
                    <a16:creationId xmlns:a16="http://schemas.microsoft.com/office/drawing/2014/main" id="{4DA4C424-BC57-46B1-8A19-98F4A1F4BC56}"/>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2">
                <a:extLst>
                  <a:ext uri="{FF2B5EF4-FFF2-40B4-BE49-F238E27FC236}">
                    <a16:creationId xmlns:a16="http://schemas.microsoft.com/office/drawing/2014/main" id="{8072EEA5-91EE-47E9-9C82-96966E37CB87}"/>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3">
                <a:extLst>
                  <a:ext uri="{FF2B5EF4-FFF2-40B4-BE49-F238E27FC236}">
                    <a16:creationId xmlns:a16="http://schemas.microsoft.com/office/drawing/2014/main" id="{D2366CD8-B517-40C0-8E52-217CE8F16474}"/>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74">
                <a:extLst>
                  <a:ext uri="{FF2B5EF4-FFF2-40B4-BE49-F238E27FC236}">
                    <a16:creationId xmlns:a16="http://schemas.microsoft.com/office/drawing/2014/main" id="{2739573F-C01A-4A42-BDB4-F8717CD6555C}"/>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75">
                <a:extLst>
                  <a:ext uri="{FF2B5EF4-FFF2-40B4-BE49-F238E27FC236}">
                    <a16:creationId xmlns:a16="http://schemas.microsoft.com/office/drawing/2014/main" id="{94A56444-668B-41B0-8986-65EB2B4A3200}"/>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76">
                <a:extLst>
                  <a:ext uri="{FF2B5EF4-FFF2-40B4-BE49-F238E27FC236}">
                    <a16:creationId xmlns:a16="http://schemas.microsoft.com/office/drawing/2014/main" id="{B2CFF404-368E-4A76-A2CA-471611869B48}"/>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77">
                <a:extLst>
                  <a:ext uri="{FF2B5EF4-FFF2-40B4-BE49-F238E27FC236}">
                    <a16:creationId xmlns:a16="http://schemas.microsoft.com/office/drawing/2014/main" id="{3B1857CC-9DC7-43E3-98B6-0DCBB2DC18B3}"/>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78">
                <a:extLst>
                  <a:ext uri="{FF2B5EF4-FFF2-40B4-BE49-F238E27FC236}">
                    <a16:creationId xmlns:a16="http://schemas.microsoft.com/office/drawing/2014/main" id="{13C3C468-F3E2-4B75-BB66-184F85DD01B0}"/>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 name="Rectangle 79">
                <a:extLst>
                  <a:ext uri="{FF2B5EF4-FFF2-40B4-BE49-F238E27FC236}">
                    <a16:creationId xmlns:a16="http://schemas.microsoft.com/office/drawing/2014/main" id="{1A0E9336-6E7F-4174-BB8B-7B675743AA41}"/>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80">
                <a:extLst>
                  <a:ext uri="{FF2B5EF4-FFF2-40B4-BE49-F238E27FC236}">
                    <a16:creationId xmlns:a16="http://schemas.microsoft.com/office/drawing/2014/main" id="{1AB6293C-8454-4149-8126-EFE23BCE434D}"/>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81">
                <a:extLst>
                  <a:ext uri="{FF2B5EF4-FFF2-40B4-BE49-F238E27FC236}">
                    <a16:creationId xmlns:a16="http://schemas.microsoft.com/office/drawing/2014/main" id="{BAE4953B-46B2-4552-8D6A-C67D4FCB3D6C}"/>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82">
                <a:extLst>
                  <a:ext uri="{FF2B5EF4-FFF2-40B4-BE49-F238E27FC236}">
                    <a16:creationId xmlns:a16="http://schemas.microsoft.com/office/drawing/2014/main" id="{40C5CC0E-449E-4E60-822F-5A4AB69E541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83">
                <a:extLst>
                  <a:ext uri="{FF2B5EF4-FFF2-40B4-BE49-F238E27FC236}">
                    <a16:creationId xmlns:a16="http://schemas.microsoft.com/office/drawing/2014/main" id="{B2688373-3DD7-4956-8759-7CB2AF735B51}"/>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84">
                <a:extLst>
                  <a:ext uri="{FF2B5EF4-FFF2-40B4-BE49-F238E27FC236}">
                    <a16:creationId xmlns:a16="http://schemas.microsoft.com/office/drawing/2014/main" id="{50B8E454-F10F-456B-81ED-301B191CA48D}"/>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4" name="Group 23">
              <a:extLst>
                <a:ext uri="{FF2B5EF4-FFF2-40B4-BE49-F238E27FC236}">
                  <a16:creationId xmlns:a16="http://schemas.microsoft.com/office/drawing/2014/main" id="{960ABA5C-8D36-4AAD-9494-669B8A3E9E86}"/>
                </a:ext>
              </a:extLst>
            </p:cNvPr>
            <p:cNvGrpSpPr/>
            <p:nvPr/>
          </p:nvGrpSpPr>
          <p:grpSpPr>
            <a:xfrm>
              <a:off x="354110" y="6402442"/>
              <a:ext cx="11480604" cy="109990"/>
              <a:chOff x="354110" y="5903678"/>
              <a:chExt cx="11480604" cy="109990"/>
            </a:xfrm>
            <a:grpFill/>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2" name="Date Placeholder 1"/>
          <p:cNvSpPr>
            <a:spLocks noGrp="1"/>
          </p:cNvSpPr>
          <p:nvPr>
            <p:ph type="dt" sz="half" idx="10"/>
          </p:nvPr>
        </p:nvSpPr>
        <p:spPr/>
        <p:txBody>
          <a:bodyPr/>
          <a:lstStyle/>
          <a:p>
            <a:fld id="{425404F2-BE9A-4460-8815-8F645183555F}" type="datetimeFigureOut">
              <a:rPr lang="en-US" smtClean="0"/>
              <a:pPr/>
              <a:t>6/21/2024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r>
              <a:rPr lang="en-US" dirty="0"/>
              <a:t>www.anubhavtrainings.com</a:t>
            </a:r>
          </a:p>
        </p:txBody>
      </p:sp>
    </p:spTree>
    <p:extLst>
      <p:ext uri="{BB962C8B-B14F-4D97-AF65-F5344CB8AC3E}">
        <p14:creationId xmlns:p14="http://schemas.microsoft.com/office/powerpoint/2010/main" val="22504774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_What we do?">
    <p:bg>
      <p:bgPr>
        <a:solidFill>
          <a:schemeClr val="accent1"/>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6/21/2024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
        <p:nvSpPr>
          <p:cNvPr id="364" name="Rectangle 5">
            <a:extLst>
              <a:ext uri="{FF2B5EF4-FFF2-40B4-BE49-F238E27FC236}">
                <a16:creationId xmlns:a16="http://schemas.microsoft.com/office/drawing/2014/main" id="{1D5D3984-7DC7-4194-AD39-51045112ACA1}"/>
              </a:ext>
            </a:extLst>
          </p:cNvPr>
          <p:cNvSpPr>
            <a:spLocks noChangeArrowheads="1"/>
          </p:cNvSpPr>
          <p:nvPr/>
        </p:nvSpPr>
        <p:spPr bwMode="auto">
          <a:xfrm>
            <a:off x="354110" y="326571"/>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5" name="Rectangle 6">
            <a:extLst>
              <a:ext uri="{FF2B5EF4-FFF2-40B4-BE49-F238E27FC236}">
                <a16:creationId xmlns:a16="http://schemas.microsoft.com/office/drawing/2014/main" id="{C4A1AA13-BC36-4E79-B4E8-CBD99F7B0D87}"/>
              </a:ext>
            </a:extLst>
          </p:cNvPr>
          <p:cNvSpPr>
            <a:spLocks noChangeArrowheads="1"/>
          </p:cNvSpPr>
          <p:nvPr/>
        </p:nvSpPr>
        <p:spPr bwMode="auto">
          <a:xfrm>
            <a:off x="809542"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6" name="Rectangle 7">
            <a:extLst>
              <a:ext uri="{FF2B5EF4-FFF2-40B4-BE49-F238E27FC236}">
                <a16:creationId xmlns:a16="http://schemas.microsoft.com/office/drawing/2014/main" id="{064FA383-421A-4408-B960-0EEA4EA6D887}"/>
              </a:ext>
            </a:extLst>
          </p:cNvPr>
          <p:cNvSpPr>
            <a:spLocks noChangeArrowheads="1"/>
          </p:cNvSpPr>
          <p:nvPr/>
        </p:nvSpPr>
        <p:spPr bwMode="auto">
          <a:xfrm>
            <a:off x="1263805"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7" name="Rectangle 8">
            <a:extLst>
              <a:ext uri="{FF2B5EF4-FFF2-40B4-BE49-F238E27FC236}">
                <a16:creationId xmlns:a16="http://schemas.microsoft.com/office/drawing/2014/main" id="{A749CDFB-EE99-4334-8923-0D518C5B2B12}"/>
              </a:ext>
            </a:extLst>
          </p:cNvPr>
          <p:cNvSpPr>
            <a:spLocks noChangeArrowheads="1"/>
          </p:cNvSpPr>
          <p:nvPr/>
        </p:nvSpPr>
        <p:spPr bwMode="auto">
          <a:xfrm>
            <a:off x="1719239" y="326571"/>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8" name="Rectangle 9">
            <a:extLst>
              <a:ext uri="{FF2B5EF4-FFF2-40B4-BE49-F238E27FC236}">
                <a16:creationId xmlns:a16="http://schemas.microsoft.com/office/drawing/2014/main" id="{6E9A5901-7AB9-4355-8A8C-EDEDF74E0D29}"/>
              </a:ext>
            </a:extLst>
          </p:cNvPr>
          <p:cNvSpPr>
            <a:spLocks noChangeArrowheads="1"/>
          </p:cNvSpPr>
          <p:nvPr/>
        </p:nvSpPr>
        <p:spPr bwMode="auto">
          <a:xfrm>
            <a:off x="2173502"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9" name="Rectangle 10">
            <a:extLst>
              <a:ext uri="{FF2B5EF4-FFF2-40B4-BE49-F238E27FC236}">
                <a16:creationId xmlns:a16="http://schemas.microsoft.com/office/drawing/2014/main" id="{719A89F7-F1DD-434B-B30D-4B32BEFEBDCF}"/>
              </a:ext>
            </a:extLst>
          </p:cNvPr>
          <p:cNvSpPr>
            <a:spLocks noChangeArrowheads="1"/>
          </p:cNvSpPr>
          <p:nvPr/>
        </p:nvSpPr>
        <p:spPr bwMode="auto">
          <a:xfrm>
            <a:off x="2628934"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0" name="Rectangle 11">
            <a:extLst>
              <a:ext uri="{FF2B5EF4-FFF2-40B4-BE49-F238E27FC236}">
                <a16:creationId xmlns:a16="http://schemas.microsoft.com/office/drawing/2014/main" id="{E2F34566-8F29-46BF-862B-492CFB9F0B97}"/>
              </a:ext>
            </a:extLst>
          </p:cNvPr>
          <p:cNvSpPr>
            <a:spLocks noChangeArrowheads="1"/>
          </p:cNvSpPr>
          <p:nvPr/>
        </p:nvSpPr>
        <p:spPr bwMode="auto">
          <a:xfrm>
            <a:off x="3083197"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1" name="Rectangle 12">
            <a:extLst>
              <a:ext uri="{FF2B5EF4-FFF2-40B4-BE49-F238E27FC236}">
                <a16:creationId xmlns:a16="http://schemas.microsoft.com/office/drawing/2014/main" id="{13B17D5B-B8E7-479A-9557-1DE1F3355D01}"/>
              </a:ext>
            </a:extLst>
          </p:cNvPr>
          <p:cNvSpPr>
            <a:spLocks noChangeArrowheads="1"/>
          </p:cNvSpPr>
          <p:nvPr/>
        </p:nvSpPr>
        <p:spPr bwMode="auto">
          <a:xfrm>
            <a:off x="3538630"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2" name="Rectangle 13">
            <a:extLst>
              <a:ext uri="{FF2B5EF4-FFF2-40B4-BE49-F238E27FC236}">
                <a16:creationId xmlns:a16="http://schemas.microsoft.com/office/drawing/2014/main" id="{648B9A6E-E46B-4E77-8AFC-175F26F71815}"/>
              </a:ext>
            </a:extLst>
          </p:cNvPr>
          <p:cNvSpPr>
            <a:spLocks noChangeArrowheads="1"/>
          </p:cNvSpPr>
          <p:nvPr/>
        </p:nvSpPr>
        <p:spPr bwMode="auto">
          <a:xfrm>
            <a:off x="3992893"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3" name="Rectangle 14">
            <a:extLst>
              <a:ext uri="{FF2B5EF4-FFF2-40B4-BE49-F238E27FC236}">
                <a16:creationId xmlns:a16="http://schemas.microsoft.com/office/drawing/2014/main" id="{66ED677A-B450-444C-8C05-6164CEFBB230}"/>
              </a:ext>
            </a:extLst>
          </p:cNvPr>
          <p:cNvSpPr>
            <a:spLocks noChangeArrowheads="1"/>
          </p:cNvSpPr>
          <p:nvPr/>
        </p:nvSpPr>
        <p:spPr bwMode="auto">
          <a:xfrm>
            <a:off x="4448326"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4" name="Rectangle 15">
            <a:extLst>
              <a:ext uri="{FF2B5EF4-FFF2-40B4-BE49-F238E27FC236}">
                <a16:creationId xmlns:a16="http://schemas.microsoft.com/office/drawing/2014/main" id="{6B37F876-20AD-4B0B-B794-D98057E31CD1}"/>
              </a:ext>
            </a:extLst>
          </p:cNvPr>
          <p:cNvSpPr>
            <a:spLocks noChangeArrowheads="1"/>
          </p:cNvSpPr>
          <p:nvPr/>
        </p:nvSpPr>
        <p:spPr bwMode="auto">
          <a:xfrm>
            <a:off x="4902589"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5" name="Rectangle 16">
            <a:extLst>
              <a:ext uri="{FF2B5EF4-FFF2-40B4-BE49-F238E27FC236}">
                <a16:creationId xmlns:a16="http://schemas.microsoft.com/office/drawing/2014/main" id="{9EED317B-A291-4834-AF57-5CB5972CF527}"/>
              </a:ext>
            </a:extLst>
          </p:cNvPr>
          <p:cNvSpPr>
            <a:spLocks noChangeArrowheads="1"/>
          </p:cNvSpPr>
          <p:nvPr/>
        </p:nvSpPr>
        <p:spPr bwMode="auto">
          <a:xfrm>
            <a:off x="5358022"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6" name="Rectangle 17">
            <a:extLst>
              <a:ext uri="{FF2B5EF4-FFF2-40B4-BE49-F238E27FC236}">
                <a16:creationId xmlns:a16="http://schemas.microsoft.com/office/drawing/2014/main" id="{6F10DAB5-CF53-4900-8A89-3398C2031047}"/>
              </a:ext>
            </a:extLst>
          </p:cNvPr>
          <p:cNvSpPr>
            <a:spLocks noChangeArrowheads="1"/>
          </p:cNvSpPr>
          <p:nvPr/>
        </p:nvSpPr>
        <p:spPr bwMode="auto">
          <a:xfrm>
            <a:off x="5812285"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7" name="Rectangle 18">
            <a:extLst>
              <a:ext uri="{FF2B5EF4-FFF2-40B4-BE49-F238E27FC236}">
                <a16:creationId xmlns:a16="http://schemas.microsoft.com/office/drawing/2014/main" id="{F5888EEF-E323-44C5-9096-B1D8A26B31A0}"/>
              </a:ext>
            </a:extLst>
          </p:cNvPr>
          <p:cNvSpPr>
            <a:spLocks noChangeArrowheads="1"/>
          </p:cNvSpPr>
          <p:nvPr/>
        </p:nvSpPr>
        <p:spPr bwMode="auto">
          <a:xfrm>
            <a:off x="6267717"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8" name="Rectangle 19">
            <a:extLst>
              <a:ext uri="{FF2B5EF4-FFF2-40B4-BE49-F238E27FC236}">
                <a16:creationId xmlns:a16="http://schemas.microsoft.com/office/drawing/2014/main" id="{9825D3DA-CFCD-4B62-AA3E-6B6A3F6A4D32}"/>
              </a:ext>
            </a:extLst>
          </p:cNvPr>
          <p:cNvSpPr>
            <a:spLocks noChangeArrowheads="1"/>
          </p:cNvSpPr>
          <p:nvPr/>
        </p:nvSpPr>
        <p:spPr bwMode="auto">
          <a:xfrm>
            <a:off x="6721980"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9" name="Rectangle 20">
            <a:extLst>
              <a:ext uri="{FF2B5EF4-FFF2-40B4-BE49-F238E27FC236}">
                <a16:creationId xmlns:a16="http://schemas.microsoft.com/office/drawing/2014/main" id="{485F1DFD-B6E0-4E81-9E5D-A16F629BFD95}"/>
              </a:ext>
            </a:extLst>
          </p:cNvPr>
          <p:cNvSpPr>
            <a:spLocks noChangeArrowheads="1"/>
          </p:cNvSpPr>
          <p:nvPr/>
        </p:nvSpPr>
        <p:spPr bwMode="auto">
          <a:xfrm>
            <a:off x="7177414"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0" name="Rectangle 21">
            <a:extLst>
              <a:ext uri="{FF2B5EF4-FFF2-40B4-BE49-F238E27FC236}">
                <a16:creationId xmlns:a16="http://schemas.microsoft.com/office/drawing/2014/main" id="{22C892AF-FE66-492B-8360-9F3902E2D27A}"/>
              </a:ext>
            </a:extLst>
          </p:cNvPr>
          <p:cNvSpPr>
            <a:spLocks noChangeArrowheads="1"/>
          </p:cNvSpPr>
          <p:nvPr/>
        </p:nvSpPr>
        <p:spPr bwMode="auto">
          <a:xfrm>
            <a:off x="7631676"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1" name="Rectangle 22">
            <a:extLst>
              <a:ext uri="{FF2B5EF4-FFF2-40B4-BE49-F238E27FC236}">
                <a16:creationId xmlns:a16="http://schemas.microsoft.com/office/drawing/2014/main" id="{BF8787BC-8DED-4E08-BA9C-0F363C018FE6}"/>
              </a:ext>
            </a:extLst>
          </p:cNvPr>
          <p:cNvSpPr>
            <a:spLocks noChangeArrowheads="1"/>
          </p:cNvSpPr>
          <p:nvPr/>
        </p:nvSpPr>
        <p:spPr bwMode="auto">
          <a:xfrm>
            <a:off x="8087109"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2" name="Rectangle 23">
            <a:extLst>
              <a:ext uri="{FF2B5EF4-FFF2-40B4-BE49-F238E27FC236}">
                <a16:creationId xmlns:a16="http://schemas.microsoft.com/office/drawing/2014/main" id="{ECC6E2E7-5D4C-494A-9957-C74873D73B5C}"/>
              </a:ext>
            </a:extLst>
          </p:cNvPr>
          <p:cNvSpPr>
            <a:spLocks noChangeArrowheads="1"/>
          </p:cNvSpPr>
          <p:nvPr/>
        </p:nvSpPr>
        <p:spPr bwMode="auto">
          <a:xfrm>
            <a:off x="8541372"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3" name="Rectangle 24">
            <a:extLst>
              <a:ext uri="{FF2B5EF4-FFF2-40B4-BE49-F238E27FC236}">
                <a16:creationId xmlns:a16="http://schemas.microsoft.com/office/drawing/2014/main" id="{619B2CB8-4BD4-49C4-99C7-1EDC4DE98D0E}"/>
              </a:ext>
            </a:extLst>
          </p:cNvPr>
          <p:cNvSpPr>
            <a:spLocks noChangeArrowheads="1"/>
          </p:cNvSpPr>
          <p:nvPr/>
        </p:nvSpPr>
        <p:spPr bwMode="auto">
          <a:xfrm>
            <a:off x="8996805"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4" name="Rectangle 25">
            <a:extLst>
              <a:ext uri="{FF2B5EF4-FFF2-40B4-BE49-F238E27FC236}">
                <a16:creationId xmlns:a16="http://schemas.microsoft.com/office/drawing/2014/main" id="{2BD052E5-B9B7-4DDC-921A-0BA5DC53AFE7}"/>
              </a:ext>
            </a:extLst>
          </p:cNvPr>
          <p:cNvSpPr>
            <a:spLocks noChangeArrowheads="1"/>
          </p:cNvSpPr>
          <p:nvPr/>
        </p:nvSpPr>
        <p:spPr bwMode="auto">
          <a:xfrm>
            <a:off x="9451068"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5" name="Rectangle 26">
            <a:extLst>
              <a:ext uri="{FF2B5EF4-FFF2-40B4-BE49-F238E27FC236}">
                <a16:creationId xmlns:a16="http://schemas.microsoft.com/office/drawing/2014/main" id="{854CCDB5-6DB3-4877-AAD4-2D60BD9045BA}"/>
              </a:ext>
            </a:extLst>
          </p:cNvPr>
          <p:cNvSpPr>
            <a:spLocks noChangeArrowheads="1"/>
          </p:cNvSpPr>
          <p:nvPr/>
        </p:nvSpPr>
        <p:spPr bwMode="auto">
          <a:xfrm>
            <a:off x="9906501"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6" name="Rectangle 27">
            <a:extLst>
              <a:ext uri="{FF2B5EF4-FFF2-40B4-BE49-F238E27FC236}">
                <a16:creationId xmlns:a16="http://schemas.microsoft.com/office/drawing/2014/main" id="{E3701413-7CE4-4A3C-88EA-C6C0B42E4A34}"/>
              </a:ext>
            </a:extLst>
          </p:cNvPr>
          <p:cNvSpPr>
            <a:spLocks noChangeArrowheads="1"/>
          </p:cNvSpPr>
          <p:nvPr/>
        </p:nvSpPr>
        <p:spPr bwMode="auto">
          <a:xfrm>
            <a:off x="10360763"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7" name="Rectangle 28">
            <a:extLst>
              <a:ext uri="{FF2B5EF4-FFF2-40B4-BE49-F238E27FC236}">
                <a16:creationId xmlns:a16="http://schemas.microsoft.com/office/drawing/2014/main" id="{BA36D018-6320-417B-8F9E-55683DDC96D5}"/>
              </a:ext>
            </a:extLst>
          </p:cNvPr>
          <p:cNvSpPr>
            <a:spLocks noChangeArrowheads="1"/>
          </p:cNvSpPr>
          <p:nvPr/>
        </p:nvSpPr>
        <p:spPr bwMode="auto">
          <a:xfrm>
            <a:off x="10816197"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8" name="Rectangle 29">
            <a:extLst>
              <a:ext uri="{FF2B5EF4-FFF2-40B4-BE49-F238E27FC236}">
                <a16:creationId xmlns:a16="http://schemas.microsoft.com/office/drawing/2014/main" id="{2B1F5663-A83E-4D95-BDF4-EBB44F3CCC3B}"/>
              </a:ext>
            </a:extLst>
          </p:cNvPr>
          <p:cNvSpPr>
            <a:spLocks noChangeArrowheads="1"/>
          </p:cNvSpPr>
          <p:nvPr/>
        </p:nvSpPr>
        <p:spPr bwMode="auto">
          <a:xfrm>
            <a:off x="11270460"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9" name="Rectangle 30">
            <a:extLst>
              <a:ext uri="{FF2B5EF4-FFF2-40B4-BE49-F238E27FC236}">
                <a16:creationId xmlns:a16="http://schemas.microsoft.com/office/drawing/2014/main" id="{462D901F-2505-492E-B20E-7B4077FF6D3B}"/>
              </a:ext>
            </a:extLst>
          </p:cNvPr>
          <p:cNvSpPr>
            <a:spLocks noChangeArrowheads="1"/>
          </p:cNvSpPr>
          <p:nvPr/>
        </p:nvSpPr>
        <p:spPr bwMode="auto">
          <a:xfrm>
            <a:off x="11725892"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0" name="Rectangle 32">
            <a:extLst>
              <a:ext uri="{FF2B5EF4-FFF2-40B4-BE49-F238E27FC236}">
                <a16:creationId xmlns:a16="http://schemas.microsoft.com/office/drawing/2014/main" id="{FDEA931C-C5A4-4A39-893A-F9D600DAA120}"/>
              </a:ext>
            </a:extLst>
          </p:cNvPr>
          <p:cNvSpPr>
            <a:spLocks noChangeArrowheads="1"/>
          </p:cNvSpPr>
          <p:nvPr/>
        </p:nvSpPr>
        <p:spPr bwMode="auto">
          <a:xfrm>
            <a:off x="354110" y="834963"/>
            <a:ext cx="10999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1" name="Rectangle 33">
            <a:extLst>
              <a:ext uri="{FF2B5EF4-FFF2-40B4-BE49-F238E27FC236}">
                <a16:creationId xmlns:a16="http://schemas.microsoft.com/office/drawing/2014/main" id="{53FAB04F-C814-4903-887C-6B8749BF4873}"/>
              </a:ext>
            </a:extLst>
          </p:cNvPr>
          <p:cNvSpPr>
            <a:spLocks noChangeArrowheads="1"/>
          </p:cNvSpPr>
          <p:nvPr/>
        </p:nvSpPr>
        <p:spPr bwMode="auto">
          <a:xfrm>
            <a:off x="809542"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2" name="Rectangle 34">
            <a:extLst>
              <a:ext uri="{FF2B5EF4-FFF2-40B4-BE49-F238E27FC236}">
                <a16:creationId xmlns:a16="http://schemas.microsoft.com/office/drawing/2014/main" id="{E80BB6CA-5007-43DC-9106-9AC1FD8F5F42}"/>
              </a:ext>
            </a:extLst>
          </p:cNvPr>
          <p:cNvSpPr>
            <a:spLocks noChangeArrowheads="1"/>
          </p:cNvSpPr>
          <p:nvPr/>
        </p:nvSpPr>
        <p:spPr bwMode="auto">
          <a:xfrm>
            <a:off x="1263805" y="834963"/>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3" name="Rectangle 35">
            <a:extLst>
              <a:ext uri="{FF2B5EF4-FFF2-40B4-BE49-F238E27FC236}">
                <a16:creationId xmlns:a16="http://schemas.microsoft.com/office/drawing/2014/main" id="{3E18C2F1-101D-4393-9918-DE77B3379868}"/>
              </a:ext>
            </a:extLst>
          </p:cNvPr>
          <p:cNvSpPr>
            <a:spLocks noChangeArrowheads="1"/>
          </p:cNvSpPr>
          <p:nvPr/>
        </p:nvSpPr>
        <p:spPr bwMode="auto">
          <a:xfrm>
            <a:off x="1719239"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4" name="Rectangle 36">
            <a:extLst>
              <a:ext uri="{FF2B5EF4-FFF2-40B4-BE49-F238E27FC236}">
                <a16:creationId xmlns:a16="http://schemas.microsoft.com/office/drawing/2014/main" id="{2EA02F2D-5F5D-4284-953F-D92F8BA89C8B}"/>
              </a:ext>
            </a:extLst>
          </p:cNvPr>
          <p:cNvSpPr>
            <a:spLocks noChangeArrowheads="1"/>
          </p:cNvSpPr>
          <p:nvPr/>
        </p:nvSpPr>
        <p:spPr bwMode="auto">
          <a:xfrm>
            <a:off x="2173502"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5" name="Rectangle 37">
            <a:extLst>
              <a:ext uri="{FF2B5EF4-FFF2-40B4-BE49-F238E27FC236}">
                <a16:creationId xmlns:a16="http://schemas.microsoft.com/office/drawing/2014/main" id="{B5280DAC-9E73-48E4-A0C0-043ACF981C6E}"/>
              </a:ext>
            </a:extLst>
          </p:cNvPr>
          <p:cNvSpPr>
            <a:spLocks noChangeArrowheads="1"/>
          </p:cNvSpPr>
          <p:nvPr/>
        </p:nvSpPr>
        <p:spPr bwMode="auto">
          <a:xfrm>
            <a:off x="2628934"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6" name="Rectangle 38">
            <a:extLst>
              <a:ext uri="{FF2B5EF4-FFF2-40B4-BE49-F238E27FC236}">
                <a16:creationId xmlns:a16="http://schemas.microsoft.com/office/drawing/2014/main" id="{60B1EDB9-9DC9-475A-BEBF-49644F4E1F95}"/>
              </a:ext>
            </a:extLst>
          </p:cNvPr>
          <p:cNvSpPr>
            <a:spLocks noChangeArrowheads="1"/>
          </p:cNvSpPr>
          <p:nvPr/>
        </p:nvSpPr>
        <p:spPr bwMode="auto">
          <a:xfrm>
            <a:off x="3083197" y="834963"/>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7" name="Rectangle 39">
            <a:extLst>
              <a:ext uri="{FF2B5EF4-FFF2-40B4-BE49-F238E27FC236}">
                <a16:creationId xmlns:a16="http://schemas.microsoft.com/office/drawing/2014/main" id="{820A7A5C-FCE4-4A98-ABAF-F0127EC77F14}"/>
              </a:ext>
            </a:extLst>
          </p:cNvPr>
          <p:cNvSpPr>
            <a:spLocks noChangeArrowheads="1"/>
          </p:cNvSpPr>
          <p:nvPr/>
        </p:nvSpPr>
        <p:spPr bwMode="auto">
          <a:xfrm>
            <a:off x="3538630"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8" name="Rectangle 40">
            <a:extLst>
              <a:ext uri="{FF2B5EF4-FFF2-40B4-BE49-F238E27FC236}">
                <a16:creationId xmlns:a16="http://schemas.microsoft.com/office/drawing/2014/main" id="{7A431B81-7C7C-42A1-8E97-0E59A743EAFF}"/>
              </a:ext>
            </a:extLst>
          </p:cNvPr>
          <p:cNvSpPr>
            <a:spLocks noChangeArrowheads="1"/>
          </p:cNvSpPr>
          <p:nvPr/>
        </p:nvSpPr>
        <p:spPr bwMode="auto">
          <a:xfrm>
            <a:off x="3992893"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9" name="Rectangle 41">
            <a:extLst>
              <a:ext uri="{FF2B5EF4-FFF2-40B4-BE49-F238E27FC236}">
                <a16:creationId xmlns:a16="http://schemas.microsoft.com/office/drawing/2014/main" id="{F7C18536-4714-447C-B2CD-5CCE34FE6304}"/>
              </a:ext>
            </a:extLst>
          </p:cNvPr>
          <p:cNvSpPr>
            <a:spLocks noChangeArrowheads="1"/>
          </p:cNvSpPr>
          <p:nvPr/>
        </p:nvSpPr>
        <p:spPr bwMode="auto">
          <a:xfrm>
            <a:off x="4448326"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0" name="Rectangle 42">
            <a:extLst>
              <a:ext uri="{FF2B5EF4-FFF2-40B4-BE49-F238E27FC236}">
                <a16:creationId xmlns:a16="http://schemas.microsoft.com/office/drawing/2014/main" id="{A5220EB9-CFCA-4E11-B625-CBA6910EDB8D}"/>
              </a:ext>
            </a:extLst>
          </p:cNvPr>
          <p:cNvSpPr>
            <a:spLocks noChangeArrowheads="1"/>
          </p:cNvSpPr>
          <p:nvPr/>
        </p:nvSpPr>
        <p:spPr bwMode="auto">
          <a:xfrm>
            <a:off x="4902589"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1" name="Rectangle 43">
            <a:extLst>
              <a:ext uri="{FF2B5EF4-FFF2-40B4-BE49-F238E27FC236}">
                <a16:creationId xmlns:a16="http://schemas.microsoft.com/office/drawing/2014/main" id="{C9AB4232-42B9-4172-8F6B-0CCF9E84F564}"/>
              </a:ext>
            </a:extLst>
          </p:cNvPr>
          <p:cNvSpPr>
            <a:spLocks noChangeArrowheads="1"/>
          </p:cNvSpPr>
          <p:nvPr/>
        </p:nvSpPr>
        <p:spPr bwMode="auto">
          <a:xfrm>
            <a:off x="5358022"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2" name="Rectangle 44">
            <a:extLst>
              <a:ext uri="{FF2B5EF4-FFF2-40B4-BE49-F238E27FC236}">
                <a16:creationId xmlns:a16="http://schemas.microsoft.com/office/drawing/2014/main" id="{77D0A2B3-F2AF-45C0-BC1A-629B0AF4C017}"/>
              </a:ext>
            </a:extLst>
          </p:cNvPr>
          <p:cNvSpPr>
            <a:spLocks noChangeArrowheads="1"/>
          </p:cNvSpPr>
          <p:nvPr/>
        </p:nvSpPr>
        <p:spPr bwMode="auto">
          <a:xfrm>
            <a:off x="5812285"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3" name="Rectangle 45">
            <a:extLst>
              <a:ext uri="{FF2B5EF4-FFF2-40B4-BE49-F238E27FC236}">
                <a16:creationId xmlns:a16="http://schemas.microsoft.com/office/drawing/2014/main" id="{C2A2BCF5-ACB6-4194-9DE7-BE45865F0651}"/>
              </a:ext>
            </a:extLst>
          </p:cNvPr>
          <p:cNvSpPr>
            <a:spLocks noChangeArrowheads="1"/>
          </p:cNvSpPr>
          <p:nvPr/>
        </p:nvSpPr>
        <p:spPr bwMode="auto">
          <a:xfrm>
            <a:off x="6267717"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4" name="Rectangle 46">
            <a:extLst>
              <a:ext uri="{FF2B5EF4-FFF2-40B4-BE49-F238E27FC236}">
                <a16:creationId xmlns:a16="http://schemas.microsoft.com/office/drawing/2014/main" id="{E5AE97FB-206B-4E16-BB3C-161246A67640}"/>
              </a:ext>
            </a:extLst>
          </p:cNvPr>
          <p:cNvSpPr>
            <a:spLocks noChangeArrowheads="1"/>
          </p:cNvSpPr>
          <p:nvPr/>
        </p:nvSpPr>
        <p:spPr bwMode="auto">
          <a:xfrm>
            <a:off x="6721980"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5" name="Rectangle 47">
            <a:extLst>
              <a:ext uri="{FF2B5EF4-FFF2-40B4-BE49-F238E27FC236}">
                <a16:creationId xmlns:a16="http://schemas.microsoft.com/office/drawing/2014/main" id="{E2148554-6A62-41A8-B70A-3265589BB172}"/>
              </a:ext>
            </a:extLst>
          </p:cNvPr>
          <p:cNvSpPr>
            <a:spLocks noChangeArrowheads="1"/>
          </p:cNvSpPr>
          <p:nvPr/>
        </p:nvSpPr>
        <p:spPr bwMode="auto">
          <a:xfrm>
            <a:off x="7177414"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6" name="Rectangle 48">
            <a:extLst>
              <a:ext uri="{FF2B5EF4-FFF2-40B4-BE49-F238E27FC236}">
                <a16:creationId xmlns:a16="http://schemas.microsoft.com/office/drawing/2014/main" id="{1F2DBB84-56F7-4574-B1C3-59A49824B840}"/>
              </a:ext>
            </a:extLst>
          </p:cNvPr>
          <p:cNvSpPr>
            <a:spLocks noChangeArrowheads="1"/>
          </p:cNvSpPr>
          <p:nvPr/>
        </p:nvSpPr>
        <p:spPr bwMode="auto">
          <a:xfrm>
            <a:off x="7631676"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7" name="Rectangle 49">
            <a:extLst>
              <a:ext uri="{FF2B5EF4-FFF2-40B4-BE49-F238E27FC236}">
                <a16:creationId xmlns:a16="http://schemas.microsoft.com/office/drawing/2014/main" id="{3803743A-8621-4AD5-9BEE-D1FBC8D62207}"/>
              </a:ext>
            </a:extLst>
          </p:cNvPr>
          <p:cNvSpPr>
            <a:spLocks noChangeArrowheads="1"/>
          </p:cNvSpPr>
          <p:nvPr/>
        </p:nvSpPr>
        <p:spPr bwMode="auto">
          <a:xfrm>
            <a:off x="8087109"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8" name="Rectangle 50">
            <a:extLst>
              <a:ext uri="{FF2B5EF4-FFF2-40B4-BE49-F238E27FC236}">
                <a16:creationId xmlns:a16="http://schemas.microsoft.com/office/drawing/2014/main" id="{2940D20D-CE5D-4F7F-87D5-4081213E1F25}"/>
              </a:ext>
            </a:extLst>
          </p:cNvPr>
          <p:cNvSpPr>
            <a:spLocks noChangeArrowheads="1"/>
          </p:cNvSpPr>
          <p:nvPr/>
        </p:nvSpPr>
        <p:spPr bwMode="auto">
          <a:xfrm>
            <a:off x="8541372"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9" name="Rectangle 51">
            <a:extLst>
              <a:ext uri="{FF2B5EF4-FFF2-40B4-BE49-F238E27FC236}">
                <a16:creationId xmlns:a16="http://schemas.microsoft.com/office/drawing/2014/main" id="{F24365F1-8EF6-4443-AB20-203041B14D4A}"/>
              </a:ext>
            </a:extLst>
          </p:cNvPr>
          <p:cNvSpPr>
            <a:spLocks noChangeArrowheads="1"/>
          </p:cNvSpPr>
          <p:nvPr/>
        </p:nvSpPr>
        <p:spPr bwMode="auto">
          <a:xfrm>
            <a:off x="8996805"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0" name="Rectangle 52">
            <a:extLst>
              <a:ext uri="{FF2B5EF4-FFF2-40B4-BE49-F238E27FC236}">
                <a16:creationId xmlns:a16="http://schemas.microsoft.com/office/drawing/2014/main" id="{43BD6223-42F5-4EA4-BED3-40CDDED810F2}"/>
              </a:ext>
            </a:extLst>
          </p:cNvPr>
          <p:cNvSpPr>
            <a:spLocks noChangeArrowheads="1"/>
          </p:cNvSpPr>
          <p:nvPr/>
        </p:nvSpPr>
        <p:spPr bwMode="auto">
          <a:xfrm>
            <a:off x="9451068"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1" name="Rectangle 53">
            <a:extLst>
              <a:ext uri="{FF2B5EF4-FFF2-40B4-BE49-F238E27FC236}">
                <a16:creationId xmlns:a16="http://schemas.microsoft.com/office/drawing/2014/main" id="{C44C46DF-3231-4732-836F-60E5D9F31465}"/>
              </a:ext>
            </a:extLst>
          </p:cNvPr>
          <p:cNvSpPr>
            <a:spLocks noChangeArrowheads="1"/>
          </p:cNvSpPr>
          <p:nvPr/>
        </p:nvSpPr>
        <p:spPr bwMode="auto">
          <a:xfrm>
            <a:off x="9906501"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2" name="Rectangle 54">
            <a:extLst>
              <a:ext uri="{FF2B5EF4-FFF2-40B4-BE49-F238E27FC236}">
                <a16:creationId xmlns:a16="http://schemas.microsoft.com/office/drawing/2014/main" id="{19478349-0B6B-45A3-A8D0-F9FFADAB4607}"/>
              </a:ext>
            </a:extLst>
          </p:cNvPr>
          <p:cNvSpPr>
            <a:spLocks noChangeArrowheads="1"/>
          </p:cNvSpPr>
          <p:nvPr/>
        </p:nvSpPr>
        <p:spPr bwMode="auto">
          <a:xfrm>
            <a:off x="10360763"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3" name="Rectangle 55">
            <a:extLst>
              <a:ext uri="{FF2B5EF4-FFF2-40B4-BE49-F238E27FC236}">
                <a16:creationId xmlns:a16="http://schemas.microsoft.com/office/drawing/2014/main" id="{AECC5927-A5DD-4BD3-91EB-7B58FC036A0F}"/>
              </a:ext>
            </a:extLst>
          </p:cNvPr>
          <p:cNvSpPr>
            <a:spLocks noChangeArrowheads="1"/>
          </p:cNvSpPr>
          <p:nvPr/>
        </p:nvSpPr>
        <p:spPr bwMode="auto">
          <a:xfrm>
            <a:off x="10816197"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4" name="Rectangle 56">
            <a:extLst>
              <a:ext uri="{FF2B5EF4-FFF2-40B4-BE49-F238E27FC236}">
                <a16:creationId xmlns:a16="http://schemas.microsoft.com/office/drawing/2014/main" id="{2592B56B-0EE5-44E3-8D4E-C331547A46D6}"/>
              </a:ext>
            </a:extLst>
          </p:cNvPr>
          <p:cNvSpPr>
            <a:spLocks noChangeArrowheads="1"/>
          </p:cNvSpPr>
          <p:nvPr/>
        </p:nvSpPr>
        <p:spPr bwMode="auto">
          <a:xfrm>
            <a:off x="11270460"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5" name="Rectangle 57">
            <a:extLst>
              <a:ext uri="{FF2B5EF4-FFF2-40B4-BE49-F238E27FC236}">
                <a16:creationId xmlns:a16="http://schemas.microsoft.com/office/drawing/2014/main" id="{E5B2E8AF-A971-4061-B059-E39A6A85852A}"/>
              </a:ext>
            </a:extLst>
          </p:cNvPr>
          <p:cNvSpPr>
            <a:spLocks noChangeArrowheads="1"/>
          </p:cNvSpPr>
          <p:nvPr/>
        </p:nvSpPr>
        <p:spPr bwMode="auto">
          <a:xfrm>
            <a:off x="11725892"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6" name="Rectangle 59">
            <a:extLst>
              <a:ext uri="{FF2B5EF4-FFF2-40B4-BE49-F238E27FC236}">
                <a16:creationId xmlns:a16="http://schemas.microsoft.com/office/drawing/2014/main" id="{63258960-6D1D-4D67-AFE7-6C7417FA7977}"/>
              </a:ext>
            </a:extLst>
          </p:cNvPr>
          <p:cNvSpPr>
            <a:spLocks noChangeArrowheads="1"/>
          </p:cNvSpPr>
          <p:nvPr/>
        </p:nvSpPr>
        <p:spPr bwMode="auto">
          <a:xfrm>
            <a:off x="354110" y="1342187"/>
            <a:ext cx="10999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7" name="Rectangle 60">
            <a:extLst>
              <a:ext uri="{FF2B5EF4-FFF2-40B4-BE49-F238E27FC236}">
                <a16:creationId xmlns:a16="http://schemas.microsoft.com/office/drawing/2014/main" id="{CF3B53C2-CA07-4D06-8438-0D7F9828ABAE}"/>
              </a:ext>
            </a:extLst>
          </p:cNvPr>
          <p:cNvSpPr>
            <a:spLocks noChangeArrowheads="1"/>
          </p:cNvSpPr>
          <p:nvPr/>
        </p:nvSpPr>
        <p:spPr bwMode="auto">
          <a:xfrm>
            <a:off x="809542" y="13421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8" name="Rectangle 61">
            <a:extLst>
              <a:ext uri="{FF2B5EF4-FFF2-40B4-BE49-F238E27FC236}">
                <a16:creationId xmlns:a16="http://schemas.microsoft.com/office/drawing/2014/main" id="{D0868746-D1A0-47AC-9F34-0192B3B37043}"/>
              </a:ext>
            </a:extLst>
          </p:cNvPr>
          <p:cNvSpPr>
            <a:spLocks noChangeArrowheads="1"/>
          </p:cNvSpPr>
          <p:nvPr/>
        </p:nvSpPr>
        <p:spPr bwMode="auto">
          <a:xfrm>
            <a:off x="1263805"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9" name="Rectangle 62">
            <a:extLst>
              <a:ext uri="{FF2B5EF4-FFF2-40B4-BE49-F238E27FC236}">
                <a16:creationId xmlns:a16="http://schemas.microsoft.com/office/drawing/2014/main" id="{009DD5A6-ADDF-48C9-BC16-9426AEC40A6B}"/>
              </a:ext>
            </a:extLst>
          </p:cNvPr>
          <p:cNvSpPr>
            <a:spLocks noChangeArrowheads="1"/>
          </p:cNvSpPr>
          <p:nvPr/>
        </p:nvSpPr>
        <p:spPr bwMode="auto">
          <a:xfrm>
            <a:off x="1719239" y="13421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0" name="Rectangle 63">
            <a:extLst>
              <a:ext uri="{FF2B5EF4-FFF2-40B4-BE49-F238E27FC236}">
                <a16:creationId xmlns:a16="http://schemas.microsoft.com/office/drawing/2014/main" id="{2285F7C8-078E-440F-95B4-A367E03BE7E4}"/>
              </a:ext>
            </a:extLst>
          </p:cNvPr>
          <p:cNvSpPr>
            <a:spLocks noChangeArrowheads="1"/>
          </p:cNvSpPr>
          <p:nvPr/>
        </p:nvSpPr>
        <p:spPr bwMode="auto">
          <a:xfrm>
            <a:off x="2173502"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1" name="Rectangle 64">
            <a:extLst>
              <a:ext uri="{FF2B5EF4-FFF2-40B4-BE49-F238E27FC236}">
                <a16:creationId xmlns:a16="http://schemas.microsoft.com/office/drawing/2014/main" id="{26CCF678-B825-4A9D-AF59-68723A33343A}"/>
              </a:ext>
            </a:extLst>
          </p:cNvPr>
          <p:cNvSpPr>
            <a:spLocks noChangeArrowheads="1"/>
          </p:cNvSpPr>
          <p:nvPr/>
        </p:nvSpPr>
        <p:spPr bwMode="auto">
          <a:xfrm>
            <a:off x="2628934"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2" name="Rectangle 65">
            <a:extLst>
              <a:ext uri="{FF2B5EF4-FFF2-40B4-BE49-F238E27FC236}">
                <a16:creationId xmlns:a16="http://schemas.microsoft.com/office/drawing/2014/main" id="{ECE3A29D-36C2-447D-BAC8-F721C873D213}"/>
              </a:ext>
            </a:extLst>
          </p:cNvPr>
          <p:cNvSpPr>
            <a:spLocks noChangeArrowheads="1"/>
          </p:cNvSpPr>
          <p:nvPr/>
        </p:nvSpPr>
        <p:spPr bwMode="auto">
          <a:xfrm>
            <a:off x="3083197"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3" name="Rectangle 66">
            <a:extLst>
              <a:ext uri="{FF2B5EF4-FFF2-40B4-BE49-F238E27FC236}">
                <a16:creationId xmlns:a16="http://schemas.microsoft.com/office/drawing/2014/main" id="{3EAFBB34-6EA0-4152-8AD7-5299E7456621}"/>
              </a:ext>
            </a:extLst>
          </p:cNvPr>
          <p:cNvSpPr>
            <a:spLocks noChangeArrowheads="1"/>
          </p:cNvSpPr>
          <p:nvPr/>
        </p:nvSpPr>
        <p:spPr bwMode="auto">
          <a:xfrm>
            <a:off x="3538630"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4" name="Rectangle 67">
            <a:extLst>
              <a:ext uri="{FF2B5EF4-FFF2-40B4-BE49-F238E27FC236}">
                <a16:creationId xmlns:a16="http://schemas.microsoft.com/office/drawing/2014/main" id="{2F86D70C-2640-4E78-9AC8-499F31B082EF}"/>
              </a:ext>
            </a:extLst>
          </p:cNvPr>
          <p:cNvSpPr>
            <a:spLocks noChangeArrowheads="1"/>
          </p:cNvSpPr>
          <p:nvPr/>
        </p:nvSpPr>
        <p:spPr bwMode="auto">
          <a:xfrm>
            <a:off x="3992893"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5" name="Rectangle 68">
            <a:extLst>
              <a:ext uri="{FF2B5EF4-FFF2-40B4-BE49-F238E27FC236}">
                <a16:creationId xmlns:a16="http://schemas.microsoft.com/office/drawing/2014/main" id="{A275C0EA-73CC-4699-B3C9-4A3708797370}"/>
              </a:ext>
            </a:extLst>
          </p:cNvPr>
          <p:cNvSpPr>
            <a:spLocks noChangeArrowheads="1"/>
          </p:cNvSpPr>
          <p:nvPr/>
        </p:nvSpPr>
        <p:spPr bwMode="auto">
          <a:xfrm>
            <a:off x="4448326"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6" name="Rectangle 69">
            <a:extLst>
              <a:ext uri="{FF2B5EF4-FFF2-40B4-BE49-F238E27FC236}">
                <a16:creationId xmlns:a16="http://schemas.microsoft.com/office/drawing/2014/main" id="{F86BBF02-3C76-4314-A0E0-F7356FA340F1}"/>
              </a:ext>
            </a:extLst>
          </p:cNvPr>
          <p:cNvSpPr>
            <a:spLocks noChangeArrowheads="1"/>
          </p:cNvSpPr>
          <p:nvPr/>
        </p:nvSpPr>
        <p:spPr bwMode="auto">
          <a:xfrm>
            <a:off x="4902589"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7" name="Rectangle 70">
            <a:extLst>
              <a:ext uri="{FF2B5EF4-FFF2-40B4-BE49-F238E27FC236}">
                <a16:creationId xmlns:a16="http://schemas.microsoft.com/office/drawing/2014/main" id="{F2323DB0-CBBB-4827-9FCF-88B352492E24}"/>
              </a:ext>
            </a:extLst>
          </p:cNvPr>
          <p:cNvSpPr>
            <a:spLocks noChangeArrowheads="1"/>
          </p:cNvSpPr>
          <p:nvPr/>
        </p:nvSpPr>
        <p:spPr bwMode="auto">
          <a:xfrm>
            <a:off x="5358022"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8" name="Rectangle 71">
            <a:extLst>
              <a:ext uri="{FF2B5EF4-FFF2-40B4-BE49-F238E27FC236}">
                <a16:creationId xmlns:a16="http://schemas.microsoft.com/office/drawing/2014/main" id="{6C55D080-856F-44CE-A0EC-C7625E2A2D45}"/>
              </a:ext>
            </a:extLst>
          </p:cNvPr>
          <p:cNvSpPr>
            <a:spLocks noChangeArrowheads="1"/>
          </p:cNvSpPr>
          <p:nvPr/>
        </p:nvSpPr>
        <p:spPr bwMode="auto">
          <a:xfrm>
            <a:off x="5812285"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9" name="Rectangle 72">
            <a:extLst>
              <a:ext uri="{FF2B5EF4-FFF2-40B4-BE49-F238E27FC236}">
                <a16:creationId xmlns:a16="http://schemas.microsoft.com/office/drawing/2014/main" id="{8BF6FDB3-DFE2-48BE-8E96-9C26D4FD9092}"/>
              </a:ext>
            </a:extLst>
          </p:cNvPr>
          <p:cNvSpPr>
            <a:spLocks noChangeArrowheads="1"/>
          </p:cNvSpPr>
          <p:nvPr/>
        </p:nvSpPr>
        <p:spPr bwMode="auto">
          <a:xfrm>
            <a:off x="6267717"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0" name="Rectangle 73">
            <a:extLst>
              <a:ext uri="{FF2B5EF4-FFF2-40B4-BE49-F238E27FC236}">
                <a16:creationId xmlns:a16="http://schemas.microsoft.com/office/drawing/2014/main" id="{D430B815-9711-421A-B4EE-DC1E51BD09E7}"/>
              </a:ext>
            </a:extLst>
          </p:cNvPr>
          <p:cNvSpPr>
            <a:spLocks noChangeArrowheads="1"/>
          </p:cNvSpPr>
          <p:nvPr/>
        </p:nvSpPr>
        <p:spPr bwMode="auto">
          <a:xfrm>
            <a:off x="6721980"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1" name="Rectangle 74">
            <a:extLst>
              <a:ext uri="{FF2B5EF4-FFF2-40B4-BE49-F238E27FC236}">
                <a16:creationId xmlns:a16="http://schemas.microsoft.com/office/drawing/2014/main" id="{B8A5CB15-B1A9-4CE5-AD04-579255B67651}"/>
              </a:ext>
            </a:extLst>
          </p:cNvPr>
          <p:cNvSpPr>
            <a:spLocks noChangeArrowheads="1"/>
          </p:cNvSpPr>
          <p:nvPr/>
        </p:nvSpPr>
        <p:spPr bwMode="auto">
          <a:xfrm>
            <a:off x="7177414"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2" name="Rectangle 75">
            <a:extLst>
              <a:ext uri="{FF2B5EF4-FFF2-40B4-BE49-F238E27FC236}">
                <a16:creationId xmlns:a16="http://schemas.microsoft.com/office/drawing/2014/main" id="{6F6AC38A-D3A1-44B2-8398-DA177502859A}"/>
              </a:ext>
            </a:extLst>
          </p:cNvPr>
          <p:cNvSpPr>
            <a:spLocks noChangeArrowheads="1"/>
          </p:cNvSpPr>
          <p:nvPr/>
        </p:nvSpPr>
        <p:spPr bwMode="auto">
          <a:xfrm>
            <a:off x="7631676"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3" name="Rectangle 76">
            <a:extLst>
              <a:ext uri="{FF2B5EF4-FFF2-40B4-BE49-F238E27FC236}">
                <a16:creationId xmlns:a16="http://schemas.microsoft.com/office/drawing/2014/main" id="{6A4C12CD-07BF-46EB-AC44-6B119866CF4B}"/>
              </a:ext>
            </a:extLst>
          </p:cNvPr>
          <p:cNvSpPr>
            <a:spLocks noChangeArrowheads="1"/>
          </p:cNvSpPr>
          <p:nvPr/>
        </p:nvSpPr>
        <p:spPr bwMode="auto">
          <a:xfrm>
            <a:off x="8087109"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4" name="Rectangle 77">
            <a:extLst>
              <a:ext uri="{FF2B5EF4-FFF2-40B4-BE49-F238E27FC236}">
                <a16:creationId xmlns:a16="http://schemas.microsoft.com/office/drawing/2014/main" id="{5C4A1230-B968-451A-B024-8739FD0C1F93}"/>
              </a:ext>
            </a:extLst>
          </p:cNvPr>
          <p:cNvSpPr>
            <a:spLocks noChangeArrowheads="1"/>
          </p:cNvSpPr>
          <p:nvPr/>
        </p:nvSpPr>
        <p:spPr bwMode="auto">
          <a:xfrm>
            <a:off x="8541372"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5" name="Rectangle 78">
            <a:extLst>
              <a:ext uri="{FF2B5EF4-FFF2-40B4-BE49-F238E27FC236}">
                <a16:creationId xmlns:a16="http://schemas.microsoft.com/office/drawing/2014/main" id="{D75AC3CE-9734-481C-9D3F-2AF13116EE55}"/>
              </a:ext>
            </a:extLst>
          </p:cNvPr>
          <p:cNvSpPr>
            <a:spLocks noChangeArrowheads="1"/>
          </p:cNvSpPr>
          <p:nvPr/>
        </p:nvSpPr>
        <p:spPr bwMode="auto">
          <a:xfrm>
            <a:off x="8996805"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6" name="Rectangle 79">
            <a:extLst>
              <a:ext uri="{FF2B5EF4-FFF2-40B4-BE49-F238E27FC236}">
                <a16:creationId xmlns:a16="http://schemas.microsoft.com/office/drawing/2014/main" id="{69A12AE9-4D1E-4F86-ABCC-DC9AA3068AA9}"/>
              </a:ext>
            </a:extLst>
          </p:cNvPr>
          <p:cNvSpPr>
            <a:spLocks noChangeArrowheads="1"/>
          </p:cNvSpPr>
          <p:nvPr/>
        </p:nvSpPr>
        <p:spPr bwMode="auto">
          <a:xfrm>
            <a:off x="9451068"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7" name="Rectangle 80">
            <a:extLst>
              <a:ext uri="{FF2B5EF4-FFF2-40B4-BE49-F238E27FC236}">
                <a16:creationId xmlns:a16="http://schemas.microsoft.com/office/drawing/2014/main" id="{30C6E2D2-A01B-4BF9-9EAF-4F62A9AF7214}"/>
              </a:ext>
            </a:extLst>
          </p:cNvPr>
          <p:cNvSpPr>
            <a:spLocks noChangeArrowheads="1"/>
          </p:cNvSpPr>
          <p:nvPr/>
        </p:nvSpPr>
        <p:spPr bwMode="auto">
          <a:xfrm>
            <a:off x="9906501"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8" name="Rectangle 81">
            <a:extLst>
              <a:ext uri="{FF2B5EF4-FFF2-40B4-BE49-F238E27FC236}">
                <a16:creationId xmlns:a16="http://schemas.microsoft.com/office/drawing/2014/main" id="{C9F10DE1-A75B-4DA6-AACE-23581D8E642C}"/>
              </a:ext>
            </a:extLst>
          </p:cNvPr>
          <p:cNvSpPr>
            <a:spLocks noChangeArrowheads="1"/>
          </p:cNvSpPr>
          <p:nvPr/>
        </p:nvSpPr>
        <p:spPr bwMode="auto">
          <a:xfrm>
            <a:off x="10360763"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9" name="Rectangle 82">
            <a:extLst>
              <a:ext uri="{FF2B5EF4-FFF2-40B4-BE49-F238E27FC236}">
                <a16:creationId xmlns:a16="http://schemas.microsoft.com/office/drawing/2014/main" id="{0A775802-DD96-46A9-9F60-3C0D0736E331}"/>
              </a:ext>
            </a:extLst>
          </p:cNvPr>
          <p:cNvSpPr>
            <a:spLocks noChangeArrowheads="1"/>
          </p:cNvSpPr>
          <p:nvPr/>
        </p:nvSpPr>
        <p:spPr bwMode="auto">
          <a:xfrm>
            <a:off x="10816197"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0" name="Rectangle 83">
            <a:extLst>
              <a:ext uri="{FF2B5EF4-FFF2-40B4-BE49-F238E27FC236}">
                <a16:creationId xmlns:a16="http://schemas.microsoft.com/office/drawing/2014/main" id="{D665EA6F-14AA-4648-AB60-F7117F986461}"/>
              </a:ext>
            </a:extLst>
          </p:cNvPr>
          <p:cNvSpPr>
            <a:spLocks noChangeArrowheads="1"/>
          </p:cNvSpPr>
          <p:nvPr/>
        </p:nvSpPr>
        <p:spPr bwMode="auto">
          <a:xfrm>
            <a:off x="11270460"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1" name="Rectangle 84">
            <a:extLst>
              <a:ext uri="{FF2B5EF4-FFF2-40B4-BE49-F238E27FC236}">
                <a16:creationId xmlns:a16="http://schemas.microsoft.com/office/drawing/2014/main" id="{ACB843B8-638E-4047-9D91-8223083C0D1C}"/>
              </a:ext>
            </a:extLst>
          </p:cNvPr>
          <p:cNvSpPr>
            <a:spLocks noChangeArrowheads="1"/>
          </p:cNvSpPr>
          <p:nvPr/>
        </p:nvSpPr>
        <p:spPr bwMode="auto">
          <a:xfrm>
            <a:off x="11725892"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2" name="Rectangle 86">
            <a:extLst>
              <a:ext uri="{FF2B5EF4-FFF2-40B4-BE49-F238E27FC236}">
                <a16:creationId xmlns:a16="http://schemas.microsoft.com/office/drawing/2014/main" id="{B7163B2C-02BA-42E9-BFC1-6A12FD59E5B3}"/>
              </a:ext>
            </a:extLst>
          </p:cNvPr>
          <p:cNvSpPr>
            <a:spLocks noChangeArrowheads="1"/>
          </p:cNvSpPr>
          <p:nvPr/>
        </p:nvSpPr>
        <p:spPr bwMode="auto">
          <a:xfrm>
            <a:off x="354110" y="18505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3" name="Rectangle 87">
            <a:extLst>
              <a:ext uri="{FF2B5EF4-FFF2-40B4-BE49-F238E27FC236}">
                <a16:creationId xmlns:a16="http://schemas.microsoft.com/office/drawing/2014/main" id="{0B2288ED-33E4-4DE9-A750-24B68416FDD7}"/>
              </a:ext>
            </a:extLst>
          </p:cNvPr>
          <p:cNvSpPr>
            <a:spLocks noChangeArrowheads="1"/>
          </p:cNvSpPr>
          <p:nvPr/>
        </p:nvSpPr>
        <p:spPr bwMode="auto">
          <a:xfrm>
            <a:off x="809542"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4" name="Rectangle 88">
            <a:extLst>
              <a:ext uri="{FF2B5EF4-FFF2-40B4-BE49-F238E27FC236}">
                <a16:creationId xmlns:a16="http://schemas.microsoft.com/office/drawing/2014/main" id="{69096790-3EDA-447C-B893-B58EB23115A1}"/>
              </a:ext>
            </a:extLst>
          </p:cNvPr>
          <p:cNvSpPr>
            <a:spLocks noChangeArrowheads="1"/>
          </p:cNvSpPr>
          <p:nvPr/>
        </p:nvSpPr>
        <p:spPr bwMode="auto">
          <a:xfrm>
            <a:off x="1263805" y="18505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5" name="Rectangle 89">
            <a:extLst>
              <a:ext uri="{FF2B5EF4-FFF2-40B4-BE49-F238E27FC236}">
                <a16:creationId xmlns:a16="http://schemas.microsoft.com/office/drawing/2014/main" id="{CE854A02-0132-4C04-ADC5-9E062CF231BE}"/>
              </a:ext>
            </a:extLst>
          </p:cNvPr>
          <p:cNvSpPr>
            <a:spLocks noChangeArrowheads="1"/>
          </p:cNvSpPr>
          <p:nvPr/>
        </p:nvSpPr>
        <p:spPr bwMode="auto">
          <a:xfrm>
            <a:off x="1719239" y="1850579"/>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6" name="Rectangle 90">
            <a:extLst>
              <a:ext uri="{FF2B5EF4-FFF2-40B4-BE49-F238E27FC236}">
                <a16:creationId xmlns:a16="http://schemas.microsoft.com/office/drawing/2014/main" id="{E95D99AF-99D5-475B-AE63-90F7E8CC67AF}"/>
              </a:ext>
            </a:extLst>
          </p:cNvPr>
          <p:cNvSpPr>
            <a:spLocks noChangeArrowheads="1"/>
          </p:cNvSpPr>
          <p:nvPr/>
        </p:nvSpPr>
        <p:spPr bwMode="auto">
          <a:xfrm>
            <a:off x="2173502" y="18505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7" name="Rectangle 91">
            <a:extLst>
              <a:ext uri="{FF2B5EF4-FFF2-40B4-BE49-F238E27FC236}">
                <a16:creationId xmlns:a16="http://schemas.microsoft.com/office/drawing/2014/main" id="{A34BE509-D4BA-40A3-A4CD-3DF07B9E19D0}"/>
              </a:ext>
            </a:extLst>
          </p:cNvPr>
          <p:cNvSpPr>
            <a:spLocks noChangeArrowheads="1"/>
          </p:cNvSpPr>
          <p:nvPr/>
        </p:nvSpPr>
        <p:spPr bwMode="auto">
          <a:xfrm>
            <a:off x="2628934"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8" name="Rectangle 92">
            <a:extLst>
              <a:ext uri="{FF2B5EF4-FFF2-40B4-BE49-F238E27FC236}">
                <a16:creationId xmlns:a16="http://schemas.microsoft.com/office/drawing/2014/main" id="{A37FB970-0E25-4676-BC34-1A82728AF1D7}"/>
              </a:ext>
            </a:extLst>
          </p:cNvPr>
          <p:cNvSpPr>
            <a:spLocks noChangeArrowheads="1"/>
          </p:cNvSpPr>
          <p:nvPr/>
        </p:nvSpPr>
        <p:spPr bwMode="auto">
          <a:xfrm>
            <a:off x="3083197" y="18505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9" name="Rectangle 105">
            <a:extLst>
              <a:ext uri="{FF2B5EF4-FFF2-40B4-BE49-F238E27FC236}">
                <a16:creationId xmlns:a16="http://schemas.microsoft.com/office/drawing/2014/main" id="{970F9FCF-AA68-4E8F-8EA5-AAC4C5810EAB}"/>
              </a:ext>
            </a:extLst>
          </p:cNvPr>
          <p:cNvSpPr>
            <a:spLocks noChangeArrowheads="1"/>
          </p:cNvSpPr>
          <p:nvPr/>
        </p:nvSpPr>
        <p:spPr bwMode="auto">
          <a:xfrm>
            <a:off x="8996805"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0" name="Rectangle 106">
            <a:extLst>
              <a:ext uri="{FF2B5EF4-FFF2-40B4-BE49-F238E27FC236}">
                <a16:creationId xmlns:a16="http://schemas.microsoft.com/office/drawing/2014/main" id="{9D296959-779A-4776-ABF7-2FF2A73C81D2}"/>
              </a:ext>
            </a:extLst>
          </p:cNvPr>
          <p:cNvSpPr>
            <a:spLocks noChangeArrowheads="1"/>
          </p:cNvSpPr>
          <p:nvPr/>
        </p:nvSpPr>
        <p:spPr bwMode="auto">
          <a:xfrm>
            <a:off x="9451068" y="18505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1" name="Rectangle 107">
            <a:extLst>
              <a:ext uri="{FF2B5EF4-FFF2-40B4-BE49-F238E27FC236}">
                <a16:creationId xmlns:a16="http://schemas.microsoft.com/office/drawing/2014/main" id="{59855A4C-2548-423F-B57F-42922BC9B572}"/>
              </a:ext>
            </a:extLst>
          </p:cNvPr>
          <p:cNvSpPr>
            <a:spLocks noChangeArrowheads="1"/>
          </p:cNvSpPr>
          <p:nvPr/>
        </p:nvSpPr>
        <p:spPr bwMode="auto">
          <a:xfrm>
            <a:off x="9906501"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2" name="Rectangle 108">
            <a:extLst>
              <a:ext uri="{FF2B5EF4-FFF2-40B4-BE49-F238E27FC236}">
                <a16:creationId xmlns:a16="http://schemas.microsoft.com/office/drawing/2014/main" id="{54509127-BDD5-48E1-BE65-947CAC6B0439}"/>
              </a:ext>
            </a:extLst>
          </p:cNvPr>
          <p:cNvSpPr>
            <a:spLocks noChangeArrowheads="1"/>
          </p:cNvSpPr>
          <p:nvPr/>
        </p:nvSpPr>
        <p:spPr bwMode="auto">
          <a:xfrm>
            <a:off x="10360763" y="18505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3" name="Rectangle 109">
            <a:extLst>
              <a:ext uri="{FF2B5EF4-FFF2-40B4-BE49-F238E27FC236}">
                <a16:creationId xmlns:a16="http://schemas.microsoft.com/office/drawing/2014/main" id="{58C13B87-F971-4720-889B-EE6DE93E6B49}"/>
              </a:ext>
            </a:extLst>
          </p:cNvPr>
          <p:cNvSpPr>
            <a:spLocks noChangeArrowheads="1"/>
          </p:cNvSpPr>
          <p:nvPr/>
        </p:nvSpPr>
        <p:spPr bwMode="auto">
          <a:xfrm>
            <a:off x="10816197"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4" name="Rectangle 110">
            <a:extLst>
              <a:ext uri="{FF2B5EF4-FFF2-40B4-BE49-F238E27FC236}">
                <a16:creationId xmlns:a16="http://schemas.microsoft.com/office/drawing/2014/main" id="{681AD0E1-0BA7-4208-8DF7-EAB9E75AECF0}"/>
              </a:ext>
            </a:extLst>
          </p:cNvPr>
          <p:cNvSpPr>
            <a:spLocks noChangeArrowheads="1"/>
          </p:cNvSpPr>
          <p:nvPr/>
        </p:nvSpPr>
        <p:spPr bwMode="auto">
          <a:xfrm>
            <a:off x="11270460" y="18505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5" name="Rectangle 111">
            <a:extLst>
              <a:ext uri="{FF2B5EF4-FFF2-40B4-BE49-F238E27FC236}">
                <a16:creationId xmlns:a16="http://schemas.microsoft.com/office/drawing/2014/main" id="{FCBB3D30-B78E-44FC-8174-C95F9A1641DF}"/>
              </a:ext>
            </a:extLst>
          </p:cNvPr>
          <p:cNvSpPr>
            <a:spLocks noChangeArrowheads="1"/>
          </p:cNvSpPr>
          <p:nvPr/>
        </p:nvSpPr>
        <p:spPr bwMode="auto">
          <a:xfrm>
            <a:off x="11725892"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6" name="Rectangle 113">
            <a:extLst>
              <a:ext uri="{FF2B5EF4-FFF2-40B4-BE49-F238E27FC236}">
                <a16:creationId xmlns:a16="http://schemas.microsoft.com/office/drawing/2014/main" id="{699FABD8-D290-42AB-87FC-C9A58ADC7A0F}"/>
              </a:ext>
            </a:extLst>
          </p:cNvPr>
          <p:cNvSpPr>
            <a:spLocks noChangeArrowheads="1"/>
          </p:cNvSpPr>
          <p:nvPr/>
        </p:nvSpPr>
        <p:spPr bwMode="auto">
          <a:xfrm>
            <a:off x="354110" y="23589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7" name="Rectangle 114">
            <a:extLst>
              <a:ext uri="{FF2B5EF4-FFF2-40B4-BE49-F238E27FC236}">
                <a16:creationId xmlns:a16="http://schemas.microsoft.com/office/drawing/2014/main" id="{0B4D148D-F129-4DB7-88C2-471CB37E2DFF}"/>
              </a:ext>
            </a:extLst>
          </p:cNvPr>
          <p:cNvSpPr>
            <a:spLocks noChangeArrowheads="1"/>
          </p:cNvSpPr>
          <p:nvPr/>
        </p:nvSpPr>
        <p:spPr bwMode="auto">
          <a:xfrm>
            <a:off x="809542"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8" name="Rectangle 115">
            <a:extLst>
              <a:ext uri="{FF2B5EF4-FFF2-40B4-BE49-F238E27FC236}">
                <a16:creationId xmlns:a16="http://schemas.microsoft.com/office/drawing/2014/main" id="{6DF2FDEE-C085-4999-B8E9-1B5D1D8FDA58}"/>
              </a:ext>
            </a:extLst>
          </p:cNvPr>
          <p:cNvSpPr>
            <a:spLocks noChangeArrowheads="1"/>
          </p:cNvSpPr>
          <p:nvPr/>
        </p:nvSpPr>
        <p:spPr bwMode="auto">
          <a:xfrm>
            <a:off x="1263805" y="2358971"/>
            <a:ext cx="10999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9" name="Rectangle 116">
            <a:extLst>
              <a:ext uri="{FF2B5EF4-FFF2-40B4-BE49-F238E27FC236}">
                <a16:creationId xmlns:a16="http://schemas.microsoft.com/office/drawing/2014/main" id="{2F001154-22EC-4762-9895-75CD714E3181}"/>
              </a:ext>
            </a:extLst>
          </p:cNvPr>
          <p:cNvSpPr>
            <a:spLocks noChangeArrowheads="1"/>
          </p:cNvSpPr>
          <p:nvPr/>
        </p:nvSpPr>
        <p:spPr bwMode="auto">
          <a:xfrm>
            <a:off x="1719239"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0" name="Rectangle 117">
            <a:extLst>
              <a:ext uri="{FF2B5EF4-FFF2-40B4-BE49-F238E27FC236}">
                <a16:creationId xmlns:a16="http://schemas.microsoft.com/office/drawing/2014/main" id="{8CB1148A-8A8E-4217-B7AD-E1D5D2B0D9EB}"/>
              </a:ext>
            </a:extLst>
          </p:cNvPr>
          <p:cNvSpPr>
            <a:spLocks noChangeArrowheads="1"/>
          </p:cNvSpPr>
          <p:nvPr/>
        </p:nvSpPr>
        <p:spPr bwMode="auto">
          <a:xfrm>
            <a:off x="2173502" y="2358971"/>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1" name="Rectangle 118">
            <a:extLst>
              <a:ext uri="{FF2B5EF4-FFF2-40B4-BE49-F238E27FC236}">
                <a16:creationId xmlns:a16="http://schemas.microsoft.com/office/drawing/2014/main" id="{20FE1950-CE5A-4D2F-96A0-94186638CA98}"/>
              </a:ext>
            </a:extLst>
          </p:cNvPr>
          <p:cNvSpPr>
            <a:spLocks noChangeArrowheads="1"/>
          </p:cNvSpPr>
          <p:nvPr/>
        </p:nvSpPr>
        <p:spPr bwMode="auto">
          <a:xfrm>
            <a:off x="2628934"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2" name="Rectangle 119">
            <a:extLst>
              <a:ext uri="{FF2B5EF4-FFF2-40B4-BE49-F238E27FC236}">
                <a16:creationId xmlns:a16="http://schemas.microsoft.com/office/drawing/2014/main" id="{83A14354-B3F5-4073-AA5C-F099A82F6A08}"/>
              </a:ext>
            </a:extLst>
          </p:cNvPr>
          <p:cNvSpPr>
            <a:spLocks noChangeArrowheads="1"/>
          </p:cNvSpPr>
          <p:nvPr/>
        </p:nvSpPr>
        <p:spPr bwMode="auto">
          <a:xfrm>
            <a:off x="3083197" y="23589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3" name="Rectangle 132">
            <a:extLst>
              <a:ext uri="{FF2B5EF4-FFF2-40B4-BE49-F238E27FC236}">
                <a16:creationId xmlns:a16="http://schemas.microsoft.com/office/drawing/2014/main" id="{76AA0892-AC62-4F6F-833D-458C99E021BD}"/>
              </a:ext>
            </a:extLst>
          </p:cNvPr>
          <p:cNvSpPr>
            <a:spLocks noChangeArrowheads="1"/>
          </p:cNvSpPr>
          <p:nvPr/>
        </p:nvSpPr>
        <p:spPr bwMode="auto">
          <a:xfrm>
            <a:off x="8996805"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4" name="Rectangle 133">
            <a:extLst>
              <a:ext uri="{FF2B5EF4-FFF2-40B4-BE49-F238E27FC236}">
                <a16:creationId xmlns:a16="http://schemas.microsoft.com/office/drawing/2014/main" id="{A9C2DB91-40AA-4597-9B38-C5864CB8F9BE}"/>
              </a:ext>
            </a:extLst>
          </p:cNvPr>
          <p:cNvSpPr>
            <a:spLocks noChangeArrowheads="1"/>
          </p:cNvSpPr>
          <p:nvPr/>
        </p:nvSpPr>
        <p:spPr bwMode="auto">
          <a:xfrm>
            <a:off x="9451068" y="23589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5" name="Rectangle 134">
            <a:extLst>
              <a:ext uri="{FF2B5EF4-FFF2-40B4-BE49-F238E27FC236}">
                <a16:creationId xmlns:a16="http://schemas.microsoft.com/office/drawing/2014/main" id="{4C7BF4BD-0F20-4B33-94A1-72CA3EDF2983}"/>
              </a:ext>
            </a:extLst>
          </p:cNvPr>
          <p:cNvSpPr>
            <a:spLocks noChangeArrowheads="1"/>
          </p:cNvSpPr>
          <p:nvPr/>
        </p:nvSpPr>
        <p:spPr bwMode="auto">
          <a:xfrm>
            <a:off x="9906501"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6" name="Rectangle 135">
            <a:extLst>
              <a:ext uri="{FF2B5EF4-FFF2-40B4-BE49-F238E27FC236}">
                <a16:creationId xmlns:a16="http://schemas.microsoft.com/office/drawing/2014/main" id="{06A886E0-5EF6-4EF7-A054-B2E0B10BC970}"/>
              </a:ext>
            </a:extLst>
          </p:cNvPr>
          <p:cNvSpPr>
            <a:spLocks noChangeArrowheads="1"/>
          </p:cNvSpPr>
          <p:nvPr/>
        </p:nvSpPr>
        <p:spPr bwMode="auto">
          <a:xfrm>
            <a:off x="10360763" y="23589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7" name="Rectangle 136">
            <a:extLst>
              <a:ext uri="{FF2B5EF4-FFF2-40B4-BE49-F238E27FC236}">
                <a16:creationId xmlns:a16="http://schemas.microsoft.com/office/drawing/2014/main" id="{15585719-9169-4D98-80F3-2CB8A58F3F5E}"/>
              </a:ext>
            </a:extLst>
          </p:cNvPr>
          <p:cNvSpPr>
            <a:spLocks noChangeArrowheads="1"/>
          </p:cNvSpPr>
          <p:nvPr/>
        </p:nvSpPr>
        <p:spPr bwMode="auto">
          <a:xfrm>
            <a:off x="10816197"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8" name="Rectangle 137">
            <a:extLst>
              <a:ext uri="{FF2B5EF4-FFF2-40B4-BE49-F238E27FC236}">
                <a16:creationId xmlns:a16="http://schemas.microsoft.com/office/drawing/2014/main" id="{1528ECA1-B6B5-4F12-B518-F98298404AD8}"/>
              </a:ext>
            </a:extLst>
          </p:cNvPr>
          <p:cNvSpPr>
            <a:spLocks noChangeArrowheads="1"/>
          </p:cNvSpPr>
          <p:nvPr/>
        </p:nvSpPr>
        <p:spPr bwMode="auto">
          <a:xfrm>
            <a:off x="11270460" y="23589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9" name="Rectangle 138">
            <a:extLst>
              <a:ext uri="{FF2B5EF4-FFF2-40B4-BE49-F238E27FC236}">
                <a16:creationId xmlns:a16="http://schemas.microsoft.com/office/drawing/2014/main" id="{A5E04FCD-9144-4125-B905-01BA90E876FE}"/>
              </a:ext>
            </a:extLst>
          </p:cNvPr>
          <p:cNvSpPr>
            <a:spLocks noChangeArrowheads="1"/>
          </p:cNvSpPr>
          <p:nvPr/>
        </p:nvSpPr>
        <p:spPr bwMode="auto">
          <a:xfrm>
            <a:off x="11725892"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0" name="Rectangle 140">
            <a:extLst>
              <a:ext uri="{FF2B5EF4-FFF2-40B4-BE49-F238E27FC236}">
                <a16:creationId xmlns:a16="http://schemas.microsoft.com/office/drawing/2014/main" id="{A3A97D31-5EE8-448D-8A5F-2BFCFB9E7036}"/>
              </a:ext>
            </a:extLst>
          </p:cNvPr>
          <p:cNvSpPr>
            <a:spLocks noChangeArrowheads="1"/>
          </p:cNvSpPr>
          <p:nvPr/>
        </p:nvSpPr>
        <p:spPr bwMode="auto">
          <a:xfrm>
            <a:off x="354110" y="2866195"/>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1" name="Rectangle 141">
            <a:extLst>
              <a:ext uri="{FF2B5EF4-FFF2-40B4-BE49-F238E27FC236}">
                <a16:creationId xmlns:a16="http://schemas.microsoft.com/office/drawing/2014/main" id="{D5A6A0D9-0DCB-4C02-B821-ECBB42E71769}"/>
              </a:ext>
            </a:extLst>
          </p:cNvPr>
          <p:cNvSpPr>
            <a:spLocks noChangeArrowheads="1"/>
          </p:cNvSpPr>
          <p:nvPr/>
        </p:nvSpPr>
        <p:spPr bwMode="auto">
          <a:xfrm>
            <a:off x="809542" y="2866195"/>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2" name="Rectangle 142">
            <a:extLst>
              <a:ext uri="{FF2B5EF4-FFF2-40B4-BE49-F238E27FC236}">
                <a16:creationId xmlns:a16="http://schemas.microsoft.com/office/drawing/2014/main" id="{E4CFE5B5-7797-4C7B-B3D9-787A3D923EFF}"/>
              </a:ext>
            </a:extLst>
          </p:cNvPr>
          <p:cNvSpPr>
            <a:spLocks noChangeArrowheads="1"/>
          </p:cNvSpPr>
          <p:nvPr/>
        </p:nvSpPr>
        <p:spPr bwMode="auto">
          <a:xfrm>
            <a:off x="1263805"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3" name="Rectangle 143">
            <a:extLst>
              <a:ext uri="{FF2B5EF4-FFF2-40B4-BE49-F238E27FC236}">
                <a16:creationId xmlns:a16="http://schemas.microsoft.com/office/drawing/2014/main" id="{16868543-F08E-4EF2-A138-A5D60AD4C433}"/>
              </a:ext>
            </a:extLst>
          </p:cNvPr>
          <p:cNvSpPr>
            <a:spLocks noChangeArrowheads="1"/>
          </p:cNvSpPr>
          <p:nvPr/>
        </p:nvSpPr>
        <p:spPr bwMode="auto">
          <a:xfrm>
            <a:off x="1719239"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4" name="Rectangle 144">
            <a:extLst>
              <a:ext uri="{FF2B5EF4-FFF2-40B4-BE49-F238E27FC236}">
                <a16:creationId xmlns:a16="http://schemas.microsoft.com/office/drawing/2014/main" id="{7AA615AC-F660-426D-A925-78A832B1F87C}"/>
              </a:ext>
            </a:extLst>
          </p:cNvPr>
          <p:cNvSpPr>
            <a:spLocks noChangeArrowheads="1"/>
          </p:cNvSpPr>
          <p:nvPr/>
        </p:nvSpPr>
        <p:spPr bwMode="auto">
          <a:xfrm>
            <a:off x="2173502"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5" name="Rectangle 145">
            <a:extLst>
              <a:ext uri="{FF2B5EF4-FFF2-40B4-BE49-F238E27FC236}">
                <a16:creationId xmlns:a16="http://schemas.microsoft.com/office/drawing/2014/main" id="{DA02DEE7-518D-4550-A98E-419A429F2830}"/>
              </a:ext>
            </a:extLst>
          </p:cNvPr>
          <p:cNvSpPr>
            <a:spLocks noChangeArrowheads="1"/>
          </p:cNvSpPr>
          <p:nvPr/>
        </p:nvSpPr>
        <p:spPr bwMode="auto">
          <a:xfrm>
            <a:off x="2628934"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6" name="Rectangle 146">
            <a:extLst>
              <a:ext uri="{FF2B5EF4-FFF2-40B4-BE49-F238E27FC236}">
                <a16:creationId xmlns:a16="http://schemas.microsoft.com/office/drawing/2014/main" id="{CF13D66E-ABF4-4967-B8B3-F517D9B3C45C}"/>
              </a:ext>
            </a:extLst>
          </p:cNvPr>
          <p:cNvSpPr>
            <a:spLocks noChangeArrowheads="1"/>
          </p:cNvSpPr>
          <p:nvPr/>
        </p:nvSpPr>
        <p:spPr bwMode="auto">
          <a:xfrm>
            <a:off x="3083197"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7" name="Rectangle 159">
            <a:extLst>
              <a:ext uri="{FF2B5EF4-FFF2-40B4-BE49-F238E27FC236}">
                <a16:creationId xmlns:a16="http://schemas.microsoft.com/office/drawing/2014/main" id="{7B7E4AC4-5592-4DE6-AD9F-62E8E5E7C391}"/>
              </a:ext>
            </a:extLst>
          </p:cNvPr>
          <p:cNvSpPr>
            <a:spLocks noChangeArrowheads="1"/>
          </p:cNvSpPr>
          <p:nvPr/>
        </p:nvSpPr>
        <p:spPr bwMode="auto">
          <a:xfrm>
            <a:off x="8996805"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8" name="Rectangle 160">
            <a:extLst>
              <a:ext uri="{FF2B5EF4-FFF2-40B4-BE49-F238E27FC236}">
                <a16:creationId xmlns:a16="http://schemas.microsoft.com/office/drawing/2014/main" id="{64C2F106-22BF-42DB-B523-838D7919E609}"/>
              </a:ext>
            </a:extLst>
          </p:cNvPr>
          <p:cNvSpPr>
            <a:spLocks noChangeArrowheads="1"/>
          </p:cNvSpPr>
          <p:nvPr/>
        </p:nvSpPr>
        <p:spPr bwMode="auto">
          <a:xfrm>
            <a:off x="9451068"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9" name="Rectangle 161">
            <a:extLst>
              <a:ext uri="{FF2B5EF4-FFF2-40B4-BE49-F238E27FC236}">
                <a16:creationId xmlns:a16="http://schemas.microsoft.com/office/drawing/2014/main" id="{476760DC-3414-46D3-8ED3-E57574242DE7}"/>
              </a:ext>
            </a:extLst>
          </p:cNvPr>
          <p:cNvSpPr>
            <a:spLocks noChangeArrowheads="1"/>
          </p:cNvSpPr>
          <p:nvPr/>
        </p:nvSpPr>
        <p:spPr bwMode="auto">
          <a:xfrm>
            <a:off x="9906501"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0" name="Rectangle 162">
            <a:extLst>
              <a:ext uri="{FF2B5EF4-FFF2-40B4-BE49-F238E27FC236}">
                <a16:creationId xmlns:a16="http://schemas.microsoft.com/office/drawing/2014/main" id="{35BC5B5E-6559-46F0-8351-DB26B20688E7}"/>
              </a:ext>
            </a:extLst>
          </p:cNvPr>
          <p:cNvSpPr>
            <a:spLocks noChangeArrowheads="1"/>
          </p:cNvSpPr>
          <p:nvPr/>
        </p:nvSpPr>
        <p:spPr bwMode="auto">
          <a:xfrm>
            <a:off x="10360763"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1" name="Rectangle 163">
            <a:extLst>
              <a:ext uri="{FF2B5EF4-FFF2-40B4-BE49-F238E27FC236}">
                <a16:creationId xmlns:a16="http://schemas.microsoft.com/office/drawing/2014/main" id="{524E5712-0FF8-47E1-B2AE-812F34F65ED9}"/>
              </a:ext>
            </a:extLst>
          </p:cNvPr>
          <p:cNvSpPr>
            <a:spLocks noChangeArrowheads="1"/>
          </p:cNvSpPr>
          <p:nvPr/>
        </p:nvSpPr>
        <p:spPr bwMode="auto">
          <a:xfrm>
            <a:off x="10816197"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2" name="Rectangle 164">
            <a:extLst>
              <a:ext uri="{FF2B5EF4-FFF2-40B4-BE49-F238E27FC236}">
                <a16:creationId xmlns:a16="http://schemas.microsoft.com/office/drawing/2014/main" id="{617C8CE6-515E-494D-A867-E140F467B681}"/>
              </a:ext>
            </a:extLst>
          </p:cNvPr>
          <p:cNvSpPr>
            <a:spLocks noChangeArrowheads="1"/>
          </p:cNvSpPr>
          <p:nvPr/>
        </p:nvSpPr>
        <p:spPr bwMode="auto">
          <a:xfrm>
            <a:off x="11270460"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3" name="Rectangle 165">
            <a:extLst>
              <a:ext uri="{FF2B5EF4-FFF2-40B4-BE49-F238E27FC236}">
                <a16:creationId xmlns:a16="http://schemas.microsoft.com/office/drawing/2014/main" id="{D8599EDD-A959-45FB-8FD2-64277464E977}"/>
              </a:ext>
            </a:extLst>
          </p:cNvPr>
          <p:cNvSpPr>
            <a:spLocks noChangeArrowheads="1"/>
          </p:cNvSpPr>
          <p:nvPr/>
        </p:nvSpPr>
        <p:spPr bwMode="auto">
          <a:xfrm>
            <a:off x="11725892"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4" name="Rectangle 167">
            <a:extLst>
              <a:ext uri="{FF2B5EF4-FFF2-40B4-BE49-F238E27FC236}">
                <a16:creationId xmlns:a16="http://schemas.microsoft.com/office/drawing/2014/main" id="{0603D8C1-859C-43D4-B068-9EB9FBCE206C}"/>
              </a:ext>
            </a:extLst>
          </p:cNvPr>
          <p:cNvSpPr>
            <a:spLocks noChangeArrowheads="1"/>
          </p:cNvSpPr>
          <p:nvPr/>
        </p:nvSpPr>
        <p:spPr bwMode="auto">
          <a:xfrm>
            <a:off x="354110"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5" name="Rectangle 168">
            <a:extLst>
              <a:ext uri="{FF2B5EF4-FFF2-40B4-BE49-F238E27FC236}">
                <a16:creationId xmlns:a16="http://schemas.microsoft.com/office/drawing/2014/main" id="{B93977AF-46E4-45C2-8A01-209FA245E2C2}"/>
              </a:ext>
            </a:extLst>
          </p:cNvPr>
          <p:cNvSpPr>
            <a:spLocks noChangeArrowheads="1"/>
          </p:cNvSpPr>
          <p:nvPr/>
        </p:nvSpPr>
        <p:spPr bwMode="auto">
          <a:xfrm>
            <a:off x="809542"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6" name="Rectangle 169">
            <a:extLst>
              <a:ext uri="{FF2B5EF4-FFF2-40B4-BE49-F238E27FC236}">
                <a16:creationId xmlns:a16="http://schemas.microsoft.com/office/drawing/2014/main" id="{50A4256E-5C7A-4A2F-AB2B-C8EFA85293EA}"/>
              </a:ext>
            </a:extLst>
          </p:cNvPr>
          <p:cNvSpPr>
            <a:spLocks noChangeArrowheads="1"/>
          </p:cNvSpPr>
          <p:nvPr/>
        </p:nvSpPr>
        <p:spPr bwMode="auto">
          <a:xfrm>
            <a:off x="1263805"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7" name="Rectangle 170">
            <a:extLst>
              <a:ext uri="{FF2B5EF4-FFF2-40B4-BE49-F238E27FC236}">
                <a16:creationId xmlns:a16="http://schemas.microsoft.com/office/drawing/2014/main" id="{59DD1AC1-2925-4164-9326-E23F394AFACB}"/>
              </a:ext>
            </a:extLst>
          </p:cNvPr>
          <p:cNvSpPr>
            <a:spLocks noChangeArrowheads="1"/>
          </p:cNvSpPr>
          <p:nvPr/>
        </p:nvSpPr>
        <p:spPr bwMode="auto">
          <a:xfrm>
            <a:off x="1719239"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8" name="Rectangle 171">
            <a:extLst>
              <a:ext uri="{FF2B5EF4-FFF2-40B4-BE49-F238E27FC236}">
                <a16:creationId xmlns:a16="http://schemas.microsoft.com/office/drawing/2014/main" id="{D9BD2BBC-9899-4590-8E1D-9C58972E57A8}"/>
              </a:ext>
            </a:extLst>
          </p:cNvPr>
          <p:cNvSpPr>
            <a:spLocks noChangeArrowheads="1"/>
          </p:cNvSpPr>
          <p:nvPr/>
        </p:nvSpPr>
        <p:spPr bwMode="auto">
          <a:xfrm>
            <a:off x="2173502"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9" name="Rectangle 172">
            <a:extLst>
              <a:ext uri="{FF2B5EF4-FFF2-40B4-BE49-F238E27FC236}">
                <a16:creationId xmlns:a16="http://schemas.microsoft.com/office/drawing/2014/main" id="{A93CAC56-6630-4410-BA23-589CFEF93313}"/>
              </a:ext>
            </a:extLst>
          </p:cNvPr>
          <p:cNvSpPr>
            <a:spLocks noChangeArrowheads="1"/>
          </p:cNvSpPr>
          <p:nvPr/>
        </p:nvSpPr>
        <p:spPr bwMode="auto">
          <a:xfrm>
            <a:off x="2628934"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0" name="Rectangle 173">
            <a:extLst>
              <a:ext uri="{FF2B5EF4-FFF2-40B4-BE49-F238E27FC236}">
                <a16:creationId xmlns:a16="http://schemas.microsoft.com/office/drawing/2014/main" id="{721D7B09-2669-42D7-A71A-2581A0113F13}"/>
              </a:ext>
            </a:extLst>
          </p:cNvPr>
          <p:cNvSpPr>
            <a:spLocks noChangeArrowheads="1"/>
          </p:cNvSpPr>
          <p:nvPr/>
        </p:nvSpPr>
        <p:spPr bwMode="auto">
          <a:xfrm>
            <a:off x="3083197"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1" name="Rectangle 186">
            <a:extLst>
              <a:ext uri="{FF2B5EF4-FFF2-40B4-BE49-F238E27FC236}">
                <a16:creationId xmlns:a16="http://schemas.microsoft.com/office/drawing/2014/main" id="{A024ED31-769A-4A0C-A18B-E09709B473F7}"/>
              </a:ext>
            </a:extLst>
          </p:cNvPr>
          <p:cNvSpPr>
            <a:spLocks noChangeArrowheads="1"/>
          </p:cNvSpPr>
          <p:nvPr/>
        </p:nvSpPr>
        <p:spPr bwMode="auto">
          <a:xfrm>
            <a:off x="8996805"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2" name="Rectangle 187">
            <a:extLst>
              <a:ext uri="{FF2B5EF4-FFF2-40B4-BE49-F238E27FC236}">
                <a16:creationId xmlns:a16="http://schemas.microsoft.com/office/drawing/2014/main" id="{5D25C9B2-51EB-439E-B42C-8439DBE38630}"/>
              </a:ext>
            </a:extLst>
          </p:cNvPr>
          <p:cNvSpPr>
            <a:spLocks noChangeArrowheads="1"/>
          </p:cNvSpPr>
          <p:nvPr/>
        </p:nvSpPr>
        <p:spPr bwMode="auto">
          <a:xfrm>
            <a:off x="9451068"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3" name="Rectangle 188">
            <a:extLst>
              <a:ext uri="{FF2B5EF4-FFF2-40B4-BE49-F238E27FC236}">
                <a16:creationId xmlns:a16="http://schemas.microsoft.com/office/drawing/2014/main" id="{CB51A720-AF45-41F9-BAA4-2D2D9B1A8F06}"/>
              </a:ext>
            </a:extLst>
          </p:cNvPr>
          <p:cNvSpPr>
            <a:spLocks noChangeArrowheads="1"/>
          </p:cNvSpPr>
          <p:nvPr/>
        </p:nvSpPr>
        <p:spPr bwMode="auto">
          <a:xfrm>
            <a:off x="9906501"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4" name="Rectangle 189">
            <a:extLst>
              <a:ext uri="{FF2B5EF4-FFF2-40B4-BE49-F238E27FC236}">
                <a16:creationId xmlns:a16="http://schemas.microsoft.com/office/drawing/2014/main" id="{C79495A3-835C-4974-A319-4B7063E8D511}"/>
              </a:ext>
            </a:extLst>
          </p:cNvPr>
          <p:cNvSpPr>
            <a:spLocks noChangeArrowheads="1"/>
          </p:cNvSpPr>
          <p:nvPr/>
        </p:nvSpPr>
        <p:spPr bwMode="auto">
          <a:xfrm>
            <a:off x="10360763"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5" name="Rectangle 190">
            <a:extLst>
              <a:ext uri="{FF2B5EF4-FFF2-40B4-BE49-F238E27FC236}">
                <a16:creationId xmlns:a16="http://schemas.microsoft.com/office/drawing/2014/main" id="{A635A506-51C2-4991-9EE9-6D4F58B2A78B}"/>
              </a:ext>
            </a:extLst>
          </p:cNvPr>
          <p:cNvSpPr>
            <a:spLocks noChangeArrowheads="1"/>
          </p:cNvSpPr>
          <p:nvPr/>
        </p:nvSpPr>
        <p:spPr bwMode="auto">
          <a:xfrm>
            <a:off x="10816197"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6" name="Rectangle 191">
            <a:extLst>
              <a:ext uri="{FF2B5EF4-FFF2-40B4-BE49-F238E27FC236}">
                <a16:creationId xmlns:a16="http://schemas.microsoft.com/office/drawing/2014/main" id="{08D7A92B-AB5F-4B0A-887C-7D9EBE4B1B93}"/>
              </a:ext>
            </a:extLst>
          </p:cNvPr>
          <p:cNvSpPr>
            <a:spLocks noChangeArrowheads="1"/>
          </p:cNvSpPr>
          <p:nvPr/>
        </p:nvSpPr>
        <p:spPr bwMode="auto">
          <a:xfrm>
            <a:off x="11270460"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7" name="Rectangle 192">
            <a:extLst>
              <a:ext uri="{FF2B5EF4-FFF2-40B4-BE49-F238E27FC236}">
                <a16:creationId xmlns:a16="http://schemas.microsoft.com/office/drawing/2014/main" id="{35958760-CFAF-4281-9A3D-2676F1188443}"/>
              </a:ext>
            </a:extLst>
          </p:cNvPr>
          <p:cNvSpPr>
            <a:spLocks noChangeArrowheads="1"/>
          </p:cNvSpPr>
          <p:nvPr/>
        </p:nvSpPr>
        <p:spPr bwMode="auto">
          <a:xfrm>
            <a:off x="11725892" y="33745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8" name="Rectangle 194">
            <a:extLst>
              <a:ext uri="{FF2B5EF4-FFF2-40B4-BE49-F238E27FC236}">
                <a16:creationId xmlns:a16="http://schemas.microsoft.com/office/drawing/2014/main" id="{92029F51-881A-43F7-9AA5-93A2ED11CBE1}"/>
              </a:ext>
            </a:extLst>
          </p:cNvPr>
          <p:cNvSpPr>
            <a:spLocks noChangeArrowheads="1"/>
          </p:cNvSpPr>
          <p:nvPr/>
        </p:nvSpPr>
        <p:spPr bwMode="auto">
          <a:xfrm>
            <a:off x="354110"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9" name="Rectangle 195">
            <a:extLst>
              <a:ext uri="{FF2B5EF4-FFF2-40B4-BE49-F238E27FC236}">
                <a16:creationId xmlns:a16="http://schemas.microsoft.com/office/drawing/2014/main" id="{42A3ED3D-6F9D-4F03-B4CA-936ED0F204F2}"/>
              </a:ext>
            </a:extLst>
          </p:cNvPr>
          <p:cNvSpPr>
            <a:spLocks noChangeArrowheads="1"/>
          </p:cNvSpPr>
          <p:nvPr/>
        </p:nvSpPr>
        <p:spPr bwMode="auto">
          <a:xfrm>
            <a:off x="809542" y="3882979"/>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0" name="Rectangle 196">
            <a:extLst>
              <a:ext uri="{FF2B5EF4-FFF2-40B4-BE49-F238E27FC236}">
                <a16:creationId xmlns:a16="http://schemas.microsoft.com/office/drawing/2014/main" id="{AC2A2B9C-988E-4A8C-8FAE-5034533F2906}"/>
              </a:ext>
            </a:extLst>
          </p:cNvPr>
          <p:cNvSpPr>
            <a:spLocks noChangeArrowheads="1"/>
          </p:cNvSpPr>
          <p:nvPr/>
        </p:nvSpPr>
        <p:spPr bwMode="auto">
          <a:xfrm>
            <a:off x="1263805"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1" name="Rectangle 197">
            <a:extLst>
              <a:ext uri="{FF2B5EF4-FFF2-40B4-BE49-F238E27FC236}">
                <a16:creationId xmlns:a16="http://schemas.microsoft.com/office/drawing/2014/main" id="{E2C4B438-1F77-4FA1-8C82-F295DAA97AAD}"/>
              </a:ext>
            </a:extLst>
          </p:cNvPr>
          <p:cNvSpPr>
            <a:spLocks noChangeArrowheads="1"/>
          </p:cNvSpPr>
          <p:nvPr/>
        </p:nvSpPr>
        <p:spPr bwMode="auto">
          <a:xfrm>
            <a:off x="1719239"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2" name="Rectangle 198">
            <a:extLst>
              <a:ext uri="{FF2B5EF4-FFF2-40B4-BE49-F238E27FC236}">
                <a16:creationId xmlns:a16="http://schemas.microsoft.com/office/drawing/2014/main" id="{79DC185F-3902-41A7-806F-A84ACBB11EA3}"/>
              </a:ext>
            </a:extLst>
          </p:cNvPr>
          <p:cNvSpPr>
            <a:spLocks noChangeArrowheads="1"/>
          </p:cNvSpPr>
          <p:nvPr/>
        </p:nvSpPr>
        <p:spPr bwMode="auto">
          <a:xfrm>
            <a:off x="2173502"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3" name="Rectangle 199">
            <a:extLst>
              <a:ext uri="{FF2B5EF4-FFF2-40B4-BE49-F238E27FC236}">
                <a16:creationId xmlns:a16="http://schemas.microsoft.com/office/drawing/2014/main" id="{C6E21298-E9AA-4E0A-BD16-901A320D5070}"/>
              </a:ext>
            </a:extLst>
          </p:cNvPr>
          <p:cNvSpPr>
            <a:spLocks noChangeArrowheads="1"/>
          </p:cNvSpPr>
          <p:nvPr/>
        </p:nvSpPr>
        <p:spPr bwMode="auto">
          <a:xfrm>
            <a:off x="2628934"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4" name="Rectangle 200">
            <a:extLst>
              <a:ext uri="{FF2B5EF4-FFF2-40B4-BE49-F238E27FC236}">
                <a16:creationId xmlns:a16="http://schemas.microsoft.com/office/drawing/2014/main" id="{71546F84-807D-4F8E-A64C-9BFECFED6303}"/>
              </a:ext>
            </a:extLst>
          </p:cNvPr>
          <p:cNvSpPr>
            <a:spLocks noChangeArrowheads="1"/>
          </p:cNvSpPr>
          <p:nvPr/>
        </p:nvSpPr>
        <p:spPr bwMode="auto">
          <a:xfrm>
            <a:off x="3083197"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5" name="Rectangle 214">
            <a:extLst>
              <a:ext uri="{FF2B5EF4-FFF2-40B4-BE49-F238E27FC236}">
                <a16:creationId xmlns:a16="http://schemas.microsoft.com/office/drawing/2014/main" id="{CFB4EA3C-FFA6-432E-9174-8C7700EBF454}"/>
              </a:ext>
            </a:extLst>
          </p:cNvPr>
          <p:cNvSpPr>
            <a:spLocks noChangeArrowheads="1"/>
          </p:cNvSpPr>
          <p:nvPr/>
        </p:nvSpPr>
        <p:spPr bwMode="auto">
          <a:xfrm>
            <a:off x="8996805"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6" name="Rectangle 215">
            <a:extLst>
              <a:ext uri="{FF2B5EF4-FFF2-40B4-BE49-F238E27FC236}">
                <a16:creationId xmlns:a16="http://schemas.microsoft.com/office/drawing/2014/main" id="{F8864E38-6F87-4A94-998C-DA1B4D050F30}"/>
              </a:ext>
            </a:extLst>
          </p:cNvPr>
          <p:cNvSpPr>
            <a:spLocks noChangeArrowheads="1"/>
          </p:cNvSpPr>
          <p:nvPr/>
        </p:nvSpPr>
        <p:spPr bwMode="auto">
          <a:xfrm>
            <a:off x="9451068"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7" name="Rectangle 216">
            <a:extLst>
              <a:ext uri="{FF2B5EF4-FFF2-40B4-BE49-F238E27FC236}">
                <a16:creationId xmlns:a16="http://schemas.microsoft.com/office/drawing/2014/main" id="{CE27A9F8-9958-4033-AB44-66F20B12EB24}"/>
              </a:ext>
            </a:extLst>
          </p:cNvPr>
          <p:cNvSpPr>
            <a:spLocks noChangeArrowheads="1"/>
          </p:cNvSpPr>
          <p:nvPr/>
        </p:nvSpPr>
        <p:spPr bwMode="auto">
          <a:xfrm>
            <a:off x="9906502"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8" name="Rectangle 217">
            <a:extLst>
              <a:ext uri="{FF2B5EF4-FFF2-40B4-BE49-F238E27FC236}">
                <a16:creationId xmlns:a16="http://schemas.microsoft.com/office/drawing/2014/main" id="{4B9DD88C-AAF5-42E9-B1D0-E407BBE2562D}"/>
              </a:ext>
            </a:extLst>
          </p:cNvPr>
          <p:cNvSpPr>
            <a:spLocks noChangeArrowheads="1"/>
          </p:cNvSpPr>
          <p:nvPr/>
        </p:nvSpPr>
        <p:spPr bwMode="auto">
          <a:xfrm>
            <a:off x="10360764"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9" name="Rectangle 218">
            <a:extLst>
              <a:ext uri="{FF2B5EF4-FFF2-40B4-BE49-F238E27FC236}">
                <a16:creationId xmlns:a16="http://schemas.microsoft.com/office/drawing/2014/main" id="{19811468-3F50-46A5-9FCC-E142EB047E28}"/>
              </a:ext>
            </a:extLst>
          </p:cNvPr>
          <p:cNvSpPr>
            <a:spLocks noChangeArrowheads="1"/>
          </p:cNvSpPr>
          <p:nvPr/>
        </p:nvSpPr>
        <p:spPr bwMode="auto">
          <a:xfrm>
            <a:off x="10816197"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0" name="Rectangle 219">
            <a:extLst>
              <a:ext uri="{FF2B5EF4-FFF2-40B4-BE49-F238E27FC236}">
                <a16:creationId xmlns:a16="http://schemas.microsoft.com/office/drawing/2014/main" id="{8B7D78B3-2097-4A23-9C3F-1125A291261D}"/>
              </a:ext>
            </a:extLst>
          </p:cNvPr>
          <p:cNvSpPr>
            <a:spLocks noChangeArrowheads="1"/>
          </p:cNvSpPr>
          <p:nvPr/>
        </p:nvSpPr>
        <p:spPr bwMode="auto">
          <a:xfrm>
            <a:off x="11270460" y="38829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1" name="Rectangle 220">
            <a:extLst>
              <a:ext uri="{FF2B5EF4-FFF2-40B4-BE49-F238E27FC236}">
                <a16:creationId xmlns:a16="http://schemas.microsoft.com/office/drawing/2014/main" id="{DBB4AA29-F514-41F3-B6B4-9610813E1395}"/>
              </a:ext>
            </a:extLst>
          </p:cNvPr>
          <p:cNvSpPr>
            <a:spLocks noChangeArrowheads="1"/>
          </p:cNvSpPr>
          <p:nvPr/>
        </p:nvSpPr>
        <p:spPr bwMode="auto">
          <a:xfrm>
            <a:off x="11725893"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2" name="Rectangle 222">
            <a:extLst>
              <a:ext uri="{FF2B5EF4-FFF2-40B4-BE49-F238E27FC236}">
                <a16:creationId xmlns:a16="http://schemas.microsoft.com/office/drawing/2014/main" id="{287D0D65-4B00-4631-B5FC-94D7E43E842D}"/>
              </a:ext>
            </a:extLst>
          </p:cNvPr>
          <p:cNvSpPr>
            <a:spLocks noChangeArrowheads="1"/>
          </p:cNvSpPr>
          <p:nvPr/>
        </p:nvSpPr>
        <p:spPr bwMode="auto">
          <a:xfrm>
            <a:off x="354110"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3" name="Rectangle 223">
            <a:extLst>
              <a:ext uri="{FF2B5EF4-FFF2-40B4-BE49-F238E27FC236}">
                <a16:creationId xmlns:a16="http://schemas.microsoft.com/office/drawing/2014/main" id="{FBB8768D-6FD5-4CB0-A06E-CF3727089158}"/>
              </a:ext>
            </a:extLst>
          </p:cNvPr>
          <p:cNvSpPr>
            <a:spLocks noChangeArrowheads="1"/>
          </p:cNvSpPr>
          <p:nvPr/>
        </p:nvSpPr>
        <p:spPr bwMode="auto">
          <a:xfrm>
            <a:off x="809543"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4" name="Rectangle 224">
            <a:extLst>
              <a:ext uri="{FF2B5EF4-FFF2-40B4-BE49-F238E27FC236}">
                <a16:creationId xmlns:a16="http://schemas.microsoft.com/office/drawing/2014/main" id="{281CA9FD-C68E-46EE-A725-A9F8AA1B82A2}"/>
              </a:ext>
            </a:extLst>
          </p:cNvPr>
          <p:cNvSpPr>
            <a:spLocks noChangeArrowheads="1"/>
          </p:cNvSpPr>
          <p:nvPr/>
        </p:nvSpPr>
        <p:spPr bwMode="auto">
          <a:xfrm>
            <a:off x="1263806"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5" name="Rectangle 225">
            <a:extLst>
              <a:ext uri="{FF2B5EF4-FFF2-40B4-BE49-F238E27FC236}">
                <a16:creationId xmlns:a16="http://schemas.microsoft.com/office/drawing/2014/main" id="{2C929F36-95D0-44EF-A29A-4917FCAA9DC8}"/>
              </a:ext>
            </a:extLst>
          </p:cNvPr>
          <p:cNvSpPr>
            <a:spLocks noChangeArrowheads="1"/>
          </p:cNvSpPr>
          <p:nvPr/>
        </p:nvSpPr>
        <p:spPr bwMode="auto">
          <a:xfrm>
            <a:off x="1719239"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6" name="Rectangle 226">
            <a:extLst>
              <a:ext uri="{FF2B5EF4-FFF2-40B4-BE49-F238E27FC236}">
                <a16:creationId xmlns:a16="http://schemas.microsoft.com/office/drawing/2014/main" id="{358BC528-6DA1-42F6-96D0-4B4BA226AB53}"/>
              </a:ext>
            </a:extLst>
          </p:cNvPr>
          <p:cNvSpPr>
            <a:spLocks noChangeArrowheads="1"/>
          </p:cNvSpPr>
          <p:nvPr/>
        </p:nvSpPr>
        <p:spPr bwMode="auto">
          <a:xfrm>
            <a:off x="2173502"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7" name="Rectangle 227">
            <a:extLst>
              <a:ext uri="{FF2B5EF4-FFF2-40B4-BE49-F238E27FC236}">
                <a16:creationId xmlns:a16="http://schemas.microsoft.com/office/drawing/2014/main" id="{70AA7180-339A-4FFD-AF13-4DDD53BCB65F}"/>
              </a:ext>
            </a:extLst>
          </p:cNvPr>
          <p:cNvSpPr>
            <a:spLocks noChangeArrowheads="1"/>
          </p:cNvSpPr>
          <p:nvPr/>
        </p:nvSpPr>
        <p:spPr bwMode="auto">
          <a:xfrm>
            <a:off x="2628935"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8" name="Rectangle 228">
            <a:extLst>
              <a:ext uri="{FF2B5EF4-FFF2-40B4-BE49-F238E27FC236}">
                <a16:creationId xmlns:a16="http://schemas.microsoft.com/office/drawing/2014/main" id="{29F2CEBB-46BC-4448-9E54-C7750D8C8F54}"/>
              </a:ext>
            </a:extLst>
          </p:cNvPr>
          <p:cNvSpPr>
            <a:spLocks noChangeArrowheads="1"/>
          </p:cNvSpPr>
          <p:nvPr/>
        </p:nvSpPr>
        <p:spPr bwMode="auto">
          <a:xfrm>
            <a:off x="3083198"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9" name="Rectangle 241">
            <a:extLst>
              <a:ext uri="{FF2B5EF4-FFF2-40B4-BE49-F238E27FC236}">
                <a16:creationId xmlns:a16="http://schemas.microsoft.com/office/drawing/2014/main" id="{728033F9-6F38-4655-93DC-83583534C14D}"/>
              </a:ext>
            </a:extLst>
          </p:cNvPr>
          <p:cNvSpPr>
            <a:spLocks noChangeArrowheads="1"/>
          </p:cNvSpPr>
          <p:nvPr/>
        </p:nvSpPr>
        <p:spPr bwMode="auto">
          <a:xfrm>
            <a:off x="8996805"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0" name="Rectangle 242">
            <a:extLst>
              <a:ext uri="{FF2B5EF4-FFF2-40B4-BE49-F238E27FC236}">
                <a16:creationId xmlns:a16="http://schemas.microsoft.com/office/drawing/2014/main" id="{31C757BD-CB68-4FDF-94B8-7CD58F1FB71C}"/>
              </a:ext>
            </a:extLst>
          </p:cNvPr>
          <p:cNvSpPr>
            <a:spLocks noChangeArrowheads="1"/>
          </p:cNvSpPr>
          <p:nvPr/>
        </p:nvSpPr>
        <p:spPr bwMode="auto">
          <a:xfrm>
            <a:off x="9451068"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1" name="Rectangle 243">
            <a:extLst>
              <a:ext uri="{FF2B5EF4-FFF2-40B4-BE49-F238E27FC236}">
                <a16:creationId xmlns:a16="http://schemas.microsoft.com/office/drawing/2014/main" id="{9B0E4C87-6738-405B-883B-AAE740C4C799}"/>
              </a:ext>
            </a:extLst>
          </p:cNvPr>
          <p:cNvSpPr>
            <a:spLocks noChangeArrowheads="1"/>
          </p:cNvSpPr>
          <p:nvPr/>
        </p:nvSpPr>
        <p:spPr bwMode="auto">
          <a:xfrm>
            <a:off x="9906502"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2" name="Rectangle 244">
            <a:extLst>
              <a:ext uri="{FF2B5EF4-FFF2-40B4-BE49-F238E27FC236}">
                <a16:creationId xmlns:a16="http://schemas.microsoft.com/office/drawing/2014/main" id="{DA32B563-8524-4670-AB69-252BDC266634}"/>
              </a:ext>
            </a:extLst>
          </p:cNvPr>
          <p:cNvSpPr>
            <a:spLocks noChangeArrowheads="1"/>
          </p:cNvSpPr>
          <p:nvPr/>
        </p:nvSpPr>
        <p:spPr bwMode="auto">
          <a:xfrm>
            <a:off x="10360764"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3" name="Rectangle 245">
            <a:extLst>
              <a:ext uri="{FF2B5EF4-FFF2-40B4-BE49-F238E27FC236}">
                <a16:creationId xmlns:a16="http://schemas.microsoft.com/office/drawing/2014/main" id="{6EC4888D-ACC8-4037-B218-9E9421F8C155}"/>
              </a:ext>
            </a:extLst>
          </p:cNvPr>
          <p:cNvSpPr>
            <a:spLocks noChangeArrowheads="1"/>
          </p:cNvSpPr>
          <p:nvPr/>
        </p:nvSpPr>
        <p:spPr bwMode="auto">
          <a:xfrm>
            <a:off x="10816197"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4" name="Rectangle 246">
            <a:extLst>
              <a:ext uri="{FF2B5EF4-FFF2-40B4-BE49-F238E27FC236}">
                <a16:creationId xmlns:a16="http://schemas.microsoft.com/office/drawing/2014/main" id="{E79B4470-BBFB-4BE1-89AB-C7574F8C4983}"/>
              </a:ext>
            </a:extLst>
          </p:cNvPr>
          <p:cNvSpPr>
            <a:spLocks noChangeArrowheads="1"/>
          </p:cNvSpPr>
          <p:nvPr/>
        </p:nvSpPr>
        <p:spPr bwMode="auto">
          <a:xfrm>
            <a:off x="11270460"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5" name="Rectangle 247">
            <a:extLst>
              <a:ext uri="{FF2B5EF4-FFF2-40B4-BE49-F238E27FC236}">
                <a16:creationId xmlns:a16="http://schemas.microsoft.com/office/drawing/2014/main" id="{2E2BFF5D-548A-437A-838D-19C1F071EED0}"/>
              </a:ext>
            </a:extLst>
          </p:cNvPr>
          <p:cNvSpPr>
            <a:spLocks noChangeArrowheads="1"/>
          </p:cNvSpPr>
          <p:nvPr/>
        </p:nvSpPr>
        <p:spPr bwMode="auto">
          <a:xfrm>
            <a:off x="11725893"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6" name="Rectangle 249">
            <a:extLst>
              <a:ext uri="{FF2B5EF4-FFF2-40B4-BE49-F238E27FC236}">
                <a16:creationId xmlns:a16="http://schemas.microsoft.com/office/drawing/2014/main" id="{FFCA5316-A321-453C-8CE2-53AF9364363F}"/>
              </a:ext>
            </a:extLst>
          </p:cNvPr>
          <p:cNvSpPr>
            <a:spLocks noChangeArrowheads="1"/>
          </p:cNvSpPr>
          <p:nvPr/>
        </p:nvSpPr>
        <p:spPr bwMode="auto">
          <a:xfrm>
            <a:off x="354110"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7" name="Rectangle 250">
            <a:extLst>
              <a:ext uri="{FF2B5EF4-FFF2-40B4-BE49-F238E27FC236}">
                <a16:creationId xmlns:a16="http://schemas.microsoft.com/office/drawing/2014/main" id="{AA681E6A-C814-482F-A76C-24B20AD9D03F}"/>
              </a:ext>
            </a:extLst>
          </p:cNvPr>
          <p:cNvSpPr>
            <a:spLocks noChangeArrowheads="1"/>
          </p:cNvSpPr>
          <p:nvPr/>
        </p:nvSpPr>
        <p:spPr bwMode="auto">
          <a:xfrm>
            <a:off x="809543" y="48985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8" name="Rectangle 251">
            <a:extLst>
              <a:ext uri="{FF2B5EF4-FFF2-40B4-BE49-F238E27FC236}">
                <a16:creationId xmlns:a16="http://schemas.microsoft.com/office/drawing/2014/main" id="{301C7270-7CAD-49F2-B66B-B28D94E0EF77}"/>
              </a:ext>
            </a:extLst>
          </p:cNvPr>
          <p:cNvSpPr>
            <a:spLocks noChangeArrowheads="1"/>
          </p:cNvSpPr>
          <p:nvPr/>
        </p:nvSpPr>
        <p:spPr bwMode="auto">
          <a:xfrm>
            <a:off x="1263806"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9" name="Rectangle 252">
            <a:extLst>
              <a:ext uri="{FF2B5EF4-FFF2-40B4-BE49-F238E27FC236}">
                <a16:creationId xmlns:a16="http://schemas.microsoft.com/office/drawing/2014/main" id="{979CEB10-3E83-4407-BEDC-D49144AA153C}"/>
              </a:ext>
            </a:extLst>
          </p:cNvPr>
          <p:cNvSpPr>
            <a:spLocks noChangeArrowheads="1"/>
          </p:cNvSpPr>
          <p:nvPr/>
        </p:nvSpPr>
        <p:spPr bwMode="auto">
          <a:xfrm>
            <a:off x="1719239" y="48985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0" name="Rectangle 253">
            <a:extLst>
              <a:ext uri="{FF2B5EF4-FFF2-40B4-BE49-F238E27FC236}">
                <a16:creationId xmlns:a16="http://schemas.microsoft.com/office/drawing/2014/main" id="{2F6B505E-6719-4385-8C9E-80108E1D7F7B}"/>
              </a:ext>
            </a:extLst>
          </p:cNvPr>
          <p:cNvSpPr>
            <a:spLocks noChangeArrowheads="1"/>
          </p:cNvSpPr>
          <p:nvPr/>
        </p:nvSpPr>
        <p:spPr bwMode="auto">
          <a:xfrm>
            <a:off x="2173502"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1" name="Rectangle 254">
            <a:extLst>
              <a:ext uri="{FF2B5EF4-FFF2-40B4-BE49-F238E27FC236}">
                <a16:creationId xmlns:a16="http://schemas.microsoft.com/office/drawing/2014/main" id="{032E3D58-EF2F-47C1-84FC-FFC2C3C663F7}"/>
              </a:ext>
            </a:extLst>
          </p:cNvPr>
          <p:cNvSpPr>
            <a:spLocks noChangeArrowheads="1"/>
          </p:cNvSpPr>
          <p:nvPr/>
        </p:nvSpPr>
        <p:spPr bwMode="auto">
          <a:xfrm>
            <a:off x="2628935" y="48985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2" name="Rectangle 255">
            <a:extLst>
              <a:ext uri="{FF2B5EF4-FFF2-40B4-BE49-F238E27FC236}">
                <a16:creationId xmlns:a16="http://schemas.microsoft.com/office/drawing/2014/main" id="{AE4B524B-159B-4639-80B1-B1298E934946}"/>
              </a:ext>
            </a:extLst>
          </p:cNvPr>
          <p:cNvSpPr>
            <a:spLocks noChangeArrowheads="1"/>
          </p:cNvSpPr>
          <p:nvPr/>
        </p:nvSpPr>
        <p:spPr bwMode="auto">
          <a:xfrm>
            <a:off x="3083198"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3" name="Rectangle 268">
            <a:extLst>
              <a:ext uri="{FF2B5EF4-FFF2-40B4-BE49-F238E27FC236}">
                <a16:creationId xmlns:a16="http://schemas.microsoft.com/office/drawing/2014/main" id="{F44A1C49-7120-46FC-ADFE-3126D15DCC8B}"/>
              </a:ext>
            </a:extLst>
          </p:cNvPr>
          <p:cNvSpPr>
            <a:spLocks noChangeArrowheads="1"/>
          </p:cNvSpPr>
          <p:nvPr/>
        </p:nvSpPr>
        <p:spPr bwMode="auto">
          <a:xfrm>
            <a:off x="8996805" y="48985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4" name="Rectangle 269">
            <a:extLst>
              <a:ext uri="{FF2B5EF4-FFF2-40B4-BE49-F238E27FC236}">
                <a16:creationId xmlns:a16="http://schemas.microsoft.com/office/drawing/2014/main" id="{E81048C2-AD36-49EE-9F83-DE219A886273}"/>
              </a:ext>
            </a:extLst>
          </p:cNvPr>
          <p:cNvSpPr>
            <a:spLocks noChangeArrowheads="1"/>
          </p:cNvSpPr>
          <p:nvPr/>
        </p:nvSpPr>
        <p:spPr bwMode="auto">
          <a:xfrm>
            <a:off x="9451068"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5" name="Rectangle 270">
            <a:extLst>
              <a:ext uri="{FF2B5EF4-FFF2-40B4-BE49-F238E27FC236}">
                <a16:creationId xmlns:a16="http://schemas.microsoft.com/office/drawing/2014/main" id="{1C51B872-4D89-44AD-BEC3-889DD85942BD}"/>
              </a:ext>
            </a:extLst>
          </p:cNvPr>
          <p:cNvSpPr>
            <a:spLocks noChangeArrowheads="1"/>
          </p:cNvSpPr>
          <p:nvPr/>
        </p:nvSpPr>
        <p:spPr bwMode="auto">
          <a:xfrm>
            <a:off x="9906502" y="48985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6" name="Rectangle 271">
            <a:extLst>
              <a:ext uri="{FF2B5EF4-FFF2-40B4-BE49-F238E27FC236}">
                <a16:creationId xmlns:a16="http://schemas.microsoft.com/office/drawing/2014/main" id="{9DA5806A-0222-4504-B311-47FFFE9AE4A6}"/>
              </a:ext>
            </a:extLst>
          </p:cNvPr>
          <p:cNvSpPr>
            <a:spLocks noChangeArrowheads="1"/>
          </p:cNvSpPr>
          <p:nvPr/>
        </p:nvSpPr>
        <p:spPr bwMode="auto">
          <a:xfrm>
            <a:off x="10360764"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7" name="Rectangle 272">
            <a:extLst>
              <a:ext uri="{FF2B5EF4-FFF2-40B4-BE49-F238E27FC236}">
                <a16:creationId xmlns:a16="http://schemas.microsoft.com/office/drawing/2014/main" id="{6B98E2B9-61AD-4E8B-8BCB-EB7830DF08DC}"/>
              </a:ext>
            </a:extLst>
          </p:cNvPr>
          <p:cNvSpPr>
            <a:spLocks noChangeArrowheads="1"/>
          </p:cNvSpPr>
          <p:nvPr/>
        </p:nvSpPr>
        <p:spPr bwMode="auto">
          <a:xfrm>
            <a:off x="10816197" y="4898595"/>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8" name="Rectangle 273">
            <a:extLst>
              <a:ext uri="{FF2B5EF4-FFF2-40B4-BE49-F238E27FC236}">
                <a16:creationId xmlns:a16="http://schemas.microsoft.com/office/drawing/2014/main" id="{4B0DA759-2C7B-4700-8A97-72281E91C804}"/>
              </a:ext>
            </a:extLst>
          </p:cNvPr>
          <p:cNvSpPr>
            <a:spLocks noChangeArrowheads="1"/>
          </p:cNvSpPr>
          <p:nvPr/>
        </p:nvSpPr>
        <p:spPr bwMode="auto">
          <a:xfrm>
            <a:off x="11270460" y="4898595"/>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9" name="Rectangle 274">
            <a:extLst>
              <a:ext uri="{FF2B5EF4-FFF2-40B4-BE49-F238E27FC236}">
                <a16:creationId xmlns:a16="http://schemas.microsoft.com/office/drawing/2014/main" id="{908809DC-2628-4896-B87F-004226030EBC}"/>
              </a:ext>
            </a:extLst>
          </p:cNvPr>
          <p:cNvSpPr>
            <a:spLocks noChangeArrowheads="1"/>
          </p:cNvSpPr>
          <p:nvPr/>
        </p:nvSpPr>
        <p:spPr bwMode="auto">
          <a:xfrm>
            <a:off x="11725893" y="4898595"/>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0" name="Rectangle 276">
            <a:extLst>
              <a:ext uri="{FF2B5EF4-FFF2-40B4-BE49-F238E27FC236}">
                <a16:creationId xmlns:a16="http://schemas.microsoft.com/office/drawing/2014/main" id="{623F1777-4E55-4093-B250-548D46D62488}"/>
              </a:ext>
            </a:extLst>
          </p:cNvPr>
          <p:cNvSpPr>
            <a:spLocks noChangeArrowheads="1"/>
          </p:cNvSpPr>
          <p:nvPr/>
        </p:nvSpPr>
        <p:spPr bwMode="auto">
          <a:xfrm>
            <a:off x="354110"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1" name="Rectangle 277">
            <a:extLst>
              <a:ext uri="{FF2B5EF4-FFF2-40B4-BE49-F238E27FC236}">
                <a16:creationId xmlns:a16="http://schemas.microsoft.com/office/drawing/2014/main" id="{2515C3B5-603D-401D-A531-447BA1E7FDD7}"/>
              </a:ext>
            </a:extLst>
          </p:cNvPr>
          <p:cNvSpPr>
            <a:spLocks noChangeArrowheads="1"/>
          </p:cNvSpPr>
          <p:nvPr/>
        </p:nvSpPr>
        <p:spPr bwMode="auto">
          <a:xfrm>
            <a:off x="809543"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2" name="Rectangle 278">
            <a:extLst>
              <a:ext uri="{FF2B5EF4-FFF2-40B4-BE49-F238E27FC236}">
                <a16:creationId xmlns:a16="http://schemas.microsoft.com/office/drawing/2014/main" id="{DE5E7D55-A437-437C-A5CD-CE16F8BDC721}"/>
              </a:ext>
            </a:extLst>
          </p:cNvPr>
          <p:cNvSpPr>
            <a:spLocks noChangeArrowheads="1"/>
          </p:cNvSpPr>
          <p:nvPr/>
        </p:nvSpPr>
        <p:spPr bwMode="auto">
          <a:xfrm>
            <a:off x="1263806"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3" name="Rectangle 279">
            <a:extLst>
              <a:ext uri="{FF2B5EF4-FFF2-40B4-BE49-F238E27FC236}">
                <a16:creationId xmlns:a16="http://schemas.microsoft.com/office/drawing/2014/main" id="{6867695A-35E0-4E03-955E-5542EBF0247E}"/>
              </a:ext>
            </a:extLst>
          </p:cNvPr>
          <p:cNvSpPr>
            <a:spLocks noChangeArrowheads="1"/>
          </p:cNvSpPr>
          <p:nvPr/>
        </p:nvSpPr>
        <p:spPr bwMode="auto">
          <a:xfrm>
            <a:off x="1719239"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4" name="Rectangle 280">
            <a:extLst>
              <a:ext uri="{FF2B5EF4-FFF2-40B4-BE49-F238E27FC236}">
                <a16:creationId xmlns:a16="http://schemas.microsoft.com/office/drawing/2014/main" id="{4E871617-5158-41C5-BB14-EBADA1396FA2}"/>
              </a:ext>
            </a:extLst>
          </p:cNvPr>
          <p:cNvSpPr>
            <a:spLocks noChangeArrowheads="1"/>
          </p:cNvSpPr>
          <p:nvPr/>
        </p:nvSpPr>
        <p:spPr bwMode="auto">
          <a:xfrm>
            <a:off x="2173502"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5" name="Rectangle 281">
            <a:extLst>
              <a:ext uri="{FF2B5EF4-FFF2-40B4-BE49-F238E27FC236}">
                <a16:creationId xmlns:a16="http://schemas.microsoft.com/office/drawing/2014/main" id="{4E2D5191-ECDB-4D1B-A3F5-436A79475BF7}"/>
              </a:ext>
            </a:extLst>
          </p:cNvPr>
          <p:cNvSpPr>
            <a:spLocks noChangeArrowheads="1"/>
          </p:cNvSpPr>
          <p:nvPr/>
        </p:nvSpPr>
        <p:spPr bwMode="auto">
          <a:xfrm>
            <a:off x="2628935"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6" name="Rectangle 282">
            <a:extLst>
              <a:ext uri="{FF2B5EF4-FFF2-40B4-BE49-F238E27FC236}">
                <a16:creationId xmlns:a16="http://schemas.microsoft.com/office/drawing/2014/main" id="{71BE142B-C02B-4FD1-A332-6902B7131A16}"/>
              </a:ext>
            </a:extLst>
          </p:cNvPr>
          <p:cNvSpPr>
            <a:spLocks noChangeArrowheads="1"/>
          </p:cNvSpPr>
          <p:nvPr/>
        </p:nvSpPr>
        <p:spPr bwMode="auto">
          <a:xfrm>
            <a:off x="3083198"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7" name="Rectangle 283">
            <a:extLst>
              <a:ext uri="{FF2B5EF4-FFF2-40B4-BE49-F238E27FC236}">
                <a16:creationId xmlns:a16="http://schemas.microsoft.com/office/drawing/2014/main" id="{1C1A90F5-08ED-4AB6-9F35-63A8866025D0}"/>
              </a:ext>
            </a:extLst>
          </p:cNvPr>
          <p:cNvSpPr>
            <a:spLocks noChangeArrowheads="1"/>
          </p:cNvSpPr>
          <p:nvPr/>
        </p:nvSpPr>
        <p:spPr bwMode="auto">
          <a:xfrm>
            <a:off x="3538630"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8" name="Rectangle 284">
            <a:extLst>
              <a:ext uri="{FF2B5EF4-FFF2-40B4-BE49-F238E27FC236}">
                <a16:creationId xmlns:a16="http://schemas.microsoft.com/office/drawing/2014/main" id="{163D79BB-8C1C-4D0D-AFDD-A8EEE07F4DC4}"/>
              </a:ext>
            </a:extLst>
          </p:cNvPr>
          <p:cNvSpPr>
            <a:spLocks noChangeArrowheads="1"/>
          </p:cNvSpPr>
          <p:nvPr/>
        </p:nvSpPr>
        <p:spPr bwMode="auto">
          <a:xfrm>
            <a:off x="3992893"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9" name="Rectangle 285">
            <a:extLst>
              <a:ext uri="{FF2B5EF4-FFF2-40B4-BE49-F238E27FC236}">
                <a16:creationId xmlns:a16="http://schemas.microsoft.com/office/drawing/2014/main" id="{1B2DF357-EFD3-403D-A136-E53ACA518239}"/>
              </a:ext>
            </a:extLst>
          </p:cNvPr>
          <p:cNvSpPr>
            <a:spLocks noChangeArrowheads="1"/>
          </p:cNvSpPr>
          <p:nvPr/>
        </p:nvSpPr>
        <p:spPr bwMode="auto">
          <a:xfrm>
            <a:off x="4448327"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0" name="Rectangle 286">
            <a:extLst>
              <a:ext uri="{FF2B5EF4-FFF2-40B4-BE49-F238E27FC236}">
                <a16:creationId xmlns:a16="http://schemas.microsoft.com/office/drawing/2014/main" id="{99BE0D0E-EECE-441B-9B0B-10138A8DC6DD}"/>
              </a:ext>
            </a:extLst>
          </p:cNvPr>
          <p:cNvSpPr>
            <a:spLocks noChangeArrowheads="1"/>
          </p:cNvSpPr>
          <p:nvPr/>
        </p:nvSpPr>
        <p:spPr bwMode="auto">
          <a:xfrm>
            <a:off x="4902590"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1" name="Rectangle 287">
            <a:extLst>
              <a:ext uri="{FF2B5EF4-FFF2-40B4-BE49-F238E27FC236}">
                <a16:creationId xmlns:a16="http://schemas.microsoft.com/office/drawing/2014/main" id="{5F8922A9-01DD-4E8E-A435-E9368C30AC56}"/>
              </a:ext>
            </a:extLst>
          </p:cNvPr>
          <p:cNvSpPr>
            <a:spLocks noChangeArrowheads="1"/>
          </p:cNvSpPr>
          <p:nvPr/>
        </p:nvSpPr>
        <p:spPr bwMode="auto">
          <a:xfrm>
            <a:off x="5358022"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2" name="Rectangle 288">
            <a:extLst>
              <a:ext uri="{FF2B5EF4-FFF2-40B4-BE49-F238E27FC236}">
                <a16:creationId xmlns:a16="http://schemas.microsoft.com/office/drawing/2014/main" id="{BE148054-6735-4808-92F8-53F3E0FF27FD}"/>
              </a:ext>
            </a:extLst>
          </p:cNvPr>
          <p:cNvSpPr>
            <a:spLocks noChangeArrowheads="1"/>
          </p:cNvSpPr>
          <p:nvPr/>
        </p:nvSpPr>
        <p:spPr bwMode="auto">
          <a:xfrm>
            <a:off x="5812285"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3" name="Rectangle 289">
            <a:extLst>
              <a:ext uri="{FF2B5EF4-FFF2-40B4-BE49-F238E27FC236}">
                <a16:creationId xmlns:a16="http://schemas.microsoft.com/office/drawing/2014/main" id="{83EF7D19-EE81-4C8B-BB74-1EBFE79A10D4}"/>
              </a:ext>
            </a:extLst>
          </p:cNvPr>
          <p:cNvSpPr>
            <a:spLocks noChangeArrowheads="1"/>
          </p:cNvSpPr>
          <p:nvPr/>
        </p:nvSpPr>
        <p:spPr bwMode="auto">
          <a:xfrm>
            <a:off x="6267718"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4" name="Rectangle 290">
            <a:extLst>
              <a:ext uri="{FF2B5EF4-FFF2-40B4-BE49-F238E27FC236}">
                <a16:creationId xmlns:a16="http://schemas.microsoft.com/office/drawing/2014/main" id="{4F511F31-AAA8-4436-8486-592CB8944FC3}"/>
              </a:ext>
            </a:extLst>
          </p:cNvPr>
          <p:cNvSpPr>
            <a:spLocks noChangeArrowheads="1"/>
          </p:cNvSpPr>
          <p:nvPr/>
        </p:nvSpPr>
        <p:spPr bwMode="auto">
          <a:xfrm>
            <a:off x="6721981"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5" name="Rectangle 291">
            <a:extLst>
              <a:ext uri="{FF2B5EF4-FFF2-40B4-BE49-F238E27FC236}">
                <a16:creationId xmlns:a16="http://schemas.microsoft.com/office/drawing/2014/main" id="{369EBF34-9826-4B91-A306-5839D20C49EC}"/>
              </a:ext>
            </a:extLst>
          </p:cNvPr>
          <p:cNvSpPr>
            <a:spLocks noChangeArrowheads="1"/>
          </p:cNvSpPr>
          <p:nvPr/>
        </p:nvSpPr>
        <p:spPr bwMode="auto">
          <a:xfrm>
            <a:off x="7177414"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6" name="Rectangle 292">
            <a:extLst>
              <a:ext uri="{FF2B5EF4-FFF2-40B4-BE49-F238E27FC236}">
                <a16:creationId xmlns:a16="http://schemas.microsoft.com/office/drawing/2014/main" id="{859A171A-D946-4682-BEB2-E7822CAF95FD}"/>
              </a:ext>
            </a:extLst>
          </p:cNvPr>
          <p:cNvSpPr>
            <a:spLocks noChangeArrowheads="1"/>
          </p:cNvSpPr>
          <p:nvPr/>
        </p:nvSpPr>
        <p:spPr bwMode="auto">
          <a:xfrm>
            <a:off x="7631676"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7" name="Rectangle 293">
            <a:extLst>
              <a:ext uri="{FF2B5EF4-FFF2-40B4-BE49-F238E27FC236}">
                <a16:creationId xmlns:a16="http://schemas.microsoft.com/office/drawing/2014/main" id="{AF93A40B-14CA-4CA7-9133-C7B48DAC4152}"/>
              </a:ext>
            </a:extLst>
          </p:cNvPr>
          <p:cNvSpPr>
            <a:spLocks noChangeArrowheads="1"/>
          </p:cNvSpPr>
          <p:nvPr/>
        </p:nvSpPr>
        <p:spPr bwMode="auto">
          <a:xfrm>
            <a:off x="8087110"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8" name="Rectangle 294">
            <a:extLst>
              <a:ext uri="{FF2B5EF4-FFF2-40B4-BE49-F238E27FC236}">
                <a16:creationId xmlns:a16="http://schemas.microsoft.com/office/drawing/2014/main" id="{30BB7367-2D64-40A9-8FC2-6664A0872F69}"/>
              </a:ext>
            </a:extLst>
          </p:cNvPr>
          <p:cNvSpPr>
            <a:spLocks noChangeArrowheads="1"/>
          </p:cNvSpPr>
          <p:nvPr/>
        </p:nvSpPr>
        <p:spPr bwMode="auto">
          <a:xfrm>
            <a:off x="8541373"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9" name="Rectangle 295">
            <a:extLst>
              <a:ext uri="{FF2B5EF4-FFF2-40B4-BE49-F238E27FC236}">
                <a16:creationId xmlns:a16="http://schemas.microsoft.com/office/drawing/2014/main" id="{14A42AB5-CCB0-416F-85D7-152BACA427FC}"/>
              </a:ext>
            </a:extLst>
          </p:cNvPr>
          <p:cNvSpPr>
            <a:spLocks noChangeArrowheads="1"/>
          </p:cNvSpPr>
          <p:nvPr/>
        </p:nvSpPr>
        <p:spPr bwMode="auto">
          <a:xfrm>
            <a:off x="8996805"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0" name="Rectangle 296">
            <a:extLst>
              <a:ext uri="{FF2B5EF4-FFF2-40B4-BE49-F238E27FC236}">
                <a16:creationId xmlns:a16="http://schemas.microsoft.com/office/drawing/2014/main" id="{31700671-BD7D-40A1-81C9-CF9CE4C2A725}"/>
              </a:ext>
            </a:extLst>
          </p:cNvPr>
          <p:cNvSpPr>
            <a:spLocks noChangeArrowheads="1"/>
          </p:cNvSpPr>
          <p:nvPr/>
        </p:nvSpPr>
        <p:spPr bwMode="auto">
          <a:xfrm>
            <a:off x="9451068"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1" name="Rectangle 297">
            <a:extLst>
              <a:ext uri="{FF2B5EF4-FFF2-40B4-BE49-F238E27FC236}">
                <a16:creationId xmlns:a16="http://schemas.microsoft.com/office/drawing/2014/main" id="{1C490051-C4F6-4F21-9CBD-DFB84514AD2B}"/>
              </a:ext>
            </a:extLst>
          </p:cNvPr>
          <p:cNvSpPr>
            <a:spLocks noChangeArrowheads="1"/>
          </p:cNvSpPr>
          <p:nvPr/>
        </p:nvSpPr>
        <p:spPr bwMode="auto">
          <a:xfrm>
            <a:off x="9906502" y="54069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2" name="Rectangle 298">
            <a:extLst>
              <a:ext uri="{FF2B5EF4-FFF2-40B4-BE49-F238E27FC236}">
                <a16:creationId xmlns:a16="http://schemas.microsoft.com/office/drawing/2014/main" id="{14B47FB0-304B-408C-AA3F-0F5BB6A5AA3F}"/>
              </a:ext>
            </a:extLst>
          </p:cNvPr>
          <p:cNvSpPr>
            <a:spLocks noChangeArrowheads="1"/>
          </p:cNvSpPr>
          <p:nvPr/>
        </p:nvSpPr>
        <p:spPr bwMode="auto">
          <a:xfrm>
            <a:off x="10360764"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3" name="Rectangle 299">
            <a:extLst>
              <a:ext uri="{FF2B5EF4-FFF2-40B4-BE49-F238E27FC236}">
                <a16:creationId xmlns:a16="http://schemas.microsoft.com/office/drawing/2014/main" id="{9AE02871-B6BC-490F-A388-280843B2B1F3}"/>
              </a:ext>
            </a:extLst>
          </p:cNvPr>
          <p:cNvSpPr>
            <a:spLocks noChangeArrowheads="1"/>
          </p:cNvSpPr>
          <p:nvPr/>
        </p:nvSpPr>
        <p:spPr bwMode="auto">
          <a:xfrm>
            <a:off x="10816197" y="5406987"/>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4" name="Rectangle 300">
            <a:extLst>
              <a:ext uri="{FF2B5EF4-FFF2-40B4-BE49-F238E27FC236}">
                <a16:creationId xmlns:a16="http://schemas.microsoft.com/office/drawing/2014/main" id="{BCA5BD2F-9032-4907-8901-2774F8E56D47}"/>
              </a:ext>
            </a:extLst>
          </p:cNvPr>
          <p:cNvSpPr>
            <a:spLocks noChangeArrowheads="1"/>
          </p:cNvSpPr>
          <p:nvPr/>
        </p:nvSpPr>
        <p:spPr bwMode="auto">
          <a:xfrm>
            <a:off x="11270460"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5" name="Rectangle 301">
            <a:extLst>
              <a:ext uri="{FF2B5EF4-FFF2-40B4-BE49-F238E27FC236}">
                <a16:creationId xmlns:a16="http://schemas.microsoft.com/office/drawing/2014/main" id="{36189607-33CC-47D6-88FA-F4CD1D7D1954}"/>
              </a:ext>
            </a:extLst>
          </p:cNvPr>
          <p:cNvSpPr>
            <a:spLocks noChangeArrowheads="1"/>
          </p:cNvSpPr>
          <p:nvPr/>
        </p:nvSpPr>
        <p:spPr bwMode="auto">
          <a:xfrm>
            <a:off x="11725893"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6" name="Rectangle 303">
            <a:extLst>
              <a:ext uri="{FF2B5EF4-FFF2-40B4-BE49-F238E27FC236}">
                <a16:creationId xmlns:a16="http://schemas.microsoft.com/office/drawing/2014/main" id="{7926FB0B-1EC7-42B6-A9AF-4F352A02DE93}"/>
              </a:ext>
            </a:extLst>
          </p:cNvPr>
          <p:cNvSpPr>
            <a:spLocks noChangeArrowheads="1"/>
          </p:cNvSpPr>
          <p:nvPr/>
        </p:nvSpPr>
        <p:spPr bwMode="auto">
          <a:xfrm>
            <a:off x="354110"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7" name="Rectangle 304">
            <a:extLst>
              <a:ext uri="{FF2B5EF4-FFF2-40B4-BE49-F238E27FC236}">
                <a16:creationId xmlns:a16="http://schemas.microsoft.com/office/drawing/2014/main" id="{C6CE7582-1C15-40D6-A04B-3AB4A11174B4}"/>
              </a:ext>
            </a:extLst>
          </p:cNvPr>
          <p:cNvSpPr>
            <a:spLocks noChangeArrowheads="1"/>
          </p:cNvSpPr>
          <p:nvPr/>
        </p:nvSpPr>
        <p:spPr bwMode="auto">
          <a:xfrm>
            <a:off x="809543"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8" name="Rectangle 305">
            <a:extLst>
              <a:ext uri="{FF2B5EF4-FFF2-40B4-BE49-F238E27FC236}">
                <a16:creationId xmlns:a16="http://schemas.microsoft.com/office/drawing/2014/main" id="{1A4C7EDE-CAE5-4A0E-A085-D115521EE112}"/>
              </a:ext>
            </a:extLst>
          </p:cNvPr>
          <p:cNvSpPr>
            <a:spLocks noChangeArrowheads="1"/>
          </p:cNvSpPr>
          <p:nvPr/>
        </p:nvSpPr>
        <p:spPr bwMode="auto">
          <a:xfrm>
            <a:off x="1263806"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9" name="Rectangle 306">
            <a:extLst>
              <a:ext uri="{FF2B5EF4-FFF2-40B4-BE49-F238E27FC236}">
                <a16:creationId xmlns:a16="http://schemas.microsoft.com/office/drawing/2014/main" id="{A45537C6-B529-4B21-AD2D-EF53D7A3A687}"/>
              </a:ext>
            </a:extLst>
          </p:cNvPr>
          <p:cNvSpPr>
            <a:spLocks noChangeArrowheads="1"/>
          </p:cNvSpPr>
          <p:nvPr/>
        </p:nvSpPr>
        <p:spPr bwMode="auto">
          <a:xfrm>
            <a:off x="1719239"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0" name="Rectangle 307">
            <a:extLst>
              <a:ext uri="{FF2B5EF4-FFF2-40B4-BE49-F238E27FC236}">
                <a16:creationId xmlns:a16="http://schemas.microsoft.com/office/drawing/2014/main" id="{BD7156AF-407F-4067-A722-2F7D5A6CBD41}"/>
              </a:ext>
            </a:extLst>
          </p:cNvPr>
          <p:cNvSpPr>
            <a:spLocks noChangeArrowheads="1"/>
          </p:cNvSpPr>
          <p:nvPr/>
        </p:nvSpPr>
        <p:spPr bwMode="auto">
          <a:xfrm>
            <a:off x="2173502"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1" name="Rectangle 308">
            <a:extLst>
              <a:ext uri="{FF2B5EF4-FFF2-40B4-BE49-F238E27FC236}">
                <a16:creationId xmlns:a16="http://schemas.microsoft.com/office/drawing/2014/main" id="{DB5E4949-C1A1-462A-A907-81360D68C1D5}"/>
              </a:ext>
            </a:extLst>
          </p:cNvPr>
          <p:cNvSpPr>
            <a:spLocks noChangeArrowheads="1"/>
          </p:cNvSpPr>
          <p:nvPr/>
        </p:nvSpPr>
        <p:spPr bwMode="auto">
          <a:xfrm>
            <a:off x="2628935"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2" name="Rectangle 309">
            <a:extLst>
              <a:ext uri="{FF2B5EF4-FFF2-40B4-BE49-F238E27FC236}">
                <a16:creationId xmlns:a16="http://schemas.microsoft.com/office/drawing/2014/main" id="{FAD5200A-AC76-4A0D-9277-A1C8E4D69729}"/>
              </a:ext>
            </a:extLst>
          </p:cNvPr>
          <p:cNvSpPr>
            <a:spLocks noChangeArrowheads="1"/>
          </p:cNvSpPr>
          <p:nvPr/>
        </p:nvSpPr>
        <p:spPr bwMode="auto">
          <a:xfrm>
            <a:off x="3083198"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3" name="Rectangle 310">
            <a:extLst>
              <a:ext uri="{FF2B5EF4-FFF2-40B4-BE49-F238E27FC236}">
                <a16:creationId xmlns:a16="http://schemas.microsoft.com/office/drawing/2014/main" id="{B10E8F52-7FCD-4B17-964A-1A97E2CB0669}"/>
              </a:ext>
            </a:extLst>
          </p:cNvPr>
          <p:cNvSpPr>
            <a:spLocks noChangeArrowheads="1"/>
          </p:cNvSpPr>
          <p:nvPr/>
        </p:nvSpPr>
        <p:spPr bwMode="auto">
          <a:xfrm>
            <a:off x="3538630"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4" name="Rectangle 311">
            <a:extLst>
              <a:ext uri="{FF2B5EF4-FFF2-40B4-BE49-F238E27FC236}">
                <a16:creationId xmlns:a16="http://schemas.microsoft.com/office/drawing/2014/main" id="{199F53BC-5327-4C34-A560-B7D93F5F951E}"/>
              </a:ext>
            </a:extLst>
          </p:cNvPr>
          <p:cNvSpPr>
            <a:spLocks noChangeArrowheads="1"/>
          </p:cNvSpPr>
          <p:nvPr/>
        </p:nvSpPr>
        <p:spPr bwMode="auto">
          <a:xfrm>
            <a:off x="3992893"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5" name="Rectangle 312">
            <a:extLst>
              <a:ext uri="{FF2B5EF4-FFF2-40B4-BE49-F238E27FC236}">
                <a16:creationId xmlns:a16="http://schemas.microsoft.com/office/drawing/2014/main" id="{2FC7F96E-2AA5-4430-8933-303E0E254435}"/>
              </a:ext>
            </a:extLst>
          </p:cNvPr>
          <p:cNvSpPr>
            <a:spLocks noChangeArrowheads="1"/>
          </p:cNvSpPr>
          <p:nvPr/>
        </p:nvSpPr>
        <p:spPr bwMode="auto">
          <a:xfrm>
            <a:off x="4448327"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6" name="Rectangle 313">
            <a:extLst>
              <a:ext uri="{FF2B5EF4-FFF2-40B4-BE49-F238E27FC236}">
                <a16:creationId xmlns:a16="http://schemas.microsoft.com/office/drawing/2014/main" id="{6F48430D-4266-4379-B0B9-939C11A824B5}"/>
              </a:ext>
            </a:extLst>
          </p:cNvPr>
          <p:cNvSpPr>
            <a:spLocks noChangeArrowheads="1"/>
          </p:cNvSpPr>
          <p:nvPr/>
        </p:nvSpPr>
        <p:spPr bwMode="auto">
          <a:xfrm>
            <a:off x="4902590"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7" name="Rectangle 314">
            <a:extLst>
              <a:ext uri="{FF2B5EF4-FFF2-40B4-BE49-F238E27FC236}">
                <a16:creationId xmlns:a16="http://schemas.microsoft.com/office/drawing/2014/main" id="{E96290E6-15F2-4B8D-BD72-D47344F70D55}"/>
              </a:ext>
            </a:extLst>
          </p:cNvPr>
          <p:cNvSpPr>
            <a:spLocks noChangeArrowheads="1"/>
          </p:cNvSpPr>
          <p:nvPr/>
        </p:nvSpPr>
        <p:spPr bwMode="auto">
          <a:xfrm>
            <a:off x="5358022"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8" name="Rectangle 315">
            <a:extLst>
              <a:ext uri="{FF2B5EF4-FFF2-40B4-BE49-F238E27FC236}">
                <a16:creationId xmlns:a16="http://schemas.microsoft.com/office/drawing/2014/main" id="{FBC8EBAB-9D6C-48D6-BE00-C2F53C03F66A}"/>
              </a:ext>
            </a:extLst>
          </p:cNvPr>
          <p:cNvSpPr>
            <a:spLocks noChangeArrowheads="1"/>
          </p:cNvSpPr>
          <p:nvPr/>
        </p:nvSpPr>
        <p:spPr bwMode="auto">
          <a:xfrm>
            <a:off x="5812285"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9" name="Rectangle 316">
            <a:extLst>
              <a:ext uri="{FF2B5EF4-FFF2-40B4-BE49-F238E27FC236}">
                <a16:creationId xmlns:a16="http://schemas.microsoft.com/office/drawing/2014/main" id="{2E89C0F2-BC8E-4CA4-A11F-96B5B0E77AA2}"/>
              </a:ext>
            </a:extLst>
          </p:cNvPr>
          <p:cNvSpPr>
            <a:spLocks noChangeArrowheads="1"/>
          </p:cNvSpPr>
          <p:nvPr/>
        </p:nvSpPr>
        <p:spPr bwMode="auto">
          <a:xfrm>
            <a:off x="6267718"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0" name="Rectangle 317">
            <a:extLst>
              <a:ext uri="{FF2B5EF4-FFF2-40B4-BE49-F238E27FC236}">
                <a16:creationId xmlns:a16="http://schemas.microsoft.com/office/drawing/2014/main" id="{ABB2F2E5-0B78-4924-8C02-91133456E04E}"/>
              </a:ext>
            </a:extLst>
          </p:cNvPr>
          <p:cNvSpPr>
            <a:spLocks noChangeArrowheads="1"/>
          </p:cNvSpPr>
          <p:nvPr/>
        </p:nvSpPr>
        <p:spPr bwMode="auto">
          <a:xfrm>
            <a:off x="6721981"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1" name="Rectangle 318">
            <a:extLst>
              <a:ext uri="{FF2B5EF4-FFF2-40B4-BE49-F238E27FC236}">
                <a16:creationId xmlns:a16="http://schemas.microsoft.com/office/drawing/2014/main" id="{8A77E39A-3439-42E5-864E-07050A9B949A}"/>
              </a:ext>
            </a:extLst>
          </p:cNvPr>
          <p:cNvSpPr>
            <a:spLocks noChangeArrowheads="1"/>
          </p:cNvSpPr>
          <p:nvPr/>
        </p:nvSpPr>
        <p:spPr bwMode="auto">
          <a:xfrm>
            <a:off x="7177414"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2" name="Rectangle 319">
            <a:extLst>
              <a:ext uri="{FF2B5EF4-FFF2-40B4-BE49-F238E27FC236}">
                <a16:creationId xmlns:a16="http://schemas.microsoft.com/office/drawing/2014/main" id="{25EAA1C5-3174-4F4B-BFF3-90C5CCB903EC}"/>
              </a:ext>
            </a:extLst>
          </p:cNvPr>
          <p:cNvSpPr>
            <a:spLocks noChangeArrowheads="1"/>
          </p:cNvSpPr>
          <p:nvPr/>
        </p:nvSpPr>
        <p:spPr bwMode="auto">
          <a:xfrm>
            <a:off x="7631676"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3" name="Rectangle 320">
            <a:extLst>
              <a:ext uri="{FF2B5EF4-FFF2-40B4-BE49-F238E27FC236}">
                <a16:creationId xmlns:a16="http://schemas.microsoft.com/office/drawing/2014/main" id="{1F2DB9F1-C65F-4052-A053-3F8F3AF0F08F}"/>
              </a:ext>
            </a:extLst>
          </p:cNvPr>
          <p:cNvSpPr>
            <a:spLocks noChangeArrowheads="1"/>
          </p:cNvSpPr>
          <p:nvPr/>
        </p:nvSpPr>
        <p:spPr bwMode="auto">
          <a:xfrm>
            <a:off x="8087110"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4" name="Rectangle 321">
            <a:extLst>
              <a:ext uri="{FF2B5EF4-FFF2-40B4-BE49-F238E27FC236}">
                <a16:creationId xmlns:a16="http://schemas.microsoft.com/office/drawing/2014/main" id="{AFFB727D-B40C-4F86-915F-7329F028339A}"/>
              </a:ext>
            </a:extLst>
          </p:cNvPr>
          <p:cNvSpPr>
            <a:spLocks noChangeArrowheads="1"/>
          </p:cNvSpPr>
          <p:nvPr/>
        </p:nvSpPr>
        <p:spPr bwMode="auto">
          <a:xfrm>
            <a:off x="8541373"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5" name="Rectangle 322">
            <a:extLst>
              <a:ext uri="{FF2B5EF4-FFF2-40B4-BE49-F238E27FC236}">
                <a16:creationId xmlns:a16="http://schemas.microsoft.com/office/drawing/2014/main" id="{584872F2-AD23-451B-B00B-D48843FDC2F0}"/>
              </a:ext>
            </a:extLst>
          </p:cNvPr>
          <p:cNvSpPr>
            <a:spLocks noChangeArrowheads="1"/>
          </p:cNvSpPr>
          <p:nvPr/>
        </p:nvSpPr>
        <p:spPr bwMode="auto">
          <a:xfrm>
            <a:off x="8996805"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6" name="Rectangle 323">
            <a:extLst>
              <a:ext uri="{FF2B5EF4-FFF2-40B4-BE49-F238E27FC236}">
                <a16:creationId xmlns:a16="http://schemas.microsoft.com/office/drawing/2014/main" id="{59E7ABF1-EA01-439C-89DC-4066F7684B5B}"/>
              </a:ext>
            </a:extLst>
          </p:cNvPr>
          <p:cNvSpPr>
            <a:spLocks noChangeArrowheads="1"/>
          </p:cNvSpPr>
          <p:nvPr/>
        </p:nvSpPr>
        <p:spPr bwMode="auto">
          <a:xfrm>
            <a:off x="9451068"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7" name="Rectangle 324">
            <a:extLst>
              <a:ext uri="{FF2B5EF4-FFF2-40B4-BE49-F238E27FC236}">
                <a16:creationId xmlns:a16="http://schemas.microsoft.com/office/drawing/2014/main" id="{F5673CC4-BA29-4135-9BA9-AED7EAA77A45}"/>
              </a:ext>
            </a:extLst>
          </p:cNvPr>
          <p:cNvSpPr>
            <a:spLocks noChangeArrowheads="1"/>
          </p:cNvSpPr>
          <p:nvPr/>
        </p:nvSpPr>
        <p:spPr bwMode="auto">
          <a:xfrm>
            <a:off x="9906502"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8" name="Rectangle 325">
            <a:extLst>
              <a:ext uri="{FF2B5EF4-FFF2-40B4-BE49-F238E27FC236}">
                <a16:creationId xmlns:a16="http://schemas.microsoft.com/office/drawing/2014/main" id="{06B3D335-F1DF-4E26-A5A1-31E9CD919EA6}"/>
              </a:ext>
            </a:extLst>
          </p:cNvPr>
          <p:cNvSpPr>
            <a:spLocks noChangeArrowheads="1"/>
          </p:cNvSpPr>
          <p:nvPr/>
        </p:nvSpPr>
        <p:spPr bwMode="auto">
          <a:xfrm>
            <a:off x="10360764" y="5915379"/>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9" name="Rectangle 326">
            <a:extLst>
              <a:ext uri="{FF2B5EF4-FFF2-40B4-BE49-F238E27FC236}">
                <a16:creationId xmlns:a16="http://schemas.microsoft.com/office/drawing/2014/main" id="{834239CB-0B66-488B-B963-CD4BC4A66C7E}"/>
              </a:ext>
            </a:extLst>
          </p:cNvPr>
          <p:cNvSpPr>
            <a:spLocks noChangeArrowheads="1"/>
          </p:cNvSpPr>
          <p:nvPr/>
        </p:nvSpPr>
        <p:spPr bwMode="auto">
          <a:xfrm>
            <a:off x="10816197"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0" name="Rectangle 327">
            <a:extLst>
              <a:ext uri="{FF2B5EF4-FFF2-40B4-BE49-F238E27FC236}">
                <a16:creationId xmlns:a16="http://schemas.microsoft.com/office/drawing/2014/main" id="{5DF8D3AD-C701-45DA-A09C-0B72B8B4D062}"/>
              </a:ext>
            </a:extLst>
          </p:cNvPr>
          <p:cNvSpPr>
            <a:spLocks noChangeArrowheads="1"/>
          </p:cNvSpPr>
          <p:nvPr/>
        </p:nvSpPr>
        <p:spPr bwMode="auto">
          <a:xfrm>
            <a:off x="11270460" y="5915379"/>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1" name="Rectangle 328">
            <a:extLst>
              <a:ext uri="{FF2B5EF4-FFF2-40B4-BE49-F238E27FC236}">
                <a16:creationId xmlns:a16="http://schemas.microsoft.com/office/drawing/2014/main" id="{4A5BD061-AFE7-47F7-A037-4635A1719163}"/>
              </a:ext>
            </a:extLst>
          </p:cNvPr>
          <p:cNvSpPr>
            <a:spLocks noChangeArrowheads="1"/>
          </p:cNvSpPr>
          <p:nvPr/>
        </p:nvSpPr>
        <p:spPr bwMode="auto">
          <a:xfrm>
            <a:off x="11725893" y="5915379"/>
            <a:ext cx="10882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2" name="Rectangle 303">
            <a:extLst>
              <a:ext uri="{FF2B5EF4-FFF2-40B4-BE49-F238E27FC236}">
                <a16:creationId xmlns:a16="http://schemas.microsoft.com/office/drawing/2014/main" id="{72E47367-DB80-4AEF-B453-F2874E290804}"/>
              </a:ext>
            </a:extLst>
          </p:cNvPr>
          <p:cNvSpPr>
            <a:spLocks noChangeArrowheads="1"/>
          </p:cNvSpPr>
          <p:nvPr/>
        </p:nvSpPr>
        <p:spPr bwMode="auto">
          <a:xfrm>
            <a:off x="354110"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3" name="Rectangle 304">
            <a:extLst>
              <a:ext uri="{FF2B5EF4-FFF2-40B4-BE49-F238E27FC236}">
                <a16:creationId xmlns:a16="http://schemas.microsoft.com/office/drawing/2014/main" id="{A5D11ACD-18C7-4BD8-97B9-7564D82EECED}"/>
              </a:ext>
            </a:extLst>
          </p:cNvPr>
          <p:cNvSpPr>
            <a:spLocks noChangeArrowheads="1"/>
          </p:cNvSpPr>
          <p:nvPr/>
        </p:nvSpPr>
        <p:spPr bwMode="auto">
          <a:xfrm>
            <a:off x="809543"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4" name="Rectangle 305">
            <a:extLst>
              <a:ext uri="{FF2B5EF4-FFF2-40B4-BE49-F238E27FC236}">
                <a16:creationId xmlns:a16="http://schemas.microsoft.com/office/drawing/2014/main" id="{7304767C-0411-429C-B5FC-DE14E770D4E3}"/>
              </a:ext>
            </a:extLst>
          </p:cNvPr>
          <p:cNvSpPr>
            <a:spLocks noChangeArrowheads="1"/>
          </p:cNvSpPr>
          <p:nvPr/>
        </p:nvSpPr>
        <p:spPr bwMode="auto">
          <a:xfrm>
            <a:off x="1263806"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5" name="Rectangle 306">
            <a:extLst>
              <a:ext uri="{FF2B5EF4-FFF2-40B4-BE49-F238E27FC236}">
                <a16:creationId xmlns:a16="http://schemas.microsoft.com/office/drawing/2014/main" id="{D74BCE79-1C15-40ED-A6B2-30D89DC13305}"/>
              </a:ext>
            </a:extLst>
          </p:cNvPr>
          <p:cNvSpPr>
            <a:spLocks noChangeArrowheads="1"/>
          </p:cNvSpPr>
          <p:nvPr/>
        </p:nvSpPr>
        <p:spPr bwMode="auto">
          <a:xfrm>
            <a:off x="1719239"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6" name="Rectangle 307">
            <a:extLst>
              <a:ext uri="{FF2B5EF4-FFF2-40B4-BE49-F238E27FC236}">
                <a16:creationId xmlns:a16="http://schemas.microsoft.com/office/drawing/2014/main" id="{4966B602-0BC1-433A-A6DC-60644E5D1576}"/>
              </a:ext>
            </a:extLst>
          </p:cNvPr>
          <p:cNvSpPr>
            <a:spLocks noChangeArrowheads="1"/>
          </p:cNvSpPr>
          <p:nvPr/>
        </p:nvSpPr>
        <p:spPr bwMode="auto">
          <a:xfrm>
            <a:off x="2173502"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7" name="Rectangle 308">
            <a:extLst>
              <a:ext uri="{FF2B5EF4-FFF2-40B4-BE49-F238E27FC236}">
                <a16:creationId xmlns:a16="http://schemas.microsoft.com/office/drawing/2014/main" id="{5FA73E87-F9E1-4922-AB56-257040A0C260}"/>
              </a:ext>
            </a:extLst>
          </p:cNvPr>
          <p:cNvSpPr>
            <a:spLocks noChangeArrowheads="1"/>
          </p:cNvSpPr>
          <p:nvPr/>
        </p:nvSpPr>
        <p:spPr bwMode="auto">
          <a:xfrm>
            <a:off x="2628935"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8" name="Rectangle 309">
            <a:extLst>
              <a:ext uri="{FF2B5EF4-FFF2-40B4-BE49-F238E27FC236}">
                <a16:creationId xmlns:a16="http://schemas.microsoft.com/office/drawing/2014/main" id="{3523D0D6-BF5C-4992-89BC-D80F4B65DDA7}"/>
              </a:ext>
            </a:extLst>
          </p:cNvPr>
          <p:cNvSpPr>
            <a:spLocks noChangeArrowheads="1"/>
          </p:cNvSpPr>
          <p:nvPr/>
        </p:nvSpPr>
        <p:spPr bwMode="auto">
          <a:xfrm>
            <a:off x="3083198"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9" name="Rectangle 310">
            <a:extLst>
              <a:ext uri="{FF2B5EF4-FFF2-40B4-BE49-F238E27FC236}">
                <a16:creationId xmlns:a16="http://schemas.microsoft.com/office/drawing/2014/main" id="{5D76C7BC-28B0-4D32-B952-79C61B9622E0}"/>
              </a:ext>
            </a:extLst>
          </p:cNvPr>
          <p:cNvSpPr>
            <a:spLocks noChangeArrowheads="1"/>
          </p:cNvSpPr>
          <p:nvPr/>
        </p:nvSpPr>
        <p:spPr bwMode="auto">
          <a:xfrm>
            <a:off x="3538630"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0" name="Rectangle 311">
            <a:extLst>
              <a:ext uri="{FF2B5EF4-FFF2-40B4-BE49-F238E27FC236}">
                <a16:creationId xmlns:a16="http://schemas.microsoft.com/office/drawing/2014/main" id="{02B04400-D266-4DBE-913D-B08E3CF680B4}"/>
              </a:ext>
            </a:extLst>
          </p:cNvPr>
          <p:cNvSpPr>
            <a:spLocks noChangeArrowheads="1"/>
          </p:cNvSpPr>
          <p:nvPr/>
        </p:nvSpPr>
        <p:spPr bwMode="auto">
          <a:xfrm>
            <a:off x="3992893"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1" name="Rectangle 312">
            <a:extLst>
              <a:ext uri="{FF2B5EF4-FFF2-40B4-BE49-F238E27FC236}">
                <a16:creationId xmlns:a16="http://schemas.microsoft.com/office/drawing/2014/main" id="{7B93B4CC-C4D7-437E-A267-7391A7627D42}"/>
              </a:ext>
            </a:extLst>
          </p:cNvPr>
          <p:cNvSpPr>
            <a:spLocks noChangeArrowheads="1"/>
          </p:cNvSpPr>
          <p:nvPr/>
        </p:nvSpPr>
        <p:spPr bwMode="auto">
          <a:xfrm>
            <a:off x="4448327"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2" name="Rectangle 313">
            <a:extLst>
              <a:ext uri="{FF2B5EF4-FFF2-40B4-BE49-F238E27FC236}">
                <a16:creationId xmlns:a16="http://schemas.microsoft.com/office/drawing/2014/main" id="{4B2581D9-C04D-4A48-A51B-2934BA88C105}"/>
              </a:ext>
            </a:extLst>
          </p:cNvPr>
          <p:cNvSpPr>
            <a:spLocks noChangeArrowheads="1"/>
          </p:cNvSpPr>
          <p:nvPr/>
        </p:nvSpPr>
        <p:spPr bwMode="auto">
          <a:xfrm>
            <a:off x="4902590"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3" name="Rectangle 314">
            <a:extLst>
              <a:ext uri="{FF2B5EF4-FFF2-40B4-BE49-F238E27FC236}">
                <a16:creationId xmlns:a16="http://schemas.microsoft.com/office/drawing/2014/main" id="{6F9A094D-9E36-418E-BD81-0BED0CA37542}"/>
              </a:ext>
            </a:extLst>
          </p:cNvPr>
          <p:cNvSpPr>
            <a:spLocks noChangeArrowheads="1"/>
          </p:cNvSpPr>
          <p:nvPr/>
        </p:nvSpPr>
        <p:spPr bwMode="auto">
          <a:xfrm>
            <a:off x="5358022"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4" name="Rectangle 315">
            <a:extLst>
              <a:ext uri="{FF2B5EF4-FFF2-40B4-BE49-F238E27FC236}">
                <a16:creationId xmlns:a16="http://schemas.microsoft.com/office/drawing/2014/main" id="{99CE1A4E-E309-4173-B637-E7FA8780A5B0}"/>
              </a:ext>
            </a:extLst>
          </p:cNvPr>
          <p:cNvSpPr>
            <a:spLocks noChangeArrowheads="1"/>
          </p:cNvSpPr>
          <p:nvPr/>
        </p:nvSpPr>
        <p:spPr bwMode="auto">
          <a:xfrm>
            <a:off x="5812285"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5" name="Rectangle 316">
            <a:extLst>
              <a:ext uri="{FF2B5EF4-FFF2-40B4-BE49-F238E27FC236}">
                <a16:creationId xmlns:a16="http://schemas.microsoft.com/office/drawing/2014/main" id="{35908A89-8ABE-4EA6-AB07-7C6C075084C7}"/>
              </a:ext>
            </a:extLst>
          </p:cNvPr>
          <p:cNvSpPr>
            <a:spLocks noChangeArrowheads="1"/>
          </p:cNvSpPr>
          <p:nvPr/>
        </p:nvSpPr>
        <p:spPr bwMode="auto">
          <a:xfrm>
            <a:off x="6267718"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6" name="Rectangle 317">
            <a:extLst>
              <a:ext uri="{FF2B5EF4-FFF2-40B4-BE49-F238E27FC236}">
                <a16:creationId xmlns:a16="http://schemas.microsoft.com/office/drawing/2014/main" id="{52D7FC56-1108-4D22-9631-D0A08F954F2D}"/>
              </a:ext>
            </a:extLst>
          </p:cNvPr>
          <p:cNvSpPr>
            <a:spLocks noChangeArrowheads="1"/>
          </p:cNvSpPr>
          <p:nvPr/>
        </p:nvSpPr>
        <p:spPr bwMode="auto">
          <a:xfrm>
            <a:off x="6721981"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7" name="Rectangle 318">
            <a:extLst>
              <a:ext uri="{FF2B5EF4-FFF2-40B4-BE49-F238E27FC236}">
                <a16:creationId xmlns:a16="http://schemas.microsoft.com/office/drawing/2014/main" id="{E6B3457F-C39E-40F4-B8B4-741981759F9C}"/>
              </a:ext>
            </a:extLst>
          </p:cNvPr>
          <p:cNvSpPr>
            <a:spLocks noChangeArrowheads="1"/>
          </p:cNvSpPr>
          <p:nvPr/>
        </p:nvSpPr>
        <p:spPr bwMode="auto">
          <a:xfrm>
            <a:off x="7177414"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8" name="Rectangle 319">
            <a:extLst>
              <a:ext uri="{FF2B5EF4-FFF2-40B4-BE49-F238E27FC236}">
                <a16:creationId xmlns:a16="http://schemas.microsoft.com/office/drawing/2014/main" id="{08E774A7-E1DE-46A1-A6F9-D13721437291}"/>
              </a:ext>
            </a:extLst>
          </p:cNvPr>
          <p:cNvSpPr>
            <a:spLocks noChangeArrowheads="1"/>
          </p:cNvSpPr>
          <p:nvPr/>
        </p:nvSpPr>
        <p:spPr bwMode="auto">
          <a:xfrm>
            <a:off x="7631676"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9" name="Rectangle 320">
            <a:extLst>
              <a:ext uri="{FF2B5EF4-FFF2-40B4-BE49-F238E27FC236}">
                <a16:creationId xmlns:a16="http://schemas.microsoft.com/office/drawing/2014/main" id="{7B8BB479-CE5F-4C3D-9C65-414F6B72D38F}"/>
              </a:ext>
            </a:extLst>
          </p:cNvPr>
          <p:cNvSpPr>
            <a:spLocks noChangeArrowheads="1"/>
          </p:cNvSpPr>
          <p:nvPr/>
        </p:nvSpPr>
        <p:spPr bwMode="auto">
          <a:xfrm>
            <a:off x="8087110"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0" name="Rectangle 321">
            <a:extLst>
              <a:ext uri="{FF2B5EF4-FFF2-40B4-BE49-F238E27FC236}">
                <a16:creationId xmlns:a16="http://schemas.microsoft.com/office/drawing/2014/main" id="{2E97BD59-5139-4C10-8550-C855D2D1FEC1}"/>
              </a:ext>
            </a:extLst>
          </p:cNvPr>
          <p:cNvSpPr>
            <a:spLocks noChangeArrowheads="1"/>
          </p:cNvSpPr>
          <p:nvPr/>
        </p:nvSpPr>
        <p:spPr bwMode="auto">
          <a:xfrm>
            <a:off x="8541373"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1" name="Rectangle 322">
            <a:extLst>
              <a:ext uri="{FF2B5EF4-FFF2-40B4-BE49-F238E27FC236}">
                <a16:creationId xmlns:a16="http://schemas.microsoft.com/office/drawing/2014/main" id="{3AA2DF57-9830-4A49-9748-4ADE27F46F6D}"/>
              </a:ext>
            </a:extLst>
          </p:cNvPr>
          <p:cNvSpPr>
            <a:spLocks noChangeArrowheads="1"/>
          </p:cNvSpPr>
          <p:nvPr/>
        </p:nvSpPr>
        <p:spPr bwMode="auto">
          <a:xfrm>
            <a:off x="8996805"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2" name="Rectangle 323">
            <a:extLst>
              <a:ext uri="{FF2B5EF4-FFF2-40B4-BE49-F238E27FC236}">
                <a16:creationId xmlns:a16="http://schemas.microsoft.com/office/drawing/2014/main" id="{01A36D7F-15E1-44B8-9B0F-4F2DAABB6669}"/>
              </a:ext>
            </a:extLst>
          </p:cNvPr>
          <p:cNvSpPr>
            <a:spLocks noChangeArrowheads="1"/>
          </p:cNvSpPr>
          <p:nvPr/>
        </p:nvSpPr>
        <p:spPr bwMode="auto">
          <a:xfrm>
            <a:off x="9451068" y="6422607"/>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3" name="Rectangle 324">
            <a:extLst>
              <a:ext uri="{FF2B5EF4-FFF2-40B4-BE49-F238E27FC236}">
                <a16:creationId xmlns:a16="http://schemas.microsoft.com/office/drawing/2014/main" id="{716C32D4-81F1-4B63-9A1A-24136249381B}"/>
              </a:ext>
            </a:extLst>
          </p:cNvPr>
          <p:cNvSpPr>
            <a:spLocks noChangeArrowheads="1"/>
          </p:cNvSpPr>
          <p:nvPr/>
        </p:nvSpPr>
        <p:spPr bwMode="auto">
          <a:xfrm>
            <a:off x="9906502"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4" name="Rectangle 325">
            <a:extLst>
              <a:ext uri="{FF2B5EF4-FFF2-40B4-BE49-F238E27FC236}">
                <a16:creationId xmlns:a16="http://schemas.microsoft.com/office/drawing/2014/main" id="{6341F2A0-638B-4AEC-A1C2-759E1F2E1FE8}"/>
              </a:ext>
            </a:extLst>
          </p:cNvPr>
          <p:cNvSpPr>
            <a:spLocks noChangeArrowheads="1"/>
          </p:cNvSpPr>
          <p:nvPr/>
        </p:nvSpPr>
        <p:spPr bwMode="auto">
          <a:xfrm>
            <a:off x="10360764"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5" name="Rectangle 326">
            <a:extLst>
              <a:ext uri="{FF2B5EF4-FFF2-40B4-BE49-F238E27FC236}">
                <a16:creationId xmlns:a16="http://schemas.microsoft.com/office/drawing/2014/main" id="{AC3BBC0F-0B8D-458F-94A7-D77F591B6038}"/>
              </a:ext>
            </a:extLst>
          </p:cNvPr>
          <p:cNvSpPr>
            <a:spLocks noChangeArrowheads="1"/>
          </p:cNvSpPr>
          <p:nvPr/>
        </p:nvSpPr>
        <p:spPr bwMode="auto">
          <a:xfrm>
            <a:off x="10816197" y="6422607"/>
            <a:ext cx="10882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6" name="Rectangle 327">
            <a:extLst>
              <a:ext uri="{FF2B5EF4-FFF2-40B4-BE49-F238E27FC236}">
                <a16:creationId xmlns:a16="http://schemas.microsoft.com/office/drawing/2014/main" id="{2BCB09AE-15F7-4D67-9547-C60DDCB0CEA6}"/>
              </a:ext>
            </a:extLst>
          </p:cNvPr>
          <p:cNvSpPr>
            <a:spLocks noChangeArrowheads="1"/>
          </p:cNvSpPr>
          <p:nvPr/>
        </p:nvSpPr>
        <p:spPr bwMode="auto">
          <a:xfrm>
            <a:off x="11270460"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7" name="Rectangle 328">
            <a:extLst>
              <a:ext uri="{FF2B5EF4-FFF2-40B4-BE49-F238E27FC236}">
                <a16:creationId xmlns:a16="http://schemas.microsoft.com/office/drawing/2014/main" id="{19811182-AAD5-444A-AEBF-DA4474795936}"/>
              </a:ext>
            </a:extLst>
          </p:cNvPr>
          <p:cNvSpPr>
            <a:spLocks noChangeArrowheads="1"/>
          </p:cNvSpPr>
          <p:nvPr/>
        </p:nvSpPr>
        <p:spPr bwMode="auto">
          <a:xfrm>
            <a:off x="11725893"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8" name="Rectangle 91">
            <a:extLst>
              <a:ext uri="{FF2B5EF4-FFF2-40B4-BE49-F238E27FC236}">
                <a16:creationId xmlns:a16="http://schemas.microsoft.com/office/drawing/2014/main" id="{F5F1C36C-3F5F-453A-8021-577AF8102B7D}"/>
              </a:ext>
            </a:extLst>
          </p:cNvPr>
          <p:cNvSpPr>
            <a:spLocks noChangeArrowheads="1"/>
          </p:cNvSpPr>
          <p:nvPr userDrawn="1"/>
        </p:nvSpPr>
        <p:spPr bwMode="auto">
          <a:xfrm>
            <a:off x="3538630" y="1862783"/>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9" name="Rectangle 92">
            <a:extLst>
              <a:ext uri="{FF2B5EF4-FFF2-40B4-BE49-F238E27FC236}">
                <a16:creationId xmlns:a16="http://schemas.microsoft.com/office/drawing/2014/main" id="{B68E0835-F6A9-4C24-80BC-2C4982644A6B}"/>
              </a:ext>
            </a:extLst>
          </p:cNvPr>
          <p:cNvSpPr>
            <a:spLocks noChangeArrowheads="1"/>
          </p:cNvSpPr>
          <p:nvPr userDrawn="1"/>
        </p:nvSpPr>
        <p:spPr bwMode="auto">
          <a:xfrm>
            <a:off x="3992893" y="1862783"/>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0" name="Rectangle 118">
            <a:extLst>
              <a:ext uri="{FF2B5EF4-FFF2-40B4-BE49-F238E27FC236}">
                <a16:creationId xmlns:a16="http://schemas.microsoft.com/office/drawing/2014/main" id="{C7E8024E-9FFB-4AFF-946C-F32504357775}"/>
              </a:ext>
            </a:extLst>
          </p:cNvPr>
          <p:cNvSpPr>
            <a:spLocks noChangeArrowheads="1"/>
          </p:cNvSpPr>
          <p:nvPr userDrawn="1"/>
        </p:nvSpPr>
        <p:spPr bwMode="auto">
          <a:xfrm>
            <a:off x="3538630" y="2371175"/>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1" name="Rectangle 119">
            <a:extLst>
              <a:ext uri="{FF2B5EF4-FFF2-40B4-BE49-F238E27FC236}">
                <a16:creationId xmlns:a16="http://schemas.microsoft.com/office/drawing/2014/main" id="{542FA810-66E0-4E5C-A29B-2F35550C8B07}"/>
              </a:ext>
            </a:extLst>
          </p:cNvPr>
          <p:cNvSpPr>
            <a:spLocks noChangeArrowheads="1"/>
          </p:cNvSpPr>
          <p:nvPr userDrawn="1"/>
        </p:nvSpPr>
        <p:spPr bwMode="auto">
          <a:xfrm>
            <a:off x="3992893" y="2371175"/>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2" name="Rectangle 145">
            <a:extLst>
              <a:ext uri="{FF2B5EF4-FFF2-40B4-BE49-F238E27FC236}">
                <a16:creationId xmlns:a16="http://schemas.microsoft.com/office/drawing/2014/main" id="{E3ADD3A0-60F3-4CCF-A787-C83FEFD7452B}"/>
              </a:ext>
            </a:extLst>
          </p:cNvPr>
          <p:cNvSpPr>
            <a:spLocks noChangeArrowheads="1"/>
          </p:cNvSpPr>
          <p:nvPr userDrawn="1"/>
        </p:nvSpPr>
        <p:spPr bwMode="auto">
          <a:xfrm>
            <a:off x="3538630" y="287839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3" name="Rectangle 146">
            <a:extLst>
              <a:ext uri="{FF2B5EF4-FFF2-40B4-BE49-F238E27FC236}">
                <a16:creationId xmlns:a16="http://schemas.microsoft.com/office/drawing/2014/main" id="{03B5D2C0-D46F-4CA6-BB0C-7E966C3AB9DB}"/>
              </a:ext>
            </a:extLst>
          </p:cNvPr>
          <p:cNvSpPr>
            <a:spLocks noChangeArrowheads="1"/>
          </p:cNvSpPr>
          <p:nvPr userDrawn="1"/>
        </p:nvSpPr>
        <p:spPr bwMode="auto">
          <a:xfrm>
            <a:off x="3992893" y="287839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4" name="Rectangle 172">
            <a:extLst>
              <a:ext uri="{FF2B5EF4-FFF2-40B4-BE49-F238E27FC236}">
                <a16:creationId xmlns:a16="http://schemas.microsoft.com/office/drawing/2014/main" id="{A5A79340-EBE4-4E04-AF35-EAB781F1CA7F}"/>
              </a:ext>
            </a:extLst>
          </p:cNvPr>
          <p:cNvSpPr>
            <a:spLocks noChangeArrowheads="1"/>
          </p:cNvSpPr>
          <p:nvPr userDrawn="1"/>
        </p:nvSpPr>
        <p:spPr bwMode="auto">
          <a:xfrm>
            <a:off x="3538630" y="338679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5" name="Rectangle 173">
            <a:extLst>
              <a:ext uri="{FF2B5EF4-FFF2-40B4-BE49-F238E27FC236}">
                <a16:creationId xmlns:a16="http://schemas.microsoft.com/office/drawing/2014/main" id="{A3D2A4FF-3DD1-4D92-A192-6C0C4D36720E}"/>
              </a:ext>
            </a:extLst>
          </p:cNvPr>
          <p:cNvSpPr>
            <a:spLocks noChangeArrowheads="1"/>
          </p:cNvSpPr>
          <p:nvPr userDrawn="1"/>
        </p:nvSpPr>
        <p:spPr bwMode="auto">
          <a:xfrm>
            <a:off x="3992893" y="338679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6" name="Rectangle 199">
            <a:extLst>
              <a:ext uri="{FF2B5EF4-FFF2-40B4-BE49-F238E27FC236}">
                <a16:creationId xmlns:a16="http://schemas.microsoft.com/office/drawing/2014/main" id="{F8123DF8-9385-4180-994E-0FB3C83AB056}"/>
              </a:ext>
            </a:extLst>
          </p:cNvPr>
          <p:cNvSpPr>
            <a:spLocks noChangeArrowheads="1"/>
          </p:cNvSpPr>
          <p:nvPr userDrawn="1"/>
        </p:nvSpPr>
        <p:spPr bwMode="auto">
          <a:xfrm>
            <a:off x="3538630" y="3895183"/>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7" name="Rectangle 200">
            <a:extLst>
              <a:ext uri="{FF2B5EF4-FFF2-40B4-BE49-F238E27FC236}">
                <a16:creationId xmlns:a16="http://schemas.microsoft.com/office/drawing/2014/main" id="{35B83622-CCF4-4468-AC64-CB149002826E}"/>
              </a:ext>
            </a:extLst>
          </p:cNvPr>
          <p:cNvSpPr>
            <a:spLocks noChangeArrowheads="1"/>
          </p:cNvSpPr>
          <p:nvPr userDrawn="1"/>
        </p:nvSpPr>
        <p:spPr bwMode="auto">
          <a:xfrm>
            <a:off x="3992893" y="3895183"/>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8" name="Rectangle 227">
            <a:extLst>
              <a:ext uri="{FF2B5EF4-FFF2-40B4-BE49-F238E27FC236}">
                <a16:creationId xmlns:a16="http://schemas.microsoft.com/office/drawing/2014/main" id="{BFBE24A8-7F94-482E-85C3-410179531E60}"/>
              </a:ext>
            </a:extLst>
          </p:cNvPr>
          <p:cNvSpPr>
            <a:spLocks noChangeArrowheads="1"/>
          </p:cNvSpPr>
          <p:nvPr userDrawn="1"/>
        </p:nvSpPr>
        <p:spPr bwMode="auto">
          <a:xfrm>
            <a:off x="3538631" y="4403575"/>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9" name="Rectangle 228">
            <a:extLst>
              <a:ext uri="{FF2B5EF4-FFF2-40B4-BE49-F238E27FC236}">
                <a16:creationId xmlns:a16="http://schemas.microsoft.com/office/drawing/2014/main" id="{7BB41F2F-EDE1-4BB3-B582-2B31560A4BBC}"/>
              </a:ext>
            </a:extLst>
          </p:cNvPr>
          <p:cNvSpPr>
            <a:spLocks noChangeArrowheads="1"/>
          </p:cNvSpPr>
          <p:nvPr userDrawn="1"/>
        </p:nvSpPr>
        <p:spPr bwMode="auto">
          <a:xfrm>
            <a:off x="3992894" y="4403575"/>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0" name="Rectangle 254">
            <a:extLst>
              <a:ext uri="{FF2B5EF4-FFF2-40B4-BE49-F238E27FC236}">
                <a16:creationId xmlns:a16="http://schemas.microsoft.com/office/drawing/2014/main" id="{B7B10579-D69C-4FCC-AF11-0E5789DC7BAB}"/>
              </a:ext>
            </a:extLst>
          </p:cNvPr>
          <p:cNvSpPr>
            <a:spLocks noChangeArrowheads="1"/>
          </p:cNvSpPr>
          <p:nvPr userDrawn="1"/>
        </p:nvSpPr>
        <p:spPr bwMode="auto">
          <a:xfrm>
            <a:off x="3538631" y="491079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1" name="Rectangle 255">
            <a:extLst>
              <a:ext uri="{FF2B5EF4-FFF2-40B4-BE49-F238E27FC236}">
                <a16:creationId xmlns:a16="http://schemas.microsoft.com/office/drawing/2014/main" id="{A4A3592F-5BAF-4960-8617-39A5A4418C41}"/>
              </a:ext>
            </a:extLst>
          </p:cNvPr>
          <p:cNvSpPr>
            <a:spLocks noChangeArrowheads="1"/>
          </p:cNvSpPr>
          <p:nvPr userDrawn="1"/>
        </p:nvSpPr>
        <p:spPr bwMode="auto">
          <a:xfrm>
            <a:off x="3992894" y="491079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2" name="Rectangle 91">
            <a:extLst>
              <a:ext uri="{FF2B5EF4-FFF2-40B4-BE49-F238E27FC236}">
                <a16:creationId xmlns:a16="http://schemas.microsoft.com/office/drawing/2014/main" id="{D185731F-D098-4E64-B7BB-077680516CB5}"/>
              </a:ext>
            </a:extLst>
          </p:cNvPr>
          <p:cNvSpPr>
            <a:spLocks noChangeArrowheads="1"/>
          </p:cNvSpPr>
          <p:nvPr userDrawn="1"/>
        </p:nvSpPr>
        <p:spPr bwMode="auto">
          <a:xfrm>
            <a:off x="4448326" y="1854852"/>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3" name="Rectangle 92">
            <a:extLst>
              <a:ext uri="{FF2B5EF4-FFF2-40B4-BE49-F238E27FC236}">
                <a16:creationId xmlns:a16="http://schemas.microsoft.com/office/drawing/2014/main" id="{C9CCA8BE-3357-4F70-B832-4B61283439F8}"/>
              </a:ext>
            </a:extLst>
          </p:cNvPr>
          <p:cNvSpPr>
            <a:spLocks noChangeArrowheads="1"/>
          </p:cNvSpPr>
          <p:nvPr userDrawn="1"/>
        </p:nvSpPr>
        <p:spPr bwMode="auto">
          <a:xfrm>
            <a:off x="4902589" y="1854852"/>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4" name="Rectangle 118">
            <a:extLst>
              <a:ext uri="{FF2B5EF4-FFF2-40B4-BE49-F238E27FC236}">
                <a16:creationId xmlns:a16="http://schemas.microsoft.com/office/drawing/2014/main" id="{E455E6B1-820F-4874-9998-3F33FDF6762A}"/>
              </a:ext>
            </a:extLst>
          </p:cNvPr>
          <p:cNvSpPr>
            <a:spLocks noChangeArrowheads="1"/>
          </p:cNvSpPr>
          <p:nvPr userDrawn="1"/>
        </p:nvSpPr>
        <p:spPr bwMode="auto">
          <a:xfrm>
            <a:off x="4448326" y="2363244"/>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5" name="Rectangle 119">
            <a:extLst>
              <a:ext uri="{FF2B5EF4-FFF2-40B4-BE49-F238E27FC236}">
                <a16:creationId xmlns:a16="http://schemas.microsoft.com/office/drawing/2014/main" id="{A5878F30-11F9-4620-BB7C-A20308D54D2A}"/>
              </a:ext>
            </a:extLst>
          </p:cNvPr>
          <p:cNvSpPr>
            <a:spLocks noChangeArrowheads="1"/>
          </p:cNvSpPr>
          <p:nvPr userDrawn="1"/>
        </p:nvSpPr>
        <p:spPr bwMode="auto">
          <a:xfrm>
            <a:off x="4902589" y="2363244"/>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6" name="Rectangle 145">
            <a:extLst>
              <a:ext uri="{FF2B5EF4-FFF2-40B4-BE49-F238E27FC236}">
                <a16:creationId xmlns:a16="http://schemas.microsoft.com/office/drawing/2014/main" id="{282B328E-96DE-404A-8A33-DD08463AA16C}"/>
              </a:ext>
            </a:extLst>
          </p:cNvPr>
          <p:cNvSpPr>
            <a:spLocks noChangeArrowheads="1"/>
          </p:cNvSpPr>
          <p:nvPr userDrawn="1"/>
        </p:nvSpPr>
        <p:spPr bwMode="auto">
          <a:xfrm>
            <a:off x="4448326" y="2870468"/>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7" name="Rectangle 146">
            <a:extLst>
              <a:ext uri="{FF2B5EF4-FFF2-40B4-BE49-F238E27FC236}">
                <a16:creationId xmlns:a16="http://schemas.microsoft.com/office/drawing/2014/main" id="{6B4AC90D-580B-4B11-8435-170433BF37CE}"/>
              </a:ext>
            </a:extLst>
          </p:cNvPr>
          <p:cNvSpPr>
            <a:spLocks noChangeArrowheads="1"/>
          </p:cNvSpPr>
          <p:nvPr userDrawn="1"/>
        </p:nvSpPr>
        <p:spPr bwMode="auto">
          <a:xfrm>
            <a:off x="4902589" y="2870468"/>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8" name="Rectangle 172">
            <a:extLst>
              <a:ext uri="{FF2B5EF4-FFF2-40B4-BE49-F238E27FC236}">
                <a16:creationId xmlns:a16="http://schemas.microsoft.com/office/drawing/2014/main" id="{9FF1A1F4-2E5F-4786-B499-D60DC75B214B}"/>
              </a:ext>
            </a:extLst>
          </p:cNvPr>
          <p:cNvSpPr>
            <a:spLocks noChangeArrowheads="1"/>
          </p:cNvSpPr>
          <p:nvPr userDrawn="1"/>
        </p:nvSpPr>
        <p:spPr bwMode="auto">
          <a:xfrm>
            <a:off x="4448326" y="3378860"/>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9" name="Rectangle 173">
            <a:extLst>
              <a:ext uri="{FF2B5EF4-FFF2-40B4-BE49-F238E27FC236}">
                <a16:creationId xmlns:a16="http://schemas.microsoft.com/office/drawing/2014/main" id="{0F1C8560-0B43-4D98-ADB6-195504D71D3D}"/>
              </a:ext>
            </a:extLst>
          </p:cNvPr>
          <p:cNvSpPr>
            <a:spLocks noChangeArrowheads="1"/>
          </p:cNvSpPr>
          <p:nvPr userDrawn="1"/>
        </p:nvSpPr>
        <p:spPr bwMode="auto">
          <a:xfrm>
            <a:off x="4902589" y="3378860"/>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0" name="Rectangle 199">
            <a:extLst>
              <a:ext uri="{FF2B5EF4-FFF2-40B4-BE49-F238E27FC236}">
                <a16:creationId xmlns:a16="http://schemas.microsoft.com/office/drawing/2014/main" id="{A4D091FA-192E-4111-9D0A-1154813D182B}"/>
              </a:ext>
            </a:extLst>
          </p:cNvPr>
          <p:cNvSpPr>
            <a:spLocks noChangeArrowheads="1"/>
          </p:cNvSpPr>
          <p:nvPr userDrawn="1"/>
        </p:nvSpPr>
        <p:spPr bwMode="auto">
          <a:xfrm>
            <a:off x="4448326" y="3887252"/>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1" name="Rectangle 200">
            <a:extLst>
              <a:ext uri="{FF2B5EF4-FFF2-40B4-BE49-F238E27FC236}">
                <a16:creationId xmlns:a16="http://schemas.microsoft.com/office/drawing/2014/main" id="{2456DB9E-FD91-4F1E-8D75-71C5A435799A}"/>
              </a:ext>
            </a:extLst>
          </p:cNvPr>
          <p:cNvSpPr>
            <a:spLocks noChangeArrowheads="1"/>
          </p:cNvSpPr>
          <p:nvPr userDrawn="1"/>
        </p:nvSpPr>
        <p:spPr bwMode="auto">
          <a:xfrm>
            <a:off x="4902589" y="3887252"/>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2" name="Rectangle 227">
            <a:extLst>
              <a:ext uri="{FF2B5EF4-FFF2-40B4-BE49-F238E27FC236}">
                <a16:creationId xmlns:a16="http://schemas.microsoft.com/office/drawing/2014/main" id="{82ADDEB8-4944-41EC-9927-6FCED6B44E0F}"/>
              </a:ext>
            </a:extLst>
          </p:cNvPr>
          <p:cNvSpPr>
            <a:spLocks noChangeArrowheads="1"/>
          </p:cNvSpPr>
          <p:nvPr userDrawn="1"/>
        </p:nvSpPr>
        <p:spPr bwMode="auto">
          <a:xfrm>
            <a:off x="4448327" y="4395644"/>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3" name="Rectangle 228">
            <a:extLst>
              <a:ext uri="{FF2B5EF4-FFF2-40B4-BE49-F238E27FC236}">
                <a16:creationId xmlns:a16="http://schemas.microsoft.com/office/drawing/2014/main" id="{3E7F6ABB-32D8-4D9F-8019-5A6F21704275}"/>
              </a:ext>
            </a:extLst>
          </p:cNvPr>
          <p:cNvSpPr>
            <a:spLocks noChangeArrowheads="1"/>
          </p:cNvSpPr>
          <p:nvPr userDrawn="1"/>
        </p:nvSpPr>
        <p:spPr bwMode="auto">
          <a:xfrm>
            <a:off x="4902590" y="4395644"/>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4" name="Rectangle 254">
            <a:extLst>
              <a:ext uri="{FF2B5EF4-FFF2-40B4-BE49-F238E27FC236}">
                <a16:creationId xmlns:a16="http://schemas.microsoft.com/office/drawing/2014/main" id="{FF3C13CA-9CE5-4787-9D9F-6F33F6D7219E}"/>
              </a:ext>
            </a:extLst>
          </p:cNvPr>
          <p:cNvSpPr>
            <a:spLocks noChangeArrowheads="1"/>
          </p:cNvSpPr>
          <p:nvPr userDrawn="1"/>
        </p:nvSpPr>
        <p:spPr bwMode="auto">
          <a:xfrm>
            <a:off x="4448327" y="4902868"/>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5" name="Rectangle 255">
            <a:extLst>
              <a:ext uri="{FF2B5EF4-FFF2-40B4-BE49-F238E27FC236}">
                <a16:creationId xmlns:a16="http://schemas.microsoft.com/office/drawing/2014/main" id="{F45F3084-D5DF-4E2A-9FD2-8FADA756F908}"/>
              </a:ext>
            </a:extLst>
          </p:cNvPr>
          <p:cNvSpPr>
            <a:spLocks noChangeArrowheads="1"/>
          </p:cNvSpPr>
          <p:nvPr userDrawn="1"/>
        </p:nvSpPr>
        <p:spPr bwMode="auto">
          <a:xfrm>
            <a:off x="4902590" y="4902868"/>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6" name="Rectangle 91">
            <a:extLst>
              <a:ext uri="{FF2B5EF4-FFF2-40B4-BE49-F238E27FC236}">
                <a16:creationId xmlns:a16="http://schemas.microsoft.com/office/drawing/2014/main" id="{C8C188D8-825C-491C-B927-12A86B68F9C8}"/>
              </a:ext>
            </a:extLst>
          </p:cNvPr>
          <p:cNvSpPr>
            <a:spLocks noChangeArrowheads="1"/>
          </p:cNvSpPr>
          <p:nvPr userDrawn="1"/>
        </p:nvSpPr>
        <p:spPr bwMode="auto">
          <a:xfrm>
            <a:off x="5358022" y="183043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7" name="Rectangle 92">
            <a:extLst>
              <a:ext uri="{FF2B5EF4-FFF2-40B4-BE49-F238E27FC236}">
                <a16:creationId xmlns:a16="http://schemas.microsoft.com/office/drawing/2014/main" id="{F1A1CAD1-7E2F-491A-A2F7-752577008BAE}"/>
              </a:ext>
            </a:extLst>
          </p:cNvPr>
          <p:cNvSpPr>
            <a:spLocks noChangeArrowheads="1"/>
          </p:cNvSpPr>
          <p:nvPr userDrawn="1"/>
        </p:nvSpPr>
        <p:spPr bwMode="auto">
          <a:xfrm>
            <a:off x="5812285" y="183043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8" name="Rectangle 118">
            <a:extLst>
              <a:ext uri="{FF2B5EF4-FFF2-40B4-BE49-F238E27FC236}">
                <a16:creationId xmlns:a16="http://schemas.microsoft.com/office/drawing/2014/main" id="{C9F7170B-09CB-4F23-B86C-E3C5A5A9526F}"/>
              </a:ext>
            </a:extLst>
          </p:cNvPr>
          <p:cNvSpPr>
            <a:spLocks noChangeArrowheads="1"/>
          </p:cNvSpPr>
          <p:nvPr userDrawn="1"/>
        </p:nvSpPr>
        <p:spPr bwMode="auto">
          <a:xfrm>
            <a:off x="5358022" y="233882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9" name="Rectangle 119">
            <a:extLst>
              <a:ext uri="{FF2B5EF4-FFF2-40B4-BE49-F238E27FC236}">
                <a16:creationId xmlns:a16="http://schemas.microsoft.com/office/drawing/2014/main" id="{91FF46E2-A356-45DF-9FE0-6D68E8BBB82B}"/>
              </a:ext>
            </a:extLst>
          </p:cNvPr>
          <p:cNvSpPr>
            <a:spLocks noChangeArrowheads="1"/>
          </p:cNvSpPr>
          <p:nvPr userDrawn="1"/>
        </p:nvSpPr>
        <p:spPr bwMode="auto">
          <a:xfrm>
            <a:off x="5812285" y="233882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0" name="Rectangle 145">
            <a:extLst>
              <a:ext uri="{FF2B5EF4-FFF2-40B4-BE49-F238E27FC236}">
                <a16:creationId xmlns:a16="http://schemas.microsoft.com/office/drawing/2014/main" id="{233DF4C6-7DB2-4DEC-965E-4E0FD1AE2F7E}"/>
              </a:ext>
            </a:extLst>
          </p:cNvPr>
          <p:cNvSpPr>
            <a:spLocks noChangeArrowheads="1"/>
          </p:cNvSpPr>
          <p:nvPr userDrawn="1"/>
        </p:nvSpPr>
        <p:spPr bwMode="auto">
          <a:xfrm>
            <a:off x="5358022" y="2846053"/>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1" name="Rectangle 146">
            <a:extLst>
              <a:ext uri="{FF2B5EF4-FFF2-40B4-BE49-F238E27FC236}">
                <a16:creationId xmlns:a16="http://schemas.microsoft.com/office/drawing/2014/main" id="{BA0EBE02-0FF5-4E5F-B07E-C74F70CB3BB6}"/>
              </a:ext>
            </a:extLst>
          </p:cNvPr>
          <p:cNvSpPr>
            <a:spLocks noChangeArrowheads="1"/>
          </p:cNvSpPr>
          <p:nvPr userDrawn="1"/>
        </p:nvSpPr>
        <p:spPr bwMode="auto">
          <a:xfrm>
            <a:off x="5812285" y="2846053"/>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2" name="Rectangle 172">
            <a:extLst>
              <a:ext uri="{FF2B5EF4-FFF2-40B4-BE49-F238E27FC236}">
                <a16:creationId xmlns:a16="http://schemas.microsoft.com/office/drawing/2014/main" id="{C1FFCEB5-7D01-4DF1-AE5C-13AA614FBB24}"/>
              </a:ext>
            </a:extLst>
          </p:cNvPr>
          <p:cNvSpPr>
            <a:spLocks noChangeArrowheads="1"/>
          </p:cNvSpPr>
          <p:nvPr userDrawn="1"/>
        </p:nvSpPr>
        <p:spPr bwMode="auto">
          <a:xfrm>
            <a:off x="5358022" y="335444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3" name="Rectangle 173">
            <a:extLst>
              <a:ext uri="{FF2B5EF4-FFF2-40B4-BE49-F238E27FC236}">
                <a16:creationId xmlns:a16="http://schemas.microsoft.com/office/drawing/2014/main" id="{4E743A8D-CDF1-43FE-9A64-273018A788F5}"/>
              </a:ext>
            </a:extLst>
          </p:cNvPr>
          <p:cNvSpPr>
            <a:spLocks noChangeArrowheads="1"/>
          </p:cNvSpPr>
          <p:nvPr userDrawn="1"/>
        </p:nvSpPr>
        <p:spPr bwMode="auto">
          <a:xfrm>
            <a:off x="5812285" y="335444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4" name="Rectangle 199">
            <a:extLst>
              <a:ext uri="{FF2B5EF4-FFF2-40B4-BE49-F238E27FC236}">
                <a16:creationId xmlns:a16="http://schemas.microsoft.com/office/drawing/2014/main" id="{5816494B-7CF7-4661-9520-ECF2157C306A}"/>
              </a:ext>
            </a:extLst>
          </p:cNvPr>
          <p:cNvSpPr>
            <a:spLocks noChangeArrowheads="1"/>
          </p:cNvSpPr>
          <p:nvPr userDrawn="1"/>
        </p:nvSpPr>
        <p:spPr bwMode="auto">
          <a:xfrm>
            <a:off x="5358022" y="386283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5" name="Rectangle 200">
            <a:extLst>
              <a:ext uri="{FF2B5EF4-FFF2-40B4-BE49-F238E27FC236}">
                <a16:creationId xmlns:a16="http://schemas.microsoft.com/office/drawing/2014/main" id="{D5F4C1D4-E8FC-483F-82E0-C314B4887C06}"/>
              </a:ext>
            </a:extLst>
          </p:cNvPr>
          <p:cNvSpPr>
            <a:spLocks noChangeArrowheads="1"/>
          </p:cNvSpPr>
          <p:nvPr userDrawn="1"/>
        </p:nvSpPr>
        <p:spPr bwMode="auto">
          <a:xfrm>
            <a:off x="5812285" y="386283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6" name="Rectangle 227">
            <a:extLst>
              <a:ext uri="{FF2B5EF4-FFF2-40B4-BE49-F238E27FC236}">
                <a16:creationId xmlns:a16="http://schemas.microsoft.com/office/drawing/2014/main" id="{1DE23893-72CE-44E4-9514-E4A35927AD0D}"/>
              </a:ext>
            </a:extLst>
          </p:cNvPr>
          <p:cNvSpPr>
            <a:spLocks noChangeArrowheads="1"/>
          </p:cNvSpPr>
          <p:nvPr userDrawn="1"/>
        </p:nvSpPr>
        <p:spPr bwMode="auto">
          <a:xfrm>
            <a:off x="5358023" y="437122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7" name="Rectangle 228">
            <a:extLst>
              <a:ext uri="{FF2B5EF4-FFF2-40B4-BE49-F238E27FC236}">
                <a16:creationId xmlns:a16="http://schemas.microsoft.com/office/drawing/2014/main" id="{FDAE80AB-A18F-4777-8A7E-3AF3817C0054}"/>
              </a:ext>
            </a:extLst>
          </p:cNvPr>
          <p:cNvSpPr>
            <a:spLocks noChangeArrowheads="1"/>
          </p:cNvSpPr>
          <p:nvPr userDrawn="1"/>
        </p:nvSpPr>
        <p:spPr bwMode="auto">
          <a:xfrm>
            <a:off x="5812286" y="437122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8" name="Rectangle 254">
            <a:extLst>
              <a:ext uri="{FF2B5EF4-FFF2-40B4-BE49-F238E27FC236}">
                <a16:creationId xmlns:a16="http://schemas.microsoft.com/office/drawing/2014/main" id="{057CEA97-FB2D-4753-85A3-0C33E822D3CE}"/>
              </a:ext>
            </a:extLst>
          </p:cNvPr>
          <p:cNvSpPr>
            <a:spLocks noChangeArrowheads="1"/>
          </p:cNvSpPr>
          <p:nvPr userDrawn="1"/>
        </p:nvSpPr>
        <p:spPr bwMode="auto">
          <a:xfrm>
            <a:off x="5358023" y="4878453"/>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9" name="Rectangle 255">
            <a:extLst>
              <a:ext uri="{FF2B5EF4-FFF2-40B4-BE49-F238E27FC236}">
                <a16:creationId xmlns:a16="http://schemas.microsoft.com/office/drawing/2014/main" id="{79420A4A-5528-4EC0-987F-DF7C0EEB41F6}"/>
              </a:ext>
            </a:extLst>
          </p:cNvPr>
          <p:cNvSpPr>
            <a:spLocks noChangeArrowheads="1"/>
          </p:cNvSpPr>
          <p:nvPr userDrawn="1"/>
        </p:nvSpPr>
        <p:spPr bwMode="auto">
          <a:xfrm>
            <a:off x="5812286" y="4878453"/>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0" name="Rectangle 91">
            <a:extLst>
              <a:ext uri="{FF2B5EF4-FFF2-40B4-BE49-F238E27FC236}">
                <a16:creationId xmlns:a16="http://schemas.microsoft.com/office/drawing/2014/main" id="{DBC80B5A-0476-410E-B60C-6450F79B3E0B}"/>
              </a:ext>
            </a:extLst>
          </p:cNvPr>
          <p:cNvSpPr>
            <a:spLocks noChangeArrowheads="1"/>
          </p:cNvSpPr>
          <p:nvPr userDrawn="1"/>
        </p:nvSpPr>
        <p:spPr bwMode="auto">
          <a:xfrm>
            <a:off x="6267716" y="184296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1" name="Rectangle 92">
            <a:extLst>
              <a:ext uri="{FF2B5EF4-FFF2-40B4-BE49-F238E27FC236}">
                <a16:creationId xmlns:a16="http://schemas.microsoft.com/office/drawing/2014/main" id="{65FABB81-DBF4-42B4-8D90-A98EC802144F}"/>
              </a:ext>
            </a:extLst>
          </p:cNvPr>
          <p:cNvSpPr>
            <a:spLocks noChangeArrowheads="1"/>
          </p:cNvSpPr>
          <p:nvPr userDrawn="1"/>
        </p:nvSpPr>
        <p:spPr bwMode="auto">
          <a:xfrm>
            <a:off x="6721979" y="184296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2" name="Rectangle 118">
            <a:extLst>
              <a:ext uri="{FF2B5EF4-FFF2-40B4-BE49-F238E27FC236}">
                <a16:creationId xmlns:a16="http://schemas.microsoft.com/office/drawing/2014/main" id="{A6202184-9808-4043-9640-D0544AB5D404}"/>
              </a:ext>
            </a:extLst>
          </p:cNvPr>
          <p:cNvSpPr>
            <a:spLocks noChangeArrowheads="1"/>
          </p:cNvSpPr>
          <p:nvPr userDrawn="1"/>
        </p:nvSpPr>
        <p:spPr bwMode="auto">
          <a:xfrm>
            <a:off x="6267716" y="2351358"/>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3" name="Rectangle 119">
            <a:extLst>
              <a:ext uri="{FF2B5EF4-FFF2-40B4-BE49-F238E27FC236}">
                <a16:creationId xmlns:a16="http://schemas.microsoft.com/office/drawing/2014/main" id="{FEED1DE3-7FCB-412B-AD9F-396C8AFC0B44}"/>
              </a:ext>
            </a:extLst>
          </p:cNvPr>
          <p:cNvSpPr>
            <a:spLocks noChangeArrowheads="1"/>
          </p:cNvSpPr>
          <p:nvPr userDrawn="1"/>
        </p:nvSpPr>
        <p:spPr bwMode="auto">
          <a:xfrm>
            <a:off x="6721979" y="2351358"/>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4" name="Rectangle 145">
            <a:extLst>
              <a:ext uri="{FF2B5EF4-FFF2-40B4-BE49-F238E27FC236}">
                <a16:creationId xmlns:a16="http://schemas.microsoft.com/office/drawing/2014/main" id="{E3D106F5-B3BA-48C7-BB89-5F7A7B3FD30F}"/>
              </a:ext>
            </a:extLst>
          </p:cNvPr>
          <p:cNvSpPr>
            <a:spLocks noChangeArrowheads="1"/>
          </p:cNvSpPr>
          <p:nvPr userDrawn="1"/>
        </p:nvSpPr>
        <p:spPr bwMode="auto">
          <a:xfrm>
            <a:off x="6267716" y="2858582"/>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5" name="Rectangle 146">
            <a:extLst>
              <a:ext uri="{FF2B5EF4-FFF2-40B4-BE49-F238E27FC236}">
                <a16:creationId xmlns:a16="http://schemas.microsoft.com/office/drawing/2014/main" id="{98A5D359-1B62-4D55-856B-6A4D9015C636}"/>
              </a:ext>
            </a:extLst>
          </p:cNvPr>
          <p:cNvSpPr>
            <a:spLocks noChangeArrowheads="1"/>
          </p:cNvSpPr>
          <p:nvPr userDrawn="1"/>
        </p:nvSpPr>
        <p:spPr bwMode="auto">
          <a:xfrm>
            <a:off x="6721979" y="2858582"/>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6" name="Rectangle 172">
            <a:extLst>
              <a:ext uri="{FF2B5EF4-FFF2-40B4-BE49-F238E27FC236}">
                <a16:creationId xmlns:a16="http://schemas.microsoft.com/office/drawing/2014/main" id="{8AEB6855-7DCA-4BAB-B081-5EAFB1014586}"/>
              </a:ext>
            </a:extLst>
          </p:cNvPr>
          <p:cNvSpPr>
            <a:spLocks noChangeArrowheads="1"/>
          </p:cNvSpPr>
          <p:nvPr userDrawn="1"/>
        </p:nvSpPr>
        <p:spPr bwMode="auto">
          <a:xfrm>
            <a:off x="6267716" y="3366974"/>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7" name="Rectangle 173">
            <a:extLst>
              <a:ext uri="{FF2B5EF4-FFF2-40B4-BE49-F238E27FC236}">
                <a16:creationId xmlns:a16="http://schemas.microsoft.com/office/drawing/2014/main" id="{18A0DCB0-4E9E-42D7-ABF1-2CB0A069240A}"/>
              </a:ext>
            </a:extLst>
          </p:cNvPr>
          <p:cNvSpPr>
            <a:spLocks noChangeArrowheads="1"/>
          </p:cNvSpPr>
          <p:nvPr userDrawn="1"/>
        </p:nvSpPr>
        <p:spPr bwMode="auto">
          <a:xfrm>
            <a:off x="6721979" y="3366974"/>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8" name="Rectangle 199">
            <a:extLst>
              <a:ext uri="{FF2B5EF4-FFF2-40B4-BE49-F238E27FC236}">
                <a16:creationId xmlns:a16="http://schemas.microsoft.com/office/drawing/2014/main" id="{C94A534B-EDB6-41CC-BFD6-C8E5C64E30CF}"/>
              </a:ext>
            </a:extLst>
          </p:cNvPr>
          <p:cNvSpPr>
            <a:spLocks noChangeArrowheads="1"/>
          </p:cNvSpPr>
          <p:nvPr userDrawn="1"/>
        </p:nvSpPr>
        <p:spPr bwMode="auto">
          <a:xfrm>
            <a:off x="6267716" y="387536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9" name="Rectangle 200">
            <a:extLst>
              <a:ext uri="{FF2B5EF4-FFF2-40B4-BE49-F238E27FC236}">
                <a16:creationId xmlns:a16="http://schemas.microsoft.com/office/drawing/2014/main" id="{D3305D9B-7E5D-4A06-B20C-705E7AADA0EE}"/>
              </a:ext>
            </a:extLst>
          </p:cNvPr>
          <p:cNvSpPr>
            <a:spLocks noChangeArrowheads="1"/>
          </p:cNvSpPr>
          <p:nvPr userDrawn="1"/>
        </p:nvSpPr>
        <p:spPr bwMode="auto">
          <a:xfrm>
            <a:off x="6721979" y="387536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0" name="Rectangle 227">
            <a:extLst>
              <a:ext uri="{FF2B5EF4-FFF2-40B4-BE49-F238E27FC236}">
                <a16:creationId xmlns:a16="http://schemas.microsoft.com/office/drawing/2014/main" id="{10DC9989-B0C3-40E8-9A23-4DD46B61F186}"/>
              </a:ext>
            </a:extLst>
          </p:cNvPr>
          <p:cNvSpPr>
            <a:spLocks noChangeArrowheads="1"/>
          </p:cNvSpPr>
          <p:nvPr userDrawn="1"/>
        </p:nvSpPr>
        <p:spPr bwMode="auto">
          <a:xfrm>
            <a:off x="6267717" y="4383758"/>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1" name="Rectangle 228">
            <a:extLst>
              <a:ext uri="{FF2B5EF4-FFF2-40B4-BE49-F238E27FC236}">
                <a16:creationId xmlns:a16="http://schemas.microsoft.com/office/drawing/2014/main" id="{802DD19F-ACAF-462C-9EF0-03BED7E8C2A2}"/>
              </a:ext>
            </a:extLst>
          </p:cNvPr>
          <p:cNvSpPr>
            <a:spLocks noChangeArrowheads="1"/>
          </p:cNvSpPr>
          <p:nvPr userDrawn="1"/>
        </p:nvSpPr>
        <p:spPr bwMode="auto">
          <a:xfrm>
            <a:off x="6721980" y="4383758"/>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2" name="Rectangle 254">
            <a:extLst>
              <a:ext uri="{FF2B5EF4-FFF2-40B4-BE49-F238E27FC236}">
                <a16:creationId xmlns:a16="http://schemas.microsoft.com/office/drawing/2014/main" id="{B675BA60-6E6B-4897-B172-3FEB85B0A6BE}"/>
              </a:ext>
            </a:extLst>
          </p:cNvPr>
          <p:cNvSpPr>
            <a:spLocks noChangeArrowheads="1"/>
          </p:cNvSpPr>
          <p:nvPr userDrawn="1"/>
        </p:nvSpPr>
        <p:spPr bwMode="auto">
          <a:xfrm>
            <a:off x="6267717" y="4890982"/>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3" name="Rectangle 255">
            <a:extLst>
              <a:ext uri="{FF2B5EF4-FFF2-40B4-BE49-F238E27FC236}">
                <a16:creationId xmlns:a16="http://schemas.microsoft.com/office/drawing/2014/main" id="{90EC0740-4B58-4786-864F-D6202316E36B}"/>
              </a:ext>
            </a:extLst>
          </p:cNvPr>
          <p:cNvSpPr>
            <a:spLocks noChangeArrowheads="1"/>
          </p:cNvSpPr>
          <p:nvPr userDrawn="1"/>
        </p:nvSpPr>
        <p:spPr bwMode="auto">
          <a:xfrm>
            <a:off x="6721980" y="4890982"/>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4" name="Rectangle 91">
            <a:extLst>
              <a:ext uri="{FF2B5EF4-FFF2-40B4-BE49-F238E27FC236}">
                <a16:creationId xmlns:a16="http://schemas.microsoft.com/office/drawing/2014/main" id="{6F4C6DA5-9C32-43AB-9B2B-D5F64DCD5B48}"/>
              </a:ext>
            </a:extLst>
          </p:cNvPr>
          <p:cNvSpPr>
            <a:spLocks noChangeArrowheads="1"/>
          </p:cNvSpPr>
          <p:nvPr userDrawn="1"/>
        </p:nvSpPr>
        <p:spPr bwMode="auto">
          <a:xfrm>
            <a:off x="7177412" y="1855170"/>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5" name="Rectangle 92">
            <a:extLst>
              <a:ext uri="{FF2B5EF4-FFF2-40B4-BE49-F238E27FC236}">
                <a16:creationId xmlns:a16="http://schemas.microsoft.com/office/drawing/2014/main" id="{2E98FFFB-1367-4885-A347-2B10A92AF779}"/>
              </a:ext>
            </a:extLst>
          </p:cNvPr>
          <p:cNvSpPr>
            <a:spLocks noChangeArrowheads="1"/>
          </p:cNvSpPr>
          <p:nvPr userDrawn="1"/>
        </p:nvSpPr>
        <p:spPr bwMode="auto">
          <a:xfrm>
            <a:off x="7631675" y="1855170"/>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6" name="Rectangle 118">
            <a:extLst>
              <a:ext uri="{FF2B5EF4-FFF2-40B4-BE49-F238E27FC236}">
                <a16:creationId xmlns:a16="http://schemas.microsoft.com/office/drawing/2014/main" id="{B0EE3A07-2F28-4D28-AD64-4E71640B185F}"/>
              </a:ext>
            </a:extLst>
          </p:cNvPr>
          <p:cNvSpPr>
            <a:spLocks noChangeArrowheads="1"/>
          </p:cNvSpPr>
          <p:nvPr userDrawn="1"/>
        </p:nvSpPr>
        <p:spPr bwMode="auto">
          <a:xfrm>
            <a:off x="7177412" y="2363562"/>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7" name="Rectangle 119">
            <a:extLst>
              <a:ext uri="{FF2B5EF4-FFF2-40B4-BE49-F238E27FC236}">
                <a16:creationId xmlns:a16="http://schemas.microsoft.com/office/drawing/2014/main" id="{CCE2A03B-C80B-42F1-9230-C10251D1238C}"/>
              </a:ext>
            </a:extLst>
          </p:cNvPr>
          <p:cNvSpPr>
            <a:spLocks noChangeArrowheads="1"/>
          </p:cNvSpPr>
          <p:nvPr userDrawn="1"/>
        </p:nvSpPr>
        <p:spPr bwMode="auto">
          <a:xfrm>
            <a:off x="7631675" y="2363562"/>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8" name="Rectangle 145">
            <a:extLst>
              <a:ext uri="{FF2B5EF4-FFF2-40B4-BE49-F238E27FC236}">
                <a16:creationId xmlns:a16="http://schemas.microsoft.com/office/drawing/2014/main" id="{87375277-0EF5-4601-B688-CC287F3E6A48}"/>
              </a:ext>
            </a:extLst>
          </p:cNvPr>
          <p:cNvSpPr>
            <a:spLocks noChangeArrowheads="1"/>
          </p:cNvSpPr>
          <p:nvPr userDrawn="1"/>
        </p:nvSpPr>
        <p:spPr bwMode="auto">
          <a:xfrm>
            <a:off x="7177412" y="287078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9" name="Rectangle 146">
            <a:extLst>
              <a:ext uri="{FF2B5EF4-FFF2-40B4-BE49-F238E27FC236}">
                <a16:creationId xmlns:a16="http://schemas.microsoft.com/office/drawing/2014/main" id="{19099545-7878-4215-9ADA-69237497B88B}"/>
              </a:ext>
            </a:extLst>
          </p:cNvPr>
          <p:cNvSpPr>
            <a:spLocks noChangeArrowheads="1"/>
          </p:cNvSpPr>
          <p:nvPr userDrawn="1"/>
        </p:nvSpPr>
        <p:spPr bwMode="auto">
          <a:xfrm>
            <a:off x="7631675" y="287078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0" name="Rectangle 172">
            <a:extLst>
              <a:ext uri="{FF2B5EF4-FFF2-40B4-BE49-F238E27FC236}">
                <a16:creationId xmlns:a16="http://schemas.microsoft.com/office/drawing/2014/main" id="{13AB64CA-71E8-4F3D-8A8F-48ADB8EE76DD}"/>
              </a:ext>
            </a:extLst>
          </p:cNvPr>
          <p:cNvSpPr>
            <a:spLocks noChangeArrowheads="1"/>
          </p:cNvSpPr>
          <p:nvPr userDrawn="1"/>
        </p:nvSpPr>
        <p:spPr bwMode="auto">
          <a:xfrm>
            <a:off x="7177412" y="3379178"/>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1" name="Rectangle 173">
            <a:extLst>
              <a:ext uri="{FF2B5EF4-FFF2-40B4-BE49-F238E27FC236}">
                <a16:creationId xmlns:a16="http://schemas.microsoft.com/office/drawing/2014/main" id="{E6E68EB4-8B4F-4659-85F0-F33EB0681EAB}"/>
              </a:ext>
            </a:extLst>
          </p:cNvPr>
          <p:cNvSpPr>
            <a:spLocks noChangeArrowheads="1"/>
          </p:cNvSpPr>
          <p:nvPr userDrawn="1"/>
        </p:nvSpPr>
        <p:spPr bwMode="auto">
          <a:xfrm>
            <a:off x="7631675" y="3379178"/>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2" name="Rectangle 199">
            <a:extLst>
              <a:ext uri="{FF2B5EF4-FFF2-40B4-BE49-F238E27FC236}">
                <a16:creationId xmlns:a16="http://schemas.microsoft.com/office/drawing/2014/main" id="{FD5D2EFE-78D7-47A0-B41B-A6D123F33258}"/>
              </a:ext>
            </a:extLst>
          </p:cNvPr>
          <p:cNvSpPr>
            <a:spLocks noChangeArrowheads="1"/>
          </p:cNvSpPr>
          <p:nvPr userDrawn="1"/>
        </p:nvSpPr>
        <p:spPr bwMode="auto">
          <a:xfrm>
            <a:off x="7177412" y="3887570"/>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3" name="Rectangle 200">
            <a:extLst>
              <a:ext uri="{FF2B5EF4-FFF2-40B4-BE49-F238E27FC236}">
                <a16:creationId xmlns:a16="http://schemas.microsoft.com/office/drawing/2014/main" id="{43DD1F99-EF92-4FA7-A688-DFB8CA0428A2}"/>
              </a:ext>
            </a:extLst>
          </p:cNvPr>
          <p:cNvSpPr>
            <a:spLocks noChangeArrowheads="1"/>
          </p:cNvSpPr>
          <p:nvPr userDrawn="1"/>
        </p:nvSpPr>
        <p:spPr bwMode="auto">
          <a:xfrm>
            <a:off x="7631675" y="3887570"/>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4" name="Rectangle 227">
            <a:extLst>
              <a:ext uri="{FF2B5EF4-FFF2-40B4-BE49-F238E27FC236}">
                <a16:creationId xmlns:a16="http://schemas.microsoft.com/office/drawing/2014/main" id="{61B66908-9A89-4CAA-82BB-1B0CBBA7121D}"/>
              </a:ext>
            </a:extLst>
          </p:cNvPr>
          <p:cNvSpPr>
            <a:spLocks noChangeArrowheads="1"/>
          </p:cNvSpPr>
          <p:nvPr userDrawn="1"/>
        </p:nvSpPr>
        <p:spPr bwMode="auto">
          <a:xfrm>
            <a:off x="7177413" y="4395962"/>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5" name="Rectangle 228">
            <a:extLst>
              <a:ext uri="{FF2B5EF4-FFF2-40B4-BE49-F238E27FC236}">
                <a16:creationId xmlns:a16="http://schemas.microsoft.com/office/drawing/2014/main" id="{A25ADF27-53D5-47C3-A679-6359C6A587B3}"/>
              </a:ext>
            </a:extLst>
          </p:cNvPr>
          <p:cNvSpPr>
            <a:spLocks noChangeArrowheads="1"/>
          </p:cNvSpPr>
          <p:nvPr userDrawn="1"/>
        </p:nvSpPr>
        <p:spPr bwMode="auto">
          <a:xfrm>
            <a:off x="7631676" y="4395962"/>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6" name="Rectangle 254">
            <a:extLst>
              <a:ext uri="{FF2B5EF4-FFF2-40B4-BE49-F238E27FC236}">
                <a16:creationId xmlns:a16="http://schemas.microsoft.com/office/drawing/2014/main" id="{3571E780-2740-4415-A8FC-0A7B70032679}"/>
              </a:ext>
            </a:extLst>
          </p:cNvPr>
          <p:cNvSpPr>
            <a:spLocks noChangeArrowheads="1"/>
          </p:cNvSpPr>
          <p:nvPr userDrawn="1"/>
        </p:nvSpPr>
        <p:spPr bwMode="auto">
          <a:xfrm>
            <a:off x="7177413" y="490318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7" name="Rectangle 255">
            <a:extLst>
              <a:ext uri="{FF2B5EF4-FFF2-40B4-BE49-F238E27FC236}">
                <a16:creationId xmlns:a16="http://schemas.microsoft.com/office/drawing/2014/main" id="{D4DFF327-57BB-4D9E-A2B7-F0DD5B949776}"/>
              </a:ext>
            </a:extLst>
          </p:cNvPr>
          <p:cNvSpPr>
            <a:spLocks noChangeArrowheads="1"/>
          </p:cNvSpPr>
          <p:nvPr userDrawn="1"/>
        </p:nvSpPr>
        <p:spPr bwMode="auto">
          <a:xfrm>
            <a:off x="7631676" y="490318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5" name="Rectangle 91">
            <a:extLst>
              <a:ext uri="{FF2B5EF4-FFF2-40B4-BE49-F238E27FC236}">
                <a16:creationId xmlns:a16="http://schemas.microsoft.com/office/drawing/2014/main" id="{8A3B7425-E369-4F53-BA6F-5242DA61BF30}"/>
              </a:ext>
            </a:extLst>
          </p:cNvPr>
          <p:cNvSpPr>
            <a:spLocks noChangeArrowheads="1"/>
          </p:cNvSpPr>
          <p:nvPr userDrawn="1"/>
        </p:nvSpPr>
        <p:spPr bwMode="auto">
          <a:xfrm>
            <a:off x="8087107" y="1855170"/>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6" name="Rectangle 92">
            <a:extLst>
              <a:ext uri="{FF2B5EF4-FFF2-40B4-BE49-F238E27FC236}">
                <a16:creationId xmlns:a16="http://schemas.microsoft.com/office/drawing/2014/main" id="{4E6A839F-6FCF-4E31-8BD0-E16864EEE062}"/>
              </a:ext>
            </a:extLst>
          </p:cNvPr>
          <p:cNvSpPr>
            <a:spLocks noChangeArrowheads="1"/>
          </p:cNvSpPr>
          <p:nvPr userDrawn="1"/>
        </p:nvSpPr>
        <p:spPr bwMode="auto">
          <a:xfrm>
            <a:off x="8541370" y="1855170"/>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7" name="Rectangle 118">
            <a:extLst>
              <a:ext uri="{FF2B5EF4-FFF2-40B4-BE49-F238E27FC236}">
                <a16:creationId xmlns:a16="http://schemas.microsoft.com/office/drawing/2014/main" id="{E30405E0-3BAF-415C-962D-57EEE5D59061}"/>
              </a:ext>
            </a:extLst>
          </p:cNvPr>
          <p:cNvSpPr>
            <a:spLocks noChangeArrowheads="1"/>
          </p:cNvSpPr>
          <p:nvPr userDrawn="1"/>
        </p:nvSpPr>
        <p:spPr bwMode="auto">
          <a:xfrm>
            <a:off x="8087107" y="2363562"/>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8" name="Rectangle 119">
            <a:extLst>
              <a:ext uri="{FF2B5EF4-FFF2-40B4-BE49-F238E27FC236}">
                <a16:creationId xmlns:a16="http://schemas.microsoft.com/office/drawing/2014/main" id="{2F0D6E87-BA13-4616-837F-44E6418D2BE9}"/>
              </a:ext>
            </a:extLst>
          </p:cNvPr>
          <p:cNvSpPr>
            <a:spLocks noChangeArrowheads="1"/>
          </p:cNvSpPr>
          <p:nvPr userDrawn="1"/>
        </p:nvSpPr>
        <p:spPr bwMode="auto">
          <a:xfrm>
            <a:off x="8541370" y="2363562"/>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9" name="Rectangle 145">
            <a:extLst>
              <a:ext uri="{FF2B5EF4-FFF2-40B4-BE49-F238E27FC236}">
                <a16:creationId xmlns:a16="http://schemas.microsoft.com/office/drawing/2014/main" id="{6E4DC2C7-60E2-4E39-A040-33E1148C84D5}"/>
              </a:ext>
            </a:extLst>
          </p:cNvPr>
          <p:cNvSpPr>
            <a:spLocks noChangeArrowheads="1"/>
          </p:cNvSpPr>
          <p:nvPr userDrawn="1"/>
        </p:nvSpPr>
        <p:spPr bwMode="auto">
          <a:xfrm>
            <a:off x="8087107" y="287078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0" name="Rectangle 146">
            <a:extLst>
              <a:ext uri="{FF2B5EF4-FFF2-40B4-BE49-F238E27FC236}">
                <a16:creationId xmlns:a16="http://schemas.microsoft.com/office/drawing/2014/main" id="{966097DC-FD1B-4AB8-9270-D63BF4F1A3CB}"/>
              </a:ext>
            </a:extLst>
          </p:cNvPr>
          <p:cNvSpPr>
            <a:spLocks noChangeArrowheads="1"/>
          </p:cNvSpPr>
          <p:nvPr userDrawn="1"/>
        </p:nvSpPr>
        <p:spPr bwMode="auto">
          <a:xfrm>
            <a:off x="8541370" y="287078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1" name="Rectangle 172">
            <a:extLst>
              <a:ext uri="{FF2B5EF4-FFF2-40B4-BE49-F238E27FC236}">
                <a16:creationId xmlns:a16="http://schemas.microsoft.com/office/drawing/2014/main" id="{F9963C2C-FE13-4B53-9E0A-33833EBFF4BC}"/>
              </a:ext>
            </a:extLst>
          </p:cNvPr>
          <p:cNvSpPr>
            <a:spLocks noChangeArrowheads="1"/>
          </p:cNvSpPr>
          <p:nvPr userDrawn="1"/>
        </p:nvSpPr>
        <p:spPr bwMode="auto">
          <a:xfrm>
            <a:off x="8087107" y="3379178"/>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2" name="Rectangle 173">
            <a:extLst>
              <a:ext uri="{FF2B5EF4-FFF2-40B4-BE49-F238E27FC236}">
                <a16:creationId xmlns:a16="http://schemas.microsoft.com/office/drawing/2014/main" id="{E25FDE01-0116-404D-AED3-856484360C6A}"/>
              </a:ext>
            </a:extLst>
          </p:cNvPr>
          <p:cNvSpPr>
            <a:spLocks noChangeArrowheads="1"/>
          </p:cNvSpPr>
          <p:nvPr userDrawn="1"/>
        </p:nvSpPr>
        <p:spPr bwMode="auto">
          <a:xfrm>
            <a:off x="8541370" y="3379178"/>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3" name="Rectangle 199">
            <a:extLst>
              <a:ext uri="{FF2B5EF4-FFF2-40B4-BE49-F238E27FC236}">
                <a16:creationId xmlns:a16="http://schemas.microsoft.com/office/drawing/2014/main" id="{6301786C-8F5C-45F8-9EBB-5C24E924F8FB}"/>
              </a:ext>
            </a:extLst>
          </p:cNvPr>
          <p:cNvSpPr>
            <a:spLocks noChangeArrowheads="1"/>
          </p:cNvSpPr>
          <p:nvPr userDrawn="1"/>
        </p:nvSpPr>
        <p:spPr bwMode="auto">
          <a:xfrm>
            <a:off x="8087107" y="3887570"/>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4" name="Rectangle 200">
            <a:extLst>
              <a:ext uri="{FF2B5EF4-FFF2-40B4-BE49-F238E27FC236}">
                <a16:creationId xmlns:a16="http://schemas.microsoft.com/office/drawing/2014/main" id="{5F732FBA-FE3A-4BD8-BBC1-9C523E6253B3}"/>
              </a:ext>
            </a:extLst>
          </p:cNvPr>
          <p:cNvSpPr>
            <a:spLocks noChangeArrowheads="1"/>
          </p:cNvSpPr>
          <p:nvPr userDrawn="1"/>
        </p:nvSpPr>
        <p:spPr bwMode="auto">
          <a:xfrm>
            <a:off x="8541370" y="3887570"/>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5" name="Rectangle 227">
            <a:extLst>
              <a:ext uri="{FF2B5EF4-FFF2-40B4-BE49-F238E27FC236}">
                <a16:creationId xmlns:a16="http://schemas.microsoft.com/office/drawing/2014/main" id="{C637BBAC-97AA-4D18-AA59-2A7536613F5A}"/>
              </a:ext>
            </a:extLst>
          </p:cNvPr>
          <p:cNvSpPr>
            <a:spLocks noChangeArrowheads="1"/>
          </p:cNvSpPr>
          <p:nvPr userDrawn="1"/>
        </p:nvSpPr>
        <p:spPr bwMode="auto">
          <a:xfrm>
            <a:off x="8087108" y="4395962"/>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6" name="Rectangle 228">
            <a:extLst>
              <a:ext uri="{FF2B5EF4-FFF2-40B4-BE49-F238E27FC236}">
                <a16:creationId xmlns:a16="http://schemas.microsoft.com/office/drawing/2014/main" id="{6065E043-00A0-4681-9A2D-6DCA1E6EF993}"/>
              </a:ext>
            </a:extLst>
          </p:cNvPr>
          <p:cNvSpPr>
            <a:spLocks noChangeArrowheads="1"/>
          </p:cNvSpPr>
          <p:nvPr userDrawn="1"/>
        </p:nvSpPr>
        <p:spPr bwMode="auto">
          <a:xfrm>
            <a:off x="8541371" y="4395962"/>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7" name="Rectangle 254">
            <a:extLst>
              <a:ext uri="{FF2B5EF4-FFF2-40B4-BE49-F238E27FC236}">
                <a16:creationId xmlns:a16="http://schemas.microsoft.com/office/drawing/2014/main" id="{CE169FB0-5491-4F5D-BC9E-C9846ADDC0B8}"/>
              </a:ext>
            </a:extLst>
          </p:cNvPr>
          <p:cNvSpPr>
            <a:spLocks noChangeArrowheads="1"/>
          </p:cNvSpPr>
          <p:nvPr userDrawn="1"/>
        </p:nvSpPr>
        <p:spPr bwMode="auto">
          <a:xfrm>
            <a:off x="8087108" y="490318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8" name="Rectangle 255">
            <a:extLst>
              <a:ext uri="{FF2B5EF4-FFF2-40B4-BE49-F238E27FC236}">
                <a16:creationId xmlns:a16="http://schemas.microsoft.com/office/drawing/2014/main" id="{2057D317-5E06-487E-8C29-ACF2FBFDAD7B}"/>
              </a:ext>
            </a:extLst>
          </p:cNvPr>
          <p:cNvSpPr>
            <a:spLocks noChangeArrowheads="1"/>
          </p:cNvSpPr>
          <p:nvPr userDrawn="1"/>
        </p:nvSpPr>
        <p:spPr bwMode="auto">
          <a:xfrm>
            <a:off x="8541371" y="490318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Tree>
    <p:extLst>
      <p:ext uri="{BB962C8B-B14F-4D97-AF65-F5344CB8AC3E}">
        <p14:creationId xmlns:p14="http://schemas.microsoft.com/office/powerpoint/2010/main" val="145230934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accent1"/>
        </a:solidFill>
        <a:effectLst/>
      </p:bgPr>
    </p:bg>
    <p:spTree>
      <p:nvGrpSpPr>
        <p:cNvPr id="1" name=""/>
        <p:cNvGrpSpPr/>
        <p:nvPr/>
      </p:nvGrpSpPr>
      <p:grpSpPr>
        <a:xfrm>
          <a:off x="0" y="0"/>
          <a:ext cx="0" cy="0"/>
          <a:chOff x="0" y="0"/>
          <a:chExt cx="0" cy="0"/>
        </a:xfrm>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3283"/>
            <a:ext cx="10882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3283"/>
            <a:ext cx="10882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3283"/>
            <a:ext cx="10882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38827"/>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38827"/>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3882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45539"/>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45539"/>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2251"/>
            <a:ext cx="10999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2251"/>
            <a:ext cx="10882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57795"/>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50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6763"/>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nvGrpSpPr>
          <p:cNvPr id="7" name="Group 6">
            <a:extLst>
              <a:ext uri="{FF2B5EF4-FFF2-40B4-BE49-F238E27FC236}">
                <a16:creationId xmlns:a16="http://schemas.microsoft.com/office/drawing/2014/main" id="{27DA42D9-3528-406D-A6F9-46DF735F0B1B}"/>
              </a:ext>
            </a:extLst>
          </p:cNvPr>
          <p:cNvGrpSpPr/>
          <p:nvPr userDrawn="1"/>
        </p:nvGrpSpPr>
        <p:grpSpPr>
          <a:xfrm>
            <a:off x="354110" y="6402442"/>
            <a:ext cx="11480604" cy="109990"/>
            <a:chOff x="354110" y="6402442"/>
            <a:chExt cx="11480604" cy="109990"/>
          </a:xfrm>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sp>
        <p:nvSpPr>
          <p:cNvPr id="2" name="Date Placeholder 1"/>
          <p:cNvSpPr>
            <a:spLocks noGrp="1"/>
          </p:cNvSpPr>
          <p:nvPr userDrawn="1">
            <p:ph type="dt" sz="half" idx="10"/>
          </p:nvPr>
        </p:nvSpPr>
        <p:spPr/>
        <p:txBody>
          <a:bodyPr/>
          <a:lstStyle/>
          <a:p>
            <a:fld id="{425404F2-BE9A-4460-8815-8F645183555F}" type="datetimeFigureOut">
              <a:rPr lang="en-US" smtClean="0"/>
              <a:pPr/>
              <a:t>6/21/2024</a:t>
            </a:fld>
            <a:endParaRPr lang="en-US"/>
          </a:p>
        </p:txBody>
      </p:sp>
      <p:sp>
        <p:nvSpPr>
          <p:cNvPr id="3" name="Footer Placeholder 2"/>
          <p:cNvSpPr>
            <a:spLocks noGrp="1"/>
          </p:cNvSpPr>
          <p:nvPr userDrawn="1">
            <p:ph type="ftr" sz="quarter" idx="11"/>
          </p:nvPr>
        </p:nvSpPr>
        <p:spPr/>
        <p:txBody>
          <a:bodyPr/>
          <a:lstStyle/>
          <a:p>
            <a:endParaRPr lang="en-US"/>
          </a:p>
        </p:txBody>
      </p:sp>
      <p:sp>
        <p:nvSpPr>
          <p:cNvPr id="4" name="Slide Number Placeholder 3"/>
          <p:cNvSpPr>
            <a:spLocks noGrp="1"/>
          </p:cNvSpPr>
          <p:nvPr userDrawn="1">
            <p:ph type="sldNum" sz="quarter" idx="12"/>
          </p:nvPr>
        </p:nvSpPr>
        <p:spPr/>
        <p:txBody>
          <a:bodyPr/>
          <a:lstStyle/>
          <a:p>
            <a:r>
              <a:rPr lang="en-US" dirty="0"/>
              <a:t>www.anubhavtrainings.com</a:t>
            </a:r>
          </a:p>
        </p:txBody>
      </p:sp>
      <p:grpSp>
        <p:nvGrpSpPr>
          <p:cNvPr id="618" name="Group 617">
            <a:extLst>
              <a:ext uri="{FF2B5EF4-FFF2-40B4-BE49-F238E27FC236}">
                <a16:creationId xmlns:a16="http://schemas.microsoft.com/office/drawing/2014/main" id="{B5B99429-15CB-4646-807F-6B01F4253B13}"/>
              </a:ext>
            </a:extLst>
          </p:cNvPr>
          <p:cNvGrpSpPr/>
          <p:nvPr userDrawn="1"/>
        </p:nvGrpSpPr>
        <p:grpSpPr>
          <a:xfrm>
            <a:off x="354110" y="5904602"/>
            <a:ext cx="11480604" cy="109990"/>
            <a:chOff x="354110" y="6402442"/>
            <a:chExt cx="11480604" cy="109990"/>
          </a:xfrm>
        </p:grpSpPr>
        <p:sp>
          <p:nvSpPr>
            <p:cNvPr id="619" name="Rectangle 59">
              <a:extLst>
                <a:ext uri="{FF2B5EF4-FFF2-40B4-BE49-F238E27FC236}">
                  <a16:creationId xmlns:a16="http://schemas.microsoft.com/office/drawing/2014/main" id="{624494D0-607C-4971-A357-ED99F45D7C21}"/>
                </a:ext>
              </a:extLst>
            </p:cNvPr>
            <p:cNvSpPr>
              <a:spLocks noChangeArrowheads="1"/>
            </p:cNvSpPr>
            <p:nvPr/>
          </p:nvSpPr>
          <p:spPr bwMode="auto">
            <a:xfrm>
              <a:off x="35411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0" name="Rectangle 60">
              <a:extLst>
                <a:ext uri="{FF2B5EF4-FFF2-40B4-BE49-F238E27FC236}">
                  <a16:creationId xmlns:a16="http://schemas.microsoft.com/office/drawing/2014/main" id="{22FD15BA-8E62-417D-8392-658E5E86C2FF}"/>
                </a:ext>
              </a:extLst>
            </p:cNvPr>
            <p:cNvSpPr>
              <a:spLocks noChangeArrowheads="1"/>
            </p:cNvSpPr>
            <p:nvPr/>
          </p:nvSpPr>
          <p:spPr bwMode="auto">
            <a:xfrm>
              <a:off x="80954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1" name="Rectangle 61">
              <a:extLst>
                <a:ext uri="{FF2B5EF4-FFF2-40B4-BE49-F238E27FC236}">
                  <a16:creationId xmlns:a16="http://schemas.microsoft.com/office/drawing/2014/main" id="{C665A07F-2AFB-49CF-8EE0-C81377FC2A54}"/>
                </a:ext>
              </a:extLst>
            </p:cNvPr>
            <p:cNvSpPr>
              <a:spLocks noChangeArrowheads="1"/>
            </p:cNvSpPr>
            <p:nvPr/>
          </p:nvSpPr>
          <p:spPr bwMode="auto">
            <a:xfrm>
              <a:off x="1263805"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2" name="Rectangle 62">
              <a:extLst>
                <a:ext uri="{FF2B5EF4-FFF2-40B4-BE49-F238E27FC236}">
                  <a16:creationId xmlns:a16="http://schemas.microsoft.com/office/drawing/2014/main" id="{74997C49-7ACC-4BCC-BC8D-58EBD77EE72A}"/>
                </a:ext>
              </a:extLst>
            </p:cNvPr>
            <p:cNvSpPr>
              <a:spLocks noChangeArrowheads="1"/>
            </p:cNvSpPr>
            <p:nvPr/>
          </p:nvSpPr>
          <p:spPr bwMode="auto">
            <a:xfrm>
              <a:off x="1719239"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3" name="Rectangle 63">
              <a:extLst>
                <a:ext uri="{FF2B5EF4-FFF2-40B4-BE49-F238E27FC236}">
                  <a16:creationId xmlns:a16="http://schemas.microsoft.com/office/drawing/2014/main" id="{E3CDD2FB-079B-43EA-89D5-5FD9D7644AC4}"/>
                </a:ext>
              </a:extLst>
            </p:cNvPr>
            <p:cNvSpPr>
              <a:spLocks noChangeArrowheads="1"/>
            </p:cNvSpPr>
            <p:nvPr/>
          </p:nvSpPr>
          <p:spPr bwMode="auto">
            <a:xfrm>
              <a:off x="2173502"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4" name="Rectangle 64">
              <a:extLst>
                <a:ext uri="{FF2B5EF4-FFF2-40B4-BE49-F238E27FC236}">
                  <a16:creationId xmlns:a16="http://schemas.microsoft.com/office/drawing/2014/main" id="{9C1479D9-3647-44C4-99E1-C660E2C8E306}"/>
                </a:ext>
              </a:extLst>
            </p:cNvPr>
            <p:cNvSpPr>
              <a:spLocks noChangeArrowheads="1"/>
            </p:cNvSpPr>
            <p:nvPr/>
          </p:nvSpPr>
          <p:spPr bwMode="auto">
            <a:xfrm>
              <a:off x="2628934"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5" name="Rectangle 65">
              <a:extLst>
                <a:ext uri="{FF2B5EF4-FFF2-40B4-BE49-F238E27FC236}">
                  <a16:creationId xmlns:a16="http://schemas.microsoft.com/office/drawing/2014/main" id="{AA8F3E10-CD9D-49C0-B0AE-24ABBF3BDC07}"/>
                </a:ext>
              </a:extLst>
            </p:cNvPr>
            <p:cNvSpPr>
              <a:spLocks noChangeArrowheads="1"/>
            </p:cNvSpPr>
            <p:nvPr/>
          </p:nvSpPr>
          <p:spPr bwMode="auto">
            <a:xfrm>
              <a:off x="3083197"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6" name="Rectangle 66">
              <a:extLst>
                <a:ext uri="{FF2B5EF4-FFF2-40B4-BE49-F238E27FC236}">
                  <a16:creationId xmlns:a16="http://schemas.microsoft.com/office/drawing/2014/main" id="{9C3B6F09-A4DD-4A26-B213-51E23205497E}"/>
                </a:ext>
              </a:extLst>
            </p:cNvPr>
            <p:cNvSpPr>
              <a:spLocks noChangeArrowheads="1"/>
            </p:cNvSpPr>
            <p:nvPr/>
          </p:nvSpPr>
          <p:spPr bwMode="auto">
            <a:xfrm>
              <a:off x="3538630"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7" name="Rectangle 67">
              <a:extLst>
                <a:ext uri="{FF2B5EF4-FFF2-40B4-BE49-F238E27FC236}">
                  <a16:creationId xmlns:a16="http://schemas.microsoft.com/office/drawing/2014/main" id="{2BA14941-5A2D-4CDB-9C2E-79C930D22256}"/>
                </a:ext>
              </a:extLst>
            </p:cNvPr>
            <p:cNvSpPr>
              <a:spLocks noChangeArrowheads="1"/>
            </p:cNvSpPr>
            <p:nvPr/>
          </p:nvSpPr>
          <p:spPr bwMode="auto">
            <a:xfrm>
              <a:off x="3992893"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8" name="Rectangle 68">
              <a:extLst>
                <a:ext uri="{FF2B5EF4-FFF2-40B4-BE49-F238E27FC236}">
                  <a16:creationId xmlns:a16="http://schemas.microsoft.com/office/drawing/2014/main" id="{6C5B2E84-85D6-4DD5-88FE-F8495F5E3CA2}"/>
                </a:ext>
              </a:extLst>
            </p:cNvPr>
            <p:cNvSpPr>
              <a:spLocks noChangeArrowheads="1"/>
            </p:cNvSpPr>
            <p:nvPr/>
          </p:nvSpPr>
          <p:spPr bwMode="auto">
            <a:xfrm>
              <a:off x="4448326"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9" name="Rectangle 69">
              <a:extLst>
                <a:ext uri="{FF2B5EF4-FFF2-40B4-BE49-F238E27FC236}">
                  <a16:creationId xmlns:a16="http://schemas.microsoft.com/office/drawing/2014/main" id="{1987B595-96EB-427F-8E00-533CBBEB5E66}"/>
                </a:ext>
              </a:extLst>
            </p:cNvPr>
            <p:cNvSpPr>
              <a:spLocks noChangeArrowheads="1"/>
            </p:cNvSpPr>
            <p:nvPr/>
          </p:nvSpPr>
          <p:spPr bwMode="auto">
            <a:xfrm>
              <a:off x="4902589"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0" name="Rectangle 70">
              <a:extLst>
                <a:ext uri="{FF2B5EF4-FFF2-40B4-BE49-F238E27FC236}">
                  <a16:creationId xmlns:a16="http://schemas.microsoft.com/office/drawing/2014/main" id="{99D33392-C824-498D-AF8A-7AF58A9F3321}"/>
                </a:ext>
              </a:extLst>
            </p:cNvPr>
            <p:cNvSpPr>
              <a:spLocks noChangeArrowheads="1"/>
            </p:cNvSpPr>
            <p:nvPr/>
          </p:nvSpPr>
          <p:spPr bwMode="auto">
            <a:xfrm>
              <a:off x="535802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1" name="Rectangle 71">
              <a:extLst>
                <a:ext uri="{FF2B5EF4-FFF2-40B4-BE49-F238E27FC236}">
                  <a16:creationId xmlns:a16="http://schemas.microsoft.com/office/drawing/2014/main" id="{6D1CAD59-FE6E-48A2-AE71-1BB80553F20C}"/>
                </a:ext>
              </a:extLst>
            </p:cNvPr>
            <p:cNvSpPr>
              <a:spLocks noChangeArrowheads="1"/>
            </p:cNvSpPr>
            <p:nvPr/>
          </p:nvSpPr>
          <p:spPr bwMode="auto">
            <a:xfrm>
              <a:off x="5812285"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2" name="Rectangle 72">
              <a:extLst>
                <a:ext uri="{FF2B5EF4-FFF2-40B4-BE49-F238E27FC236}">
                  <a16:creationId xmlns:a16="http://schemas.microsoft.com/office/drawing/2014/main" id="{BD936CE6-00F6-4CAF-A200-A693710C89B3}"/>
                </a:ext>
              </a:extLst>
            </p:cNvPr>
            <p:cNvSpPr>
              <a:spLocks noChangeArrowheads="1"/>
            </p:cNvSpPr>
            <p:nvPr/>
          </p:nvSpPr>
          <p:spPr bwMode="auto">
            <a:xfrm>
              <a:off x="6267717"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3" name="Rectangle 73">
              <a:extLst>
                <a:ext uri="{FF2B5EF4-FFF2-40B4-BE49-F238E27FC236}">
                  <a16:creationId xmlns:a16="http://schemas.microsoft.com/office/drawing/2014/main" id="{10329E52-6B3F-4897-BFBC-A6C4F2D26958}"/>
                </a:ext>
              </a:extLst>
            </p:cNvPr>
            <p:cNvSpPr>
              <a:spLocks noChangeArrowheads="1"/>
            </p:cNvSpPr>
            <p:nvPr/>
          </p:nvSpPr>
          <p:spPr bwMode="auto">
            <a:xfrm>
              <a:off x="672198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4" name="Rectangle 74">
              <a:extLst>
                <a:ext uri="{FF2B5EF4-FFF2-40B4-BE49-F238E27FC236}">
                  <a16:creationId xmlns:a16="http://schemas.microsoft.com/office/drawing/2014/main" id="{B9A5FD8E-2005-457D-B36F-5BD162CB6407}"/>
                </a:ext>
              </a:extLst>
            </p:cNvPr>
            <p:cNvSpPr>
              <a:spLocks noChangeArrowheads="1"/>
            </p:cNvSpPr>
            <p:nvPr/>
          </p:nvSpPr>
          <p:spPr bwMode="auto">
            <a:xfrm>
              <a:off x="7177414"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5" name="Rectangle 75">
              <a:extLst>
                <a:ext uri="{FF2B5EF4-FFF2-40B4-BE49-F238E27FC236}">
                  <a16:creationId xmlns:a16="http://schemas.microsoft.com/office/drawing/2014/main" id="{2C1FBF6B-A7C3-4F83-AD53-33D9E848D4A4}"/>
                </a:ext>
              </a:extLst>
            </p:cNvPr>
            <p:cNvSpPr>
              <a:spLocks noChangeArrowheads="1"/>
            </p:cNvSpPr>
            <p:nvPr/>
          </p:nvSpPr>
          <p:spPr bwMode="auto">
            <a:xfrm>
              <a:off x="7631676"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6" name="Rectangle 76">
              <a:extLst>
                <a:ext uri="{FF2B5EF4-FFF2-40B4-BE49-F238E27FC236}">
                  <a16:creationId xmlns:a16="http://schemas.microsoft.com/office/drawing/2014/main" id="{964A4B57-1B27-4010-9A9F-F2BCD2530127}"/>
                </a:ext>
              </a:extLst>
            </p:cNvPr>
            <p:cNvSpPr>
              <a:spLocks noChangeArrowheads="1"/>
            </p:cNvSpPr>
            <p:nvPr/>
          </p:nvSpPr>
          <p:spPr bwMode="auto">
            <a:xfrm>
              <a:off x="8087109"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7" name="Rectangle 77">
              <a:extLst>
                <a:ext uri="{FF2B5EF4-FFF2-40B4-BE49-F238E27FC236}">
                  <a16:creationId xmlns:a16="http://schemas.microsoft.com/office/drawing/2014/main" id="{D961087D-A1D8-48DD-8BD9-550D63557439}"/>
                </a:ext>
              </a:extLst>
            </p:cNvPr>
            <p:cNvSpPr>
              <a:spLocks noChangeArrowheads="1"/>
            </p:cNvSpPr>
            <p:nvPr/>
          </p:nvSpPr>
          <p:spPr bwMode="auto">
            <a:xfrm>
              <a:off x="8541372"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8" name="Rectangle 78">
              <a:extLst>
                <a:ext uri="{FF2B5EF4-FFF2-40B4-BE49-F238E27FC236}">
                  <a16:creationId xmlns:a16="http://schemas.microsoft.com/office/drawing/2014/main" id="{64FADA1C-663B-4FF6-8D80-B311B8ABCD02}"/>
                </a:ext>
              </a:extLst>
            </p:cNvPr>
            <p:cNvSpPr>
              <a:spLocks noChangeArrowheads="1"/>
            </p:cNvSpPr>
            <p:nvPr/>
          </p:nvSpPr>
          <p:spPr bwMode="auto">
            <a:xfrm>
              <a:off x="8996805"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9" name="Rectangle 79">
              <a:extLst>
                <a:ext uri="{FF2B5EF4-FFF2-40B4-BE49-F238E27FC236}">
                  <a16:creationId xmlns:a16="http://schemas.microsoft.com/office/drawing/2014/main" id="{E96330D1-4BBF-4D0A-B45F-77999C5C74D6}"/>
                </a:ext>
              </a:extLst>
            </p:cNvPr>
            <p:cNvSpPr>
              <a:spLocks noChangeArrowheads="1"/>
            </p:cNvSpPr>
            <p:nvPr/>
          </p:nvSpPr>
          <p:spPr bwMode="auto">
            <a:xfrm>
              <a:off x="9451068"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0" name="Rectangle 80">
              <a:extLst>
                <a:ext uri="{FF2B5EF4-FFF2-40B4-BE49-F238E27FC236}">
                  <a16:creationId xmlns:a16="http://schemas.microsoft.com/office/drawing/2014/main" id="{78AFE672-0739-4A26-8B51-D71BAD6A4326}"/>
                </a:ext>
              </a:extLst>
            </p:cNvPr>
            <p:cNvSpPr>
              <a:spLocks noChangeArrowheads="1"/>
            </p:cNvSpPr>
            <p:nvPr/>
          </p:nvSpPr>
          <p:spPr bwMode="auto">
            <a:xfrm>
              <a:off x="9906501"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1" name="Rectangle 81">
              <a:extLst>
                <a:ext uri="{FF2B5EF4-FFF2-40B4-BE49-F238E27FC236}">
                  <a16:creationId xmlns:a16="http://schemas.microsoft.com/office/drawing/2014/main" id="{AA3E4254-137D-4797-BF52-FAB6866F0F05}"/>
                </a:ext>
              </a:extLst>
            </p:cNvPr>
            <p:cNvSpPr>
              <a:spLocks noChangeArrowheads="1"/>
            </p:cNvSpPr>
            <p:nvPr/>
          </p:nvSpPr>
          <p:spPr bwMode="auto">
            <a:xfrm>
              <a:off x="10360763"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2" name="Rectangle 82">
              <a:extLst>
                <a:ext uri="{FF2B5EF4-FFF2-40B4-BE49-F238E27FC236}">
                  <a16:creationId xmlns:a16="http://schemas.microsoft.com/office/drawing/2014/main" id="{81844ED9-0C33-41B9-8D6C-0C959F9E0F48}"/>
                </a:ext>
              </a:extLst>
            </p:cNvPr>
            <p:cNvSpPr>
              <a:spLocks noChangeArrowheads="1"/>
            </p:cNvSpPr>
            <p:nvPr/>
          </p:nvSpPr>
          <p:spPr bwMode="auto">
            <a:xfrm>
              <a:off x="10816197"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3" name="Rectangle 83">
              <a:extLst>
                <a:ext uri="{FF2B5EF4-FFF2-40B4-BE49-F238E27FC236}">
                  <a16:creationId xmlns:a16="http://schemas.microsoft.com/office/drawing/2014/main" id="{69541354-1FEF-4A05-8852-E0866C02411F}"/>
                </a:ext>
              </a:extLst>
            </p:cNvPr>
            <p:cNvSpPr>
              <a:spLocks noChangeArrowheads="1"/>
            </p:cNvSpPr>
            <p:nvPr/>
          </p:nvSpPr>
          <p:spPr bwMode="auto">
            <a:xfrm>
              <a:off x="1127046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4" name="Rectangle 84">
              <a:extLst>
                <a:ext uri="{FF2B5EF4-FFF2-40B4-BE49-F238E27FC236}">
                  <a16:creationId xmlns:a16="http://schemas.microsoft.com/office/drawing/2014/main" id="{22323587-A6E2-4D2C-9D71-B6D0B4DAF0A2}"/>
                </a:ext>
              </a:extLst>
            </p:cNvPr>
            <p:cNvSpPr>
              <a:spLocks noChangeArrowheads="1"/>
            </p:cNvSpPr>
            <p:nvPr/>
          </p:nvSpPr>
          <p:spPr bwMode="auto">
            <a:xfrm>
              <a:off x="1172589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spTree>
    <p:extLst>
      <p:ext uri="{BB962C8B-B14F-4D97-AF65-F5344CB8AC3E}">
        <p14:creationId xmlns:p14="http://schemas.microsoft.com/office/powerpoint/2010/main" val="66395774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Images and Contents Layout">
    <p:spTree>
      <p:nvGrpSpPr>
        <p:cNvPr id="1" name=""/>
        <p:cNvGrpSpPr/>
        <p:nvPr/>
      </p:nvGrpSpPr>
      <p:grpSpPr>
        <a:xfrm>
          <a:off x="0" y="0"/>
          <a:ext cx="0" cy="0"/>
          <a:chOff x="0" y="0"/>
          <a:chExt cx="0" cy="0"/>
        </a:xfrm>
      </p:grpSpPr>
      <p:sp>
        <p:nvSpPr>
          <p:cNvPr id="4" name="Picture Placeholder 2"/>
          <p:cNvSpPr>
            <a:spLocks noGrp="1"/>
          </p:cNvSpPr>
          <p:nvPr>
            <p:ph type="pic" idx="1" hasCustomPrompt="1"/>
          </p:nvPr>
        </p:nvSpPr>
        <p:spPr>
          <a:xfrm>
            <a:off x="0" y="-1"/>
            <a:ext cx="12188825" cy="6857999"/>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265" indent="0">
              <a:buNone/>
              <a:defRPr sz="3732"/>
            </a:lvl2pPr>
            <a:lvl3pPr marL="1218529" indent="0">
              <a:buNone/>
              <a:defRPr sz="3198"/>
            </a:lvl3pPr>
            <a:lvl4pPr marL="1827794" indent="0">
              <a:buNone/>
              <a:defRPr sz="2665"/>
            </a:lvl4pPr>
            <a:lvl5pPr marL="2437060" indent="0">
              <a:buNone/>
              <a:defRPr sz="2665"/>
            </a:lvl5pPr>
            <a:lvl6pPr marL="3046324" indent="0">
              <a:buNone/>
              <a:defRPr sz="2665"/>
            </a:lvl6pPr>
            <a:lvl7pPr marL="3655589" indent="0">
              <a:buNone/>
              <a:defRPr sz="2665"/>
            </a:lvl7pPr>
            <a:lvl8pPr marL="4264853" indent="0">
              <a:buNone/>
              <a:defRPr sz="2665"/>
            </a:lvl8pPr>
            <a:lvl9pPr marL="4874118" indent="0">
              <a:buNone/>
              <a:defRPr sz="2665"/>
            </a:lvl9pPr>
          </a:lstStyle>
          <a:p>
            <a:r>
              <a:rPr lang="en-US" altLang="ko-KR" dirty="0"/>
              <a:t>Insert Your Image</a:t>
            </a:r>
            <a:endParaRPr lang="ko-KR" altLang="en-US" dirty="0"/>
          </a:p>
        </p:txBody>
      </p:sp>
    </p:spTree>
    <p:extLst>
      <p:ext uri="{BB962C8B-B14F-4D97-AF65-F5344CB8AC3E}">
        <p14:creationId xmlns:p14="http://schemas.microsoft.com/office/powerpoint/2010/main" val="359946853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88825"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3096757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3_Title Only">
  <p:cSld name="3_Title Only">
    <p:spTree>
      <p:nvGrpSpPr>
        <p:cNvPr id="1" name="Shape 98"/>
        <p:cNvGrpSpPr/>
        <p:nvPr/>
      </p:nvGrpSpPr>
      <p:grpSpPr>
        <a:xfrm>
          <a:off x="0" y="0"/>
          <a:ext cx="0" cy="0"/>
          <a:chOff x="0" y="0"/>
          <a:chExt cx="0" cy="0"/>
        </a:xfrm>
      </p:grpSpPr>
      <p:sp>
        <p:nvSpPr>
          <p:cNvPr id="99" name="Google Shape;99;p173"/>
          <p:cNvSpPr/>
          <p:nvPr/>
        </p:nvSpPr>
        <p:spPr>
          <a:xfrm>
            <a:off x="0" y="4581128"/>
            <a:ext cx="5163566" cy="2276872"/>
          </a:xfrm>
          <a:custGeom>
            <a:avLst/>
            <a:gdLst/>
            <a:ahLst/>
            <a:cxnLst/>
            <a:rect l="l" t="t" r="r" b="b"/>
            <a:pathLst>
              <a:path w="5163566" h="2276872" extrusionOk="0">
                <a:moveTo>
                  <a:pt x="2035697" y="0"/>
                </a:moveTo>
                <a:cubicBezTo>
                  <a:pt x="3397576" y="0"/>
                  <a:pt x="4566062" y="828016"/>
                  <a:pt x="5065187" y="2008081"/>
                </a:cubicBezTo>
                <a:lnTo>
                  <a:pt x="5163566" y="2276872"/>
                </a:lnTo>
                <a:lnTo>
                  <a:pt x="0" y="2276872"/>
                </a:lnTo>
                <a:lnTo>
                  <a:pt x="0" y="706170"/>
                </a:lnTo>
                <a:lnTo>
                  <a:pt x="5811" y="701257"/>
                </a:lnTo>
                <a:cubicBezTo>
                  <a:pt x="564774" y="261990"/>
                  <a:pt x="1269640" y="0"/>
                  <a:pt x="2035697" y="0"/>
                </a:cubicBezTo>
                <a:close/>
              </a:path>
            </a:pathLst>
          </a:custGeom>
          <a:gradFill>
            <a:gsLst>
              <a:gs pos="0">
                <a:schemeClr val="accent1"/>
              </a:gs>
              <a:gs pos="100000">
                <a:srgbClr val="ACD98C"/>
              </a:gs>
            </a:gsLst>
            <a:lin ang="16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100" name="Google Shape;100;p173"/>
          <p:cNvSpPr/>
          <p:nvPr/>
        </p:nvSpPr>
        <p:spPr>
          <a:xfrm rot="5400000">
            <a:off x="-662523" y="1957214"/>
            <a:ext cx="5179585" cy="3854541"/>
          </a:xfrm>
          <a:prstGeom prst="round2SameRect">
            <a:avLst>
              <a:gd name="adj1" fmla="val 10983"/>
              <a:gd name="adj2" fmla="val 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101" name="Google Shape;101;p173"/>
          <p:cNvSpPr txBox="1">
            <a:spLocks noGrp="1"/>
          </p:cNvSpPr>
          <p:nvPr>
            <p:ph type="title"/>
          </p:nvPr>
        </p:nvSpPr>
        <p:spPr>
          <a:xfrm>
            <a:off x="609441" y="274639"/>
            <a:ext cx="10969943" cy="711081"/>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Clr>
                <a:schemeClr val="accent1"/>
              </a:buClr>
              <a:buSzPts val="3600"/>
              <a:buFont typeface="Quattrocento Sans"/>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2" name="Google Shape;102;p173"/>
          <p:cNvSpPr txBox="1">
            <a:spLocks noGrp="1"/>
          </p:cNvSpPr>
          <p:nvPr>
            <p:ph type="dt" idx="10"/>
          </p:nvPr>
        </p:nvSpPr>
        <p:spPr>
          <a:xfrm>
            <a:off x="609441" y="6356351"/>
            <a:ext cx="2844059" cy="365125"/>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3" name="Google Shape;103;p173"/>
          <p:cNvSpPr txBox="1">
            <a:spLocks noGrp="1"/>
          </p:cNvSpPr>
          <p:nvPr>
            <p:ph type="ftr" idx="11"/>
          </p:nvPr>
        </p:nvSpPr>
        <p:spPr>
          <a:xfrm>
            <a:off x="4164515" y="6356351"/>
            <a:ext cx="3859795" cy="365125"/>
          </a:xfrm>
          <a:prstGeom prst="rect">
            <a:avLst/>
          </a:prstGeom>
          <a:noFill/>
          <a:ln>
            <a:noFill/>
          </a:ln>
        </p:spPr>
        <p:txBody>
          <a:bodyPr spcFirstLastPara="1" wrap="square" lIns="0" tIns="60925" rIns="0"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4" name="Google Shape;104;p173"/>
          <p:cNvSpPr txBox="1">
            <a:spLocks noGrp="1"/>
          </p:cNvSpPr>
          <p:nvPr>
            <p:ph type="sldNum" idx="12"/>
          </p:nvPr>
        </p:nvSpPr>
        <p:spPr>
          <a:xfrm>
            <a:off x="8735325" y="6356351"/>
            <a:ext cx="2844059" cy="365125"/>
          </a:xfrm>
          <a:prstGeom prst="rect">
            <a:avLst/>
          </a:prstGeom>
          <a:noFill/>
          <a:ln>
            <a:noFill/>
          </a:ln>
        </p:spPr>
        <p:txBody>
          <a:bodyPr spcFirstLastPara="1" wrap="square" lIns="0" tIns="60925" rIns="0"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105" name="Google Shape;105;p173"/>
          <p:cNvSpPr/>
          <p:nvPr/>
        </p:nvSpPr>
        <p:spPr>
          <a:xfrm rot="5400000">
            <a:off x="-766723" y="1858237"/>
            <a:ext cx="5179585" cy="3646140"/>
          </a:xfrm>
          <a:prstGeom prst="round2SameRect">
            <a:avLst>
              <a:gd name="adj1" fmla="val 10983"/>
              <a:gd name="adj2" fmla="val 0"/>
            </a:avLst>
          </a:prstGeom>
          <a:gradFill>
            <a:gsLst>
              <a:gs pos="0">
                <a:schemeClr val="accent1"/>
              </a:gs>
              <a:gs pos="100000">
                <a:schemeClr val="accent3"/>
              </a:gs>
            </a:gsLst>
            <a:lin ang="27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106" name="Google Shape;106;p173"/>
          <p:cNvSpPr txBox="1">
            <a:spLocks noGrp="1"/>
          </p:cNvSpPr>
          <p:nvPr>
            <p:ph type="body" idx="1"/>
          </p:nvPr>
        </p:nvSpPr>
        <p:spPr>
          <a:xfrm>
            <a:off x="609600" y="1508576"/>
            <a:ext cx="2676525" cy="1152153"/>
          </a:xfrm>
          <a:prstGeom prst="rect">
            <a:avLst/>
          </a:prstGeom>
          <a:noFill/>
          <a:ln>
            <a:noFill/>
          </a:ln>
        </p:spPr>
        <p:txBody>
          <a:bodyPr spcFirstLastPara="1" wrap="square" lIns="61200" tIns="60925" rIns="61200" bIns="60925" anchor="ctr" anchorCtr="0">
            <a:noAutofit/>
          </a:bodyPr>
          <a:lstStyle>
            <a:lvl1pPr marL="457200" lvl="0" indent="-228600" algn="l">
              <a:lnSpc>
                <a:spcPct val="80000"/>
              </a:lnSpc>
              <a:spcBef>
                <a:spcPts val="0"/>
              </a:spcBef>
              <a:spcAft>
                <a:spcPts val="0"/>
              </a:spcAft>
              <a:buClr>
                <a:schemeClr val="lt1"/>
              </a:buClr>
              <a:buSzPts val="2800"/>
              <a:buNone/>
              <a:defRPr sz="2800" b="1">
                <a:solidFill>
                  <a:schemeClr val="lt1"/>
                </a:solidFill>
              </a:defRPr>
            </a:lvl1pPr>
            <a:lvl2pPr marL="914400" lvl="1" indent="-228600" algn="l">
              <a:spcBef>
                <a:spcPts val="480"/>
              </a:spcBef>
              <a:spcAft>
                <a:spcPts val="0"/>
              </a:spcAft>
              <a:buClr>
                <a:schemeClr val="dk1"/>
              </a:buClr>
              <a:buSzPts val="2400"/>
              <a:buNone/>
              <a:defRPr sz="2400"/>
            </a:lvl2pPr>
            <a:lvl3pPr marL="1371600" lvl="2" indent="-228600" algn="l">
              <a:spcBef>
                <a:spcPts val="480"/>
              </a:spcBef>
              <a:spcAft>
                <a:spcPts val="0"/>
              </a:spcAft>
              <a:buClr>
                <a:schemeClr val="dk1"/>
              </a:buClr>
              <a:buSzPts val="2400"/>
              <a:buNone/>
              <a:defRPr sz="2400"/>
            </a:lvl3pPr>
            <a:lvl4pPr marL="1828800" lvl="3" indent="-228600" algn="l">
              <a:spcBef>
                <a:spcPts val="480"/>
              </a:spcBef>
              <a:spcAft>
                <a:spcPts val="0"/>
              </a:spcAft>
              <a:buClr>
                <a:schemeClr val="dk1"/>
              </a:buClr>
              <a:buSzPts val="2400"/>
              <a:buNone/>
              <a:defRPr sz="2400"/>
            </a:lvl4pPr>
            <a:lvl5pPr marL="2286000" lvl="4" indent="-228600" algn="l">
              <a:spcBef>
                <a:spcPts val="480"/>
              </a:spcBef>
              <a:spcAft>
                <a:spcPts val="0"/>
              </a:spcAft>
              <a:buClr>
                <a:schemeClr val="dk1"/>
              </a:buClr>
              <a:buSzPts val="2400"/>
              <a:buNone/>
              <a:defRPr sz="240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Images and Contents Layout">
    <p:spTree>
      <p:nvGrpSpPr>
        <p:cNvPr id="1" name=""/>
        <p:cNvGrpSpPr/>
        <p:nvPr/>
      </p:nvGrpSpPr>
      <p:grpSpPr>
        <a:xfrm>
          <a:off x="0" y="0"/>
          <a:ext cx="0" cy="0"/>
          <a:chOff x="0" y="0"/>
          <a:chExt cx="0" cy="0"/>
        </a:xfrm>
      </p:grpSpPr>
      <p:sp>
        <p:nvSpPr>
          <p:cNvPr id="4" name="Picture Placeholder 2"/>
          <p:cNvSpPr>
            <a:spLocks noGrp="1"/>
          </p:cNvSpPr>
          <p:nvPr>
            <p:ph type="pic" idx="1" hasCustomPrompt="1"/>
          </p:nvPr>
        </p:nvSpPr>
        <p:spPr>
          <a:xfrm>
            <a:off x="0" y="-1"/>
            <a:ext cx="12188825" cy="6857999"/>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265" indent="0">
              <a:buNone/>
              <a:defRPr sz="3732"/>
            </a:lvl2pPr>
            <a:lvl3pPr marL="1218529" indent="0">
              <a:buNone/>
              <a:defRPr sz="3198"/>
            </a:lvl3pPr>
            <a:lvl4pPr marL="1827794" indent="0">
              <a:buNone/>
              <a:defRPr sz="2665"/>
            </a:lvl4pPr>
            <a:lvl5pPr marL="2437060" indent="0">
              <a:buNone/>
              <a:defRPr sz="2665"/>
            </a:lvl5pPr>
            <a:lvl6pPr marL="3046324" indent="0">
              <a:buNone/>
              <a:defRPr sz="2665"/>
            </a:lvl6pPr>
            <a:lvl7pPr marL="3655589" indent="0">
              <a:buNone/>
              <a:defRPr sz="2665"/>
            </a:lvl7pPr>
            <a:lvl8pPr marL="4264853" indent="0">
              <a:buNone/>
              <a:defRPr sz="2665"/>
            </a:lvl8pPr>
            <a:lvl9pPr marL="4874118" indent="0">
              <a:buNone/>
              <a:defRPr sz="2665"/>
            </a:lvl9pPr>
          </a:lstStyle>
          <a:p>
            <a:r>
              <a:rPr lang="en-US" altLang="ko-KR" dirty="0"/>
              <a:t>Insert Your Image</a:t>
            </a:r>
            <a:endParaRPr lang="ko-KR" altLang="en-US" dirty="0"/>
          </a:p>
        </p:txBody>
      </p:sp>
    </p:spTree>
    <p:extLst>
      <p:ext uri="{BB962C8B-B14F-4D97-AF65-F5344CB8AC3E}">
        <p14:creationId xmlns:p14="http://schemas.microsoft.com/office/powerpoint/2010/main" val="13243911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BD28A985-8481-49D1-9FA1-9B83E1B5FD5E}"/>
              </a:ext>
            </a:extLst>
          </p:cNvPr>
          <p:cNvSpPr>
            <a:spLocks noGrp="1"/>
          </p:cNvSpPr>
          <p:nvPr>
            <p:ph type="pic" sz="quarter" idx="13"/>
          </p:nvPr>
        </p:nvSpPr>
        <p:spPr>
          <a:xfrm>
            <a:off x="-1" y="-1"/>
            <a:ext cx="5662364" cy="6858000"/>
          </a:xfrm>
          <a:custGeom>
            <a:avLst/>
            <a:gdLst>
              <a:gd name="connsiteX0" fmla="*/ 0 w 5662364"/>
              <a:gd name="connsiteY0" fmla="*/ 0 h 6858000"/>
              <a:gd name="connsiteX1" fmla="*/ 2591729 w 5662364"/>
              <a:gd name="connsiteY1" fmla="*/ 0 h 6858000"/>
              <a:gd name="connsiteX2" fmla="*/ 2813304 w 5662364"/>
              <a:gd name="connsiteY2" fmla="*/ 157566 h 6858000"/>
              <a:gd name="connsiteX3" fmla="*/ 5662364 w 5662364"/>
              <a:gd name="connsiteY3" fmla="*/ 5841268 h 6858000"/>
              <a:gd name="connsiteX4" fmla="*/ 5625745 w 5662364"/>
              <a:gd name="connsiteY4" fmla="*/ 6566465 h 6858000"/>
              <a:gd name="connsiteX5" fmla="*/ 5588699 w 5662364"/>
              <a:gd name="connsiteY5" fmla="*/ 6858000 h 6858000"/>
              <a:gd name="connsiteX6" fmla="*/ 0 w 566236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62364" h="6858000">
                <a:moveTo>
                  <a:pt x="0" y="0"/>
                </a:moveTo>
                <a:lnTo>
                  <a:pt x="2591729" y="0"/>
                </a:lnTo>
                <a:lnTo>
                  <a:pt x="2813304" y="157566"/>
                </a:lnTo>
                <a:cubicBezTo>
                  <a:pt x="4542859" y="1451022"/>
                  <a:pt x="5662364" y="3515408"/>
                  <a:pt x="5662364" y="5841268"/>
                </a:cubicBezTo>
                <a:cubicBezTo>
                  <a:pt x="5662364" y="6086096"/>
                  <a:pt x="5649960" y="6328026"/>
                  <a:pt x="5625745" y="6566465"/>
                </a:cubicBezTo>
                <a:lnTo>
                  <a:pt x="5588699" y="6858000"/>
                </a:lnTo>
                <a:lnTo>
                  <a:pt x="0" y="6858000"/>
                </a:lnTo>
                <a:close/>
              </a:path>
            </a:pathLst>
          </a:custGeom>
          <a:solidFill>
            <a:schemeClr val="bg1">
              <a:lumMod val="95000"/>
            </a:schemeClr>
          </a:solidFill>
        </p:spPr>
        <p:txBody>
          <a:bodyPr wrap="square" anchor="ctr">
            <a:noAutofit/>
          </a:bodyPr>
          <a:lstStyle>
            <a:lvl1pPr marL="0" indent="0" algn="ctr">
              <a:buFontTx/>
              <a:buNone/>
              <a:defRPr/>
            </a:lvl1pPr>
          </a:lstStyle>
          <a:p>
            <a:endParaRPr lang="en-IN"/>
          </a:p>
        </p:txBody>
      </p:sp>
      <p:sp>
        <p:nvSpPr>
          <p:cNvPr id="2" name="Date Placeholder 1"/>
          <p:cNvSpPr>
            <a:spLocks noGrp="1"/>
          </p:cNvSpPr>
          <p:nvPr>
            <p:ph type="dt" sz="half" idx="10"/>
          </p:nvPr>
        </p:nvSpPr>
        <p:spPr/>
        <p:txBody>
          <a:bodyPr/>
          <a:lstStyle/>
          <a:p>
            <a:fld id="{425404F2-BE9A-4460-8815-8F645183555F}" type="datetimeFigureOut">
              <a:rPr lang="en-US" smtClean="0"/>
              <a:pPr/>
              <a:t>6/21/2024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20596840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Slide" type="title">
  <p:cSld name="1_Title Slide">
    <p:spTree>
      <p:nvGrpSpPr>
        <p:cNvPr id="1" name="Shape 369"/>
        <p:cNvGrpSpPr/>
        <p:nvPr/>
      </p:nvGrpSpPr>
      <p:grpSpPr>
        <a:xfrm>
          <a:off x="0" y="0"/>
          <a:ext cx="0" cy="0"/>
          <a:chOff x="0" y="0"/>
          <a:chExt cx="0" cy="0"/>
        </a:xfrm>
      </p:grpSpPr>
      <p:sp>
        <p:nvSpPr>
          <p:cNvPr id="370" name="Google Shape;370;p158"/>
          <p:cNvSpPr txBox="1">
            <a:spLocks noGrp="1"/>
          </p:cNvSpPr>
          <p:nvPr>
            <p:ph type="ctrTitle"/>
          </p:nvPr>
        </p:nvSpPr>
        <p:spPr>
          <a:xfrm>
            <a:off x="1523603" y="1122363"/>
            <a:ext cx="9141619"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5999"/>
              <a:buFont typeface="Calibri"/>
              <a:buNone/>
              <a:defRPr sz="5999"/>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71" name="Google Shape;371;p158"/>
          <p:cNvSpPr txBox="1">
            <a:spLocks noGrp="1"/>
          </p:cNvSpPr>
          <p:nvPr>
            <p:ph type="subTitle" idx="1"/>
          </p:nvPr>
        </p:nvSpPr>
        <p:spPr>
          <a:xfrm>
            <a:off x="1523603" y="3602037"/>
            <a:ext cx="9141619" cy="1655763"/>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399"/>
              <a:buNone/>
              <a:defRPr sz="2399"/>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372" name="Google Shape;372;p158"/>
          <p:cNvSpPr txBox="1">
            <a:spLocks noGrp="1"/>
          </p:cNvSpPr>
          <p:nvPr>
            <p:ph type="dt" idx="10"/>
          </p:nvPr>
        </p:nvSpPr>
        <p:spPr>
          <a:xfrm>
            <a:off x="837982" y="6356351"/>
            <a:ext cx="2742486"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3" name="Google Shape;373;p158"/>
          <p:cNvSpPr txBox="1">
            <a:spLocks noGrp="1"/>
          </p:cNvSpPr>
          <p:nvPr>
            <p:ph type="ftr" idx="11"/>
          </p:nvPr>
        </p:nvSpPr>
        <p:spPr>
          <a:xfrm>
            <a:off x="4037549" y="6356351"/>
            <a:ext cx="4113728"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4" name="Google Shape;374;p158"/>
          <p:cNvSpPr txBox="1">
            <a:spLocks noGrp="1"/>
          </p:cNvSpPr>
          <p:nvPr>
            <p:ph type="sldNum" idx="12"/>
          </p:nvPr>
        </p:nvSpPr>
        <p:spPr>
          <a:xfrm>
            <a:off x="8608357" y="6356351"/>
            <a:ext cx="2742486"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3225911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32"/>
        <p:cNvGrpSpPr/>
        <p:nvPr/>
      </p:nvGrpSpPr>
      <p:grpSpPr>
        <a:xfrm>
          <a:off x="0" y="0"/>
          <a:ext cx="0" cy="0"/>
          <a:chOff x="0" y="0"/>
          <a:chExt cx="0" cy="0"/>
        </a:xfrm>
      </p:grpSpPr>
      <p:grpSp>
        <p:nvGrpSpPr>
          <p:cNvPr id="133" name="Google Shape;133;p185"/>
          <p:cNvGrpSpPr/>
          <p:nvPr/>
        </p:nvGrpSpPr>
        <p:grpSpPr>
          <a:xfrm rot="10800000">
            <a:off x="9586912" y="4027941"/>
            <a:ext cx="2601913" cy="2833688"/>
            <a:chOff x="0" y="0"/>
            <a:chExt cx="2601913" cy="2833688"/>
          </a:xfrm>
        </p:grpSpPr>
        <p:sp>
          <p:nvSpPr>
            <p:cNvPr id="134" name="Google Shape;134;p185"/>
            <p:cNvSpPr/>
            <p:nvPr/>
          </p:nvSpPr>
          <p:spPr>
            <a:xfrm>
              <a:off x="0" y="0"/>
              <a:ext cx="701675" cy="809625"/>
            </a:xfrm>
            <a:custGeom>
              <a:avLst/>
              <a:gdLst/>
              <a:ahLst/>
              <a:cxnLst/>
              <a:rect l="l" t="t" r="r" b="b"/>
              <a:pathLst>
                <a:path w="442" h="510" extrusionOk="0">
                  <a:moveTo>
                    <a:pt x="0" y="510"/>
                  </a:moveTo>
                  <a:lnTo>
                    <a:pt x="0" y="0"/>
                  </a:lnTo>
                  <a:lnTo>
                    <a:pt x="0" y="0"/>
                  </a:lnTo>
                  <a:lnTo>
                    <a:pt x="442" y="254"/>
                  </a:lnTo>
                  <a:lnTo>
                    <a:pt x="0" y="510"/>
                  </a:lnTo>
                  <a:close/>
                </a:path>
              </a:pathLst>
            </a:custGeom>
            <a:solidFill>
              <a:srgbClr val="7800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35" name="Google Shape;135;p185"/>
            <p:cNvSpPr/>
            <p:nvPr/>
          </p:nvSpPr>
          <p:spPr>
            <a:xfrm>
              <a:off x="0" y="403225"/>
              <a:ext cx="701675" cy="814388"/>
            </a:xfrm>
            <a:custGeom>
              <a:avLst/>
              <a:gdLst/>
              <a:ahLst/>
              <a:cxnLst/>
              <a:rect l="l" t="t" r="r" b="b"/>
              <a:pathLst>
                <a:path w="442" h="513" extrusionOk="0">
                  <a:moveTo>
                    <a:pt x="0" y="256"/>
                  </a:moveTo>
                  <a:lnTo>
                    <a:pt x="0" y="256"/>
                  </a:lnTo>
                  <a:lnTo>
                    <a:pt x="442" y="0"/>
                  </a:lnTo>
                  <a:lnTo>
                    <a:pt x="442" y="0"/>
                  </a:lnTo>
                  <a:lnTo>
                    <a:pt x="442" y="513"/>
                  </a:lnTo>
                  <a:lnTo>
                    <a:pt x="0" y="256"/>
                  </a:lnTo>
                  <a:close/>
                </a:path>
              </a:pathLst>
            </a:custGeom>
            <a:solidFill>
              <a:srgbClr val="F5340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36" name="Google Shape;136;p185"/>
            <p:cNvSpPr/>
            <p:nvPr/>
          </p:nvSpPr>
          <p:spPr>
            <a:xfrm>
              <a:off x="0" y="1620838"/>
              <a:ext cx="701675" cy="809625"/>
            </a:xfrm>
            <a:custGeom>
              <a:avLst/>
              <a:gdLst/>
              <a:ahLst/>
              <a:cxnLst/>
              <a:rect l="l" t="t" r="r" b="b"/>
              <a:pathLst>
                <a:path w="442" h="510" extrusionOk="0">
                  <a:moveTo>
                    <a:pt x="0" y="510"/>
                  </a:moveTo>
                  <a:lnTo>
                    <a:pt x="0" y="0"/>
                  </a:lnTo>
                  <a:lnTo>
                    <a:pt x="442" y="256"/>
                  </a:lnTo>
                  <a:lnTo>
                    <a:pt x="442" y="256"/>
                  </a:lnTo>
                  <a:lnTo>
                    <a:pt x="0" y="51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37" name="Google Shape;137;p185"/>
            <p:cNvSpPr/>
            <p:nvPr/>
          </p:nvSpPr>
          <p:spPr>
            <a:xfrm>
              <a:off x="0" y="1212850"/>
              <a:ext cx="701675" cy="814388"/>
            </a:xfrm>
            <a:custGeom>
              <a:avLst/>
              <a:gdLst/>
              <a:ahLst/>
              <a:cxnLst/>
              <a:rect l="l" t="t" r="r" b="b"/>
              <a:pathLst>
                <a:path w="442" h="513" extrusionOk="0">
                  <a:moveTo>
                    <a:pt x="0" y="257"/>
                  </a:moveTo>
                  <a:lnTo>
                    <a:pt x="0" y="257"/>
                  </a:lnTo>
                  <a:lnTo>
                    <a:pt x="442" y="0"/>
                  </a:lnTo>
                  <a:lnTo>
                    <a:pt x="442" y="3"/>
                  </a:lnTo>
                  <a:lnTo>
                    <a:pt x="442" y="513"/>
                  </a:lnTo>
                  <a:lnTo>
                    <a:pt x="0" y="257"/>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38" name="Google Shape;138;p185"/>
            <p:cNvSpPr/>
            <p:nvPr/>
          </p:nvSpPr>
          <p:spPr>
            <a:xfrm>
              <a:off x="234949" y="2359025"/>
              <a:ext cx="406465" cy="474663"/>
            </a:xfrm>
            <a:custGeom>
              <a:avLst/>
              <a:gdLst/>
              <a:ahLst/>
              <a:cxnLst/>
              <a:rect l="l" t="t" r="r" b="b"/>
              <a:pathLst>
                <a:path w="149" h="174" extrusionOk="0">
                  <a:moveTo>
                    <a:pt x="0" y="87"/>
                  </a:moveTo>
                  <a:lnTo>
                    <a:pt x="0" y="87"/>
                  </a:lnTo>
                  <a:lnTo>
                    <a:pt x="149" y="0"/>
                  </a:lnTo>
                  <a:lnTo>
                    <a:pt x="149" y="0"/>
                  </a:lnTo>
                  <a:lnTo>
                    <a:pt x="149" y="174"/>
                  </a:lnTo>
                  <a:lnTo>
                    <a:pt x="0" y="87"/>
                  </a:ln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39" name="Google Shape;139;p185"/>
            <p:cNvSpPr/>
            <p:nvPr/>
          </p:nvSpPr>
          <p:spPr>
            <a:xfrm>
              <a:off x="0" y="809625"/>
              <a:ext cx="701675" cy="811213"/>
            </a:xfrm>
            <a:custGeom>
              <a:avLst/>
              <a:gdLst/>
              <a:ahLst/>
              <a:cxnLst/>
              <a:rect l="l" t="t" r="r" b="b"/>
              <a:pathLst>
                <a:path w="442" h="511" extrusionOk="0">
                  <a:moveTo>
                    <a:pt x="0" y="511"/>
                  </a:moveTo>
                  <a:lnTo>
                    <a:pt x="0" y="0"/>
                  </a:lnTo>
                  <a:lnTo>
                    <a:pt x="442" y="254"/>
                  </a:lnTo>
                  <a:lnTo>
                    <a:pt x="0" y="511"/>
                  </a:lnTo>
                  <a:close/>
                </a:path>
              </a:pathLst>
            </a:custGeom>
            <a:solidFill>
              <a:srgbClr val="114D81"/>
            </a:solidFill>
            <a:ln w="9525" cap="flat" cmpd="sng">
              <a:solidFill>
                <a:srgbClr val="114D8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0" name="Google Shape;140;p185"/>
            <p:cNvSpPr/>
            <p:nvPr/>
          </p:nvSpPr>
          <p:spPr>
            <a:xfrm>
              <a:off x="701675" y="403225"/>
              <a:ext cx="706438" cy="814388"/>
            </a:xfrm>
            <a:custGeom>
              <a:avLst/>
              <a:gdLst/>
              <a:ahLst/>
              <a:cxnLst/>
              <a:rect l="l" t="t" r="r" b="b"/>
              <a:pathLst>
                <a:path w="445" h="513" extrusionOk="0">
                  <a:moveTo>
                    <a:pt x="0" y="513"/>
                  </a:moveTo>
                  <a:lnTo>
                    <a:pt x="0" y="0"/>
                  </a:lnTo>
                  <a:lnTo>
                    <a:pt x="445" y="256"/>
                  </a:lnTo>
                  <a:lnTo>
                    <a:pt x="445" y="256"/>
                  </a:lnTo>
                  <a:lnTo>
                    <a:pt x="0" y="513"/>
                  </a:lnTo>
                  <a:close/>
                </a:path>
              </a:pathLst>
            </a:custGeom>
            <a:solidFill>
              <a:srgbClr val="F5340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1" name="Google Shape;141;p185"/>
            <p:cNvSpPr/>
            <p:nvPr/>
          </p:nvSpPr>
          <p:spPr>
            <a:xfrm>
              <a:off x="701675" y="0"/>
              <a:ext cx="706438" cy="809625"/>
            </a:xfrm>
            <a:custGeom>
              <a:avLst/>
              <a:gdLst/>
              <a:ahLst/>
              <a:cxnLst/>
              <a:rect l="l" t="t" r="r" b="b"/>
              <a:pathLst>
                <a:path w="445" h="510" extrusionOk="0">
                  <a:moveTo>
                    <a:pt x="0" y="254"/>
                  </a:moveTo>
                  <a:lnTo>
                    <a:pt x="0" y="254"/>
                  </a:lnTo>
                  <a:lnTo>
                    <a:pt x="445" y="0"/>
                  </a:lnTo>
                  <a:lnTo>
                    <a:pt x="445" y="0"/>
                  </a:lnTo>
                  <a:lnTo>
                    <a:pt x="445" y="510"/>
                  </a:lnTo>
                  <a:lnTo>
                    <a:pt x="0" y="254"/>
                  </a:lnTo>
                  <a:close/>
                </a:path>
              </a:pathLst>
            </a:custGeom>
            <a:solidFill>
              <a:srgbClr val="E3651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2" name="Google Shape;142;p185"/>
            <p:cNvSpPr/>
            <p:nvPr/>
          </p:nvSpPr>
          <p:spPr>
            <a:xfrm>
              <a:off x="0" y="403225"/>
              <a:ext cx="701675" cy="814388"/>
            </a:xfrm>
            <a:custGeom>
              <a:avLst/>
              <a:gdLst/>
              <a:ahLst/>
              <a:cxnLst/>
              <a:rect l="l" t="t" r="r" b="b"/>
              <a:pathLst>
                <a:path w="442" h="513" extrusionOk="0">
                  <a:moveTo>
                    <a:pt x="0" y="256"/>
                  </a:moveTo>
                  <a:lnTo>
                    <a:pt x="0" y="256"/>
                  </a:lnTo>
                  <a:lnTo>
                    <a:pt x="442" y="0"/>
                  </a:lnTo>
                  <a:lnTo>
                    <a:pt x="442" y="0"/>
                  </a:lnTo>
                  <a:lnTo>
                    <a:pt x="442" y="513"/>
                  </a:lnTo>
                  <a:lnTo>
                    <a:pt x="0" y="256"/>
                  </a:lnTo>
                  <a:close/>
                </a:path>
              </a:pathLst>
            </a:custGeom>
            <a:solidFill>
              <a:srgbClr val="FFA73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3" name="Google Shape;143;p185"/>
            <p:cNvSpPr/>
            <p:nvPr/>
          </p:nvSpPr>
          <p:spPr>
            <a:xfrm>
              <a:off x="1408113" y="0"/>
              <a:ext cx="701675" cy="809625"/>
            </a:xfrm>
            <a:custGeom>
              <a:avLst/>
              <a:gdLst/>
              <a:ahLst/>
              <a:cxnLst/>
              <a:rect l="l" t="t" r="r" b="b"/>
              <a:pathLst>
                <a:path w="442" h="510" extrusionOk="0">
                  <a:moveTo>
                    <a:pt x="0" y="510"/>
                  </a:moveTo>
                  <a:lnTo>
                    <a:pt x="0" y="0"/>
                  </a:lnTo>
                  <a:lnTo>
                    <a:pt x="0" y="0"/>
                  </a:lnTo>
                  <a:lnTo>
                    <a:pt x="442" y="254"/>
                  </a:lnTo>
                  <a:lnTo>
                    <a:pt x="0" y="510"/>
                  </a:lnTo>
                  <a:close/>
                </a:path>
              </a:pathLst>
            </a:custGeom>
            <a:solidFill>
              <a:srgbClr val="C1DD84"/>
            </a:solidFill>
            <a:ln w="9525" cap="flat" cmpd="sng">
              <a:solidFill>
                <a:srgbClr val="C1DD8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4" name="Google Shape;144;p185"/>
            <p:cNvSpPr/>
            <p:nvPr/>
          </p:nvSpPr>
          <p:spPr>
            <a:xfrm>
              <a:off x="2317750" y="241300"/>
              <a:ext cx="284163" cy="328613"/>
            </a:xfrm>
            <a:custGeom>
              <a:avLst/>
              <a:gdLst/>
              <a:ahLst/>
              <a:cxnLst/>
              <a:rect l="l" t="t" r="r" b="b"/>
              <a:pathLst>
                <a:path w="179" h="207" extrusionOk="0">
                  <a:moveTo>
                    <a:pt x="0" y="207"/>
                  </a:moveTo>
                  <a:lnTo>
                    <a:pt x="0" y="0"/>
                  </a:lnTo>
                  <a:lnTo>
                    <a:pt x="0" y="0"/>
                  </a:lnTo>
                  <a:lnTo>
                    <a:pt x="179" y="102"/>
                  </a:lnTo>
                  <a:lnTo>
                    <a:pt x="0" y="207"/>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5" name="Google Shape;145;p185"/>
            <p:cNvSpPr/>
            <p:nvPr/>
          </p:nvSpPr>
          <p:spPr>
            <a:xfrm>
              <a:off x="1408113" y="1620838"/>
              <a:ext cx="701675" cy="809625"/>
            </a:xfrm>
            <a:custGeom>
              <a:avLst/>
              <a:gdLst/>
              <a:ahLst/>
              <a:cxnLst/>
              <a:rect l="l" t="t" r="r" b="b"/>
              <a:pathLst>
                <a:path w="442" h="510" extrusionOk="0">
                  <a:moveTo>
                    <a:pt x="0" y="510"/>
                  </a:moveTo>
                  <a:lnTo>
                    <a:pt x="0" y="0"/>
                  </a:lnTo>
                  <a:lnTo>
                    <a:pt x="442" y="256"/>
                  </a:lnTo>
                  <a:lnTo>
                    <a:pt x="442" y="256"/>
                  </a:lnTo>
                  <a:lnTo>
                    <a:pt x="0" y="51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6" name="Google Shape;146;p185"/>
            <p:cNvSpPr/>
            <p:nvPr/>
          </p:nvSpPr>
          <p:spPr>
            <a:xfrm>
              <a:off x="706438" y="809625"/>
              <a:ext cx="701675" cy="811213"/>
            </a:xfrm>
            <a:custGeom>
              <a:avLst/>
              <a:gdLst/>
              <a:ahLst/>
              <a:cxnLst/>
              <a:rect l="l" t="t" r="r" b="b"/>
              <a:pathLst>
                <a:path w="442" h="511" extrusionOk="0">
                  <a:moveTo>
                    <a:pt x="0" y="254"/>
                  </a:moveTo>
                  <a:lnTo>
                    <a:pt x="442" y="0"/>
                  </a:lnTo>
                  <a:lnTo>
                    <a:pt x="442" y="511"/>
                  </a:lnTo>
                  <a:lnTo>
                    <a:pt x="442" y="511"/>
                  </a:lnTo>
                  <a:lnTo>
                    <a:pt x="0" y="254"/>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7" name="Google Shape;147;p185"/>
            <p:cNvSpPr/>
            <p:nvPr/>
          </p:nvSpPr>
          <p:spPr>
            <a:xfrm>
              <a:off x="701675" y="1212850"/>
              <a:ext cx="706438" cy="811213"/>
            </a:xfrm>
            <a:custGeom>
              <a:avLst/>
              <a:gdLst/>
              <a:ahLst/>
              <a:cxnLst/>
              <a:rect l="l" t="t" r="r" b="b"/>
              <a:pathLst>
                <a:path w="445" h="511" extrusionOk="0">
                  <a:moveTo>
                    <a:pt x="0" y="511"/>
                  </a:moveTo>
                  <a:lnTo>
                    <a:pt x="0" y="3"/>
                  </a:lnTo>
                  <a:lnTo>
                    <a:pt x="3" y="0"/>
                  </a:lnTo>
                  <a:lnTo>
                    <a:pt x="445" y="257"/>
                  </a:lnTo>
                  <a:lnTo>
                    <a:pt x="0" y="511"/>
                  </a:lnTo>
                  <a:close/>
                </a:path>
              </a:pathLst>
            </a:custGeom>
            <a:solidFill>
              <a:srgbClr val="8D8D8D"/>
            </a:solidFill>
            <a:ln w="9525" cap="flat" cmpd="sng">
              <a:solidFill>
                <a:srgbClr val="8D8D8D"/>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8" name="Google Shape;148;p185"/>
            <p:cNvSpPr/>
            <p:nvPr/>
          </p:nvSpPr>
          <p:spPr>
            <a:xfrm>
              <a:off x="701675" y="1620838"/>
              <a:ext cx="706438" cy="809625"/>
            </a:xfrm>
            <a:custGeom>
              <a:avLst/>
              <a:gdLst/>
              <a:ahLst/>
              <a:cxnLst/>
              <a:rect l="l" t="t" r="r" b="b"/>
              <a:pathLst>
                <a:path w="445" h="510" extrusionOk="0">
                  <a:moveTo>
                    <a:pt x="0" y="256"/>
                  </a:moveTo>
                  <a:lnTo>
                    <a:pt x="0" y="254"/>
                  </a:lnTo>
                  <a:lnTo>
                    <a:pt x="445" y="0"/>
                  </a:lnTo>
                  <a:lnTo>
                    <a:pt x="445" y="0"/>
                  </a:lnTo>
                  <a:lnTo>
                    <a:pt x="445" y="510"/>
                  </a:lnTo>
                  <a:lnTo>
                    <a:pt x="0" y="256"/>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9" name="Google Shape;149;p185"/>
            <p:cNvSpPr/>
            <p:nvPr/>
          </p:nvSpPr>
          <p:spPr>
            <a:xfrm>
              <a:off x="701675" y="403225"/>
              <a:ext cx="706438" cy="814388"/>
            </a:xfrm>
            <a:custGeom>
              <a:avLst/>
              <a:gdLst/>
              <a:ahLst/>
              <a:cxnLst/>
              <a:rect l="l" t="t" r="r" b="b"/>
              <a:pathLst>
                <a:path w="445" h="513" extrusionOk="0">
                  <a:moveTo>
                    <a:pt x="0" y="513"/>
                  </a:moveTo>
                  <a:lnTo>
                    <a:pt x="0" y="0"/>
                  </a:lnTo>
                  <a:lnTo>
                    <a:pt x="445" y="256"/>
                  </a:lnTo>
                  <a:lnTo>
                    <a:pt x="445" y="256"/>
                  </a:lnTo>
                  <a:lnTo>
                    <a:pt x="0" y="513"/>
                  </a:lnTo>
                  <a:close/>
                </a:path>
              </a:pathLst>
            </a:custGeom>
            <a:solidFill>
              <a:srgbClr val="C1DD84"/>
            </a:solidFill>
            <a:ln w="9525" cap="flat" cmpd="sng">
              <a:solidFill>
                <a:srgbClr val="C1DD8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50" name="Google Shape;150;p185"/>
            <p:cNvSpPr/>
            <p:nvPr/>
          </p:nvSpPr>
          <p:spPr>
            <a:xfrm>
              <a:off x="701675" y="0"/>
              <a:ext cx="706438" cy="809625"/>
            </a:xfrm>
            <a:custGeom>
              <a:avLst/>
              <a:gdLst/>
              <a:ahLst/>
              <a:cxnLst/>
              <a:rect l="l" t="t" r="r" b="b"/>
              <a:pathLst>
                <a:path w="445" h="510" extrusionOk="0">
                  <a:moveTo>
                    <a:pt x="0" y="254"/>
                  </a:moveTo>
                  <a:lnTo>
                    <a:pt x="0" y="254"/>
                  </a:lnTo>
                  <a:lnTo>
                    <a:pt x="445" y="0"/>
                  </a:lnTo>
                  <a:lnTo>
                    <a:pt x="445" y="0"/>
                  </a:lnTo>
                  <a:lnTo>
                    <a:pt x="445" y="510"/>
                  </a:lnTo>
                  <a:lnTo>
                    <a:pt x="0" y="254"/>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51" name="Google Shape;151;p185"/>
            <p:cNvSpPr/>
            <p:nvPr/>
          </p:nvSpPr>
          <p:spPr>
            <a:xfrm>
              <a:off x="0" y="403225"/>
              <a:ext cx="701675" cy="814388"/>
            </a:xfrm>
            <a:custGeom>
              <a:avLst/>
              <a:gdLst/>
              <a:ahLst/>
              <a:cxnLst/>
              <a:rect l="l" t="t" r="r" b="b"/>
              <a:pathLst>
                <a:path w="442" h="513" extrusionOk="0">
                  <a:moveTo>
                    <a:pt x="0" y="256"/>
                  </a:moveTo>
                  <a:lnTo>
                    <a:pt x="0" y="256"/>
                  </a:lnTo>
                  <a:lnTo>
                    <a:pt x="442" y="0"/>
                  </a:lnTo>
                  <a:lnTo>
                    <a:pt x="442" y="0"/>
                  </a:lnTo>
                  <a:lnTo>
                    <a:pt x="442" y="513"/>
                  </a:lnTo>
                  <a:lnTo>
                    <a:pt x="0" y="256"/>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52" name="Google Shape;152;p185"/>
            <p:cNvSpPr/>
            <p:nvPr/>
          </p:nvSpPr>
          <p:spPr>
            <a:xfrm>
              <a:off x="0" y="0"/>
              <a:ext cx="701675" cy="809625"/>
            </a:xfrm>
            <a:custGeom>
              <a:avLst/>
              <a:gdLst/>
              <a:ahLst/>
              <a:cxnLst/>
              <a:rect l="l" t="t" r="r" b="b"/>
              <a:pathLst>
                <a:path w="442" h="510" extrusionOk="0">
                  <a:moveTo>
                    <a:pt x="0" y="0"/>
                  </a:moveTo>
                  <a:lnTo>
                    <a:pt x="0" y="510"/>
                  </a:lnTo>
                  <a:lnTo>
                    <a:pt x="442" y="254"/>
                  </a:lnTo>
                  <a:lnTo>
                    <a:pt x="0" y="0"/>
                  </a:lnTo>
                  <a:lnTo>
                    <a:pt x="0" y="0"/>
                  </a:lnTo>
                  <a:close/>
                </a:path>
              </a:pathLst>
            </a:custGeom>
            <a:solidFill>
              <a:srgbClr val="515151"/>
            </a:solidFill>
            <a:ln w="9525" cap="flat" cmpd="sng">
              <a:solidFill>
                <a:srgbClr val="51515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53" name="Google Shape;153;p185"/>
            <p:cNvSpPr/>
            <p:nvPr/>
          </p:nvSpPr>
          <p:spPr>
            <a:xfrm>
              <a:off x="701675" y="0"/>
              <a:ext cx="701675" cy="403225"/>
            </a:xfrm>
            <a:custGeom>
              <a:avLst/>
              <a:gdLst/>
              <a:ahLst/>
              <a:cxnLst/>
              <a:rect l="l" t="t" r="r" b="b"/>
              <a:pathLst>
                <a:path w="442" h="254" extrusionOk="0">
                  <a:moveTo>
                    <a:pt x="0" y="254"/>
                  </a:moveTo>
                  <a:lnTo>
                    <a:pt x="442" y="0"/>
                  </a:lnTo>
                  <a:lnTo>
                    <a:pt x="0" y="0"/>
                  </a:lnTo>
                  <a:lnTo>
                    <a:pt x="0" y="254"/>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54" name="Google Shape;154;p185"/>
            <p:cNvSpPr/>
            <p:nvPr/>
          </p:nvSpPr>
          <p:spPr>
            <a:xfrm>
              <a:off x="0" y="0"/>
              <a:ext cx="701675" cy="403225"/>
            </a:xfrm>
            <a:custGeom>
              <a:avLst/>
              <a:gdLst/>
              <a:ahLst/>
              <a:cxnLst/>
              <a:rect l="l" t="t" r="r" b="b"/>
              <a:pathLst>
                <a:path w="442" h="254" extrusionOk="0">
                  <a:moveTo>
                    <a:pt x="442" y="0"/>
                  </a:moveTo>
                  <a:lnTo>
                    <a:pt x="0" y="0"/>
                  </a:lnTo>
                  <a:lnTo>
                    <a:pt x="442" y="254"/>
                  </a:lnTo>
                  <a:lnTo>
                    <a:pt x="442" y="254"/>
                  </a:lnTo>
                  <a:lnTo>
                    <a:pt x="442"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grpSp>
      <p:sp>
        <p:nvSpPr>
          <p:cNvPr id="155" name="Google Shape;155;p185"/>
          <p:cNvSpPr/>
          <p:nvPr/>
        </p:nvSpPr>
        <p:spPr>
          <a:xfrm>
            <a:off x="0" y="0"/>
            <a:ext cx="6094412" cy="6858000"/>
          </a:xfrm>
          <a:custGeom>
            <a:avLst/>
            <a:gdLst/>
            <a:ahLst/>
            <a:cxnLst/>
            <a:rect l="l" t="t" r="r" b="b"/>
            <a:pathLst>
              <a:path w="6094412" h="6858000" extrusionOk="0">
                <a:moveTo>
                  <a:pt x="0" y="0"/>
                </a:moveTo>
                <a:lnTo>
                  <a:pt x="6094412" y="0"/>
                </a:lnTo>
                <a:lnTo>
                  <a:pt x="0" y="6858000"/>
                </a:lnTo>
                <a:lnTo>
                  <a:pt x="0" y="0"/>
                </a:lnTo>
                <a:close/>
              </a:path>
            </a:pathLst>
          </a:custGeom>
          <a:solidFill>
            <a:srgbClr val="E4E4E4">
              <a:alpha val="4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56" name="Google Shape;156;p185"/>
          <p:cNvSpPr/>
          <p:nvPr/>
        </p:nvSpPr>
        <p:spPr>
          <a:xfrm rot="5400000">
            <a:off x="10179373" y="-118464"/>
            <a:ext cx="1890988" cy="2127916"/>
          </a:xfrm>
          <a:custGeom>
            <a:avLst/>
            <a:gdLst/>
            <a:ahLst/>
            <a:cxnLst/>
            <a:rect l="l" t="t" r="r" b="b"/>
            <a:pathLst>
              <a:path w="6094412" h="6858000" extrusionOk="0">
                <a:moveTo>
                  <a:pt x="0" y="0"/>
                </a:moveTo>
                <a:lnTo>
                  <a:pt x="6094412" y="0"/>
                </a:lnTo>
                <a:lnTo>
                  <a:pt x="0" y="6858000"/>
                </a:lnTo>
                <a:lnTo>
                  <a:pt x="0" y="0"/>
                </a:lnTo>
                <a:close/>
              </a:path>
            </a:pathLst>
          </a:custGeom>
          <a:solidFill>
            <a:srgbClr val="E4E4E4">
              <a:alpha val="4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57" name="Google Shape;157;p185"/>
          <p:cNvSpPr txBox="1">
            <a:spLocks noGrp="1"/>
          </p:cNvSpPr>
          <p:nvPr>
            <p:ph type="ctrTitle"/>
          </p:nvPr>
        </p:nvSpPr>
        <p:spPr>
          <a:xfrm>
            <a:off x="1828323" y="2576512"/>
            <a:ext cx="8532178" cy="1392378"/>
          </a:xfrm>
          <a:prstGeom prst="rect">
            <a:avLst/>
          </a:prstGeom>
          <a:noFill/>
          <a:ln>
            <a:noFill/>
          </a:ln>
        </p:spPr>
        <p:txBody>
          <a:bodyPr spcFirstLastPara="1" wrap="square" lIns="121875" tIns="60925" rIns="121875" bIns="60925" anchor="b" anchorCtr="0">
            <a:noAutofit/>
          </a:bodyPr>
          <a:lstStyle>
            <a:lvl1pPr lvl="0" algn="ctr">
              <a:spcBef>
                <a:spcPts val="0"/>
              </a:spcBef>
              <a:spcAft>
                <a:spcPts val="0"/>
              </a:spcAft>
              <a:buClr>
                <a:schemeClr val="accent3"/>
              </a:buClr>
              <a:buSzPts val="8000"/>
              <a:buFont typeface="Open Sans"/>
              <a:buNone/>
              <a:defRPr sz="8000" b="1">
                <a:solidFill>
                  <a:schemeClr val="accent3"/>
                </a:solidFill>
                <a:latin typeface="Open Sans"/>
                <a:ea typeface="Open Sans"/>
                <a:cs typeface="Open Sans"/>
                <a:sym typeface="Open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8" name="Google Shape;158;p185"/>
          <p:cNvSpPr txBox="1">
            <a:spLocks noGrp="1"/>
          </p:cNvSpPr>
          <p:nvPr>
            <p:ph type="subTitle" idx="1"/>
          </p:nvPr>
        </p:nvSpPr>
        <p:spPr>
          <a:xfrm>
            <a:off x="1828324" y="4027941"/>
            <a:ext cx="8532178" cy="764440"/>
          </a:xfrm>
          <a:prstGeom prst="rect">
            <a:avLst/>
          </a:prstGeom>
          <a:noFill/>
          <a:ln>
            <a:noFill/>
          </a:ln>
        </p:spPr>
        <p:txBody>
          <a:bodyPr spcFirstLastPara="1" wrap="square" lIns="121875" tIns="60925" rIns="121875" bIns="60925" anchor="t" anchorCtr="0">
            <a:normAutofit/>
          </a:bodyPr>
          <a:lstStyle>
            <a:lvl1pPr lvl="0" algn="ctr">
              <a:spcBef>
                <a:spcPts val="480"/>
              </a:spcBef>
              <a:spcAft>
                <a:spcPts val="0"/>
              </a:spcAft>
              <a:buClr>
                <a:srgbClr val="595959"/>
              </a:buClr>
              <a:buSzPts val="2400"/>
              <a:buNone/>
              <a:defRPr sz="2400">
                <a:solidFill>
                  <a:srgbClr val="595959"/>
                </a:solidFill>
                <a:latin typeface="Open Sans"/>
                <a:ea typeface="Open Sans"/>
                <a:cs typeface="Open Sans"/>
                <a:sym typeface="Open Sans"/>
              </a:defRPr>
            </a:lvl1pPr>
            <a:lvl2pPr lvl="1" algn="ctr">
              <a:spcBef>
                <a:spcPts val="640"/>
              </a:spcBef>
              <a:spcAft>
                <a:spcPts val="0"/>
              </a:spcAft>
              <a:buClr>
                <a:srgbClr val="888888"/>
              </a:buClr>
              <a:buSzPts val="32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540"/>
              </a:spcBef>
              <a:spcAft>
                <a:spcPts val="0"/>
              </a:spcAft>
              <a:buClr>
                <a:srgbClr val="888888"/>
              </a:buClr>
              <a:buSzPts val="2700"/>
              <a:buNone/>
              <a:defRPr>
                <a:solidFill>
                  <a:srgbClr val="888888"/>
                </a:solidFill>
              </a:defRPr>
            </a:lvl6pPr>
            <a:lvl7pPr lvl="6" algn="ctr">
              <a:spcBef>
                <a:spcPts val="540"/>
              </a:spcBef>
              <a:spcAft>
                <a:spcPts val="0"/>
              </a:spcAft>
              <a:buClr>
                <a:srgbClr val="888888"/>
              </a:buClr>
              <a:buSzPts val="2700"/>
              <a:buNone/>
              <a:defRPr>
                <a:solidFill>
                  <a:srgbClr val="888888"/>
                </a:solidFill>
              </a:defRPr>
            </a:lvl7pPr>
            <a:lvl8pPr lvl="7" algn="ctr">
              <a:spcBef>
                <a:spcPts val="540"/>
              </a:spcBef>
              <a:spcAft>
                <a:spcPts val="0"/>
              </a:spcAft>
              <a:buClr>
                <a:srgbClr val="888888"/>
              </a:buClr>
              <a:buSzPts val="2700"/>
              <a:buNone/>
              <a:defRPr>
                <a:solidFill>
                  <a:srgbClr val="888888"/>
                </a:solidFill>
              </a:defRPr>
            </a:lvl8pPr>
            <a:lvl9pPr lvl="8" algn="ctr">
              <a:spcBef>
                <a:spcPts val="540"/>
              </a:spcBef>
              <a:spcAft>
                <a:spcPts val="0"/>
              </a:spcAft>
              <a:buClr>
                <a:srgbClr val="888888"/>
              </a:buClr>
              <a:buSzPts val="2700"/>
              <a:buNone/>
              <a:defRPr>
                <a:solidFill>
                  <a:srgbClr val="888888"/>
                </a:solidFill>
              </a:defRPr>
            </a:lvl9pPr>
          </a:lstStyle>
          <a:p>
            <a:endParaRPr/>
          </a:p>
        </p:txBody>
      </p:sp>
      <p:sp>
        <p:nvSpPr>
          <p:cNvPr id="159" name="Google Shape;159;p185"/>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0" name="Google Shape;160;p185"/>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1" name="Google Shape;161;p185"/>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grpSp>
        <p:nvGrpSpPr>
          <p:cNvPr id="162" name="Google Shape;162;p185"/>
          <p:cNvGrpSpPr/>
          <p:nvPr/>
        </p:nvGrpSpPr>
        <p:grpSpPr>
          <a:xfrm>
            <a:off x="0" y="0"/>
            <a:ext cx="3445202" cy="4727575"/>
            <a:chOff x="0" y="0"/>
            <a:chExt cx="3445202" cy="4727575"/>
          </a:xfrm>
        </p:grpSpPr>
        <p:grpSp>
          <p:nvGrpSpPr>
            <p:cNvPr id="163" name="Google Shape;163;p185"/>
            <p:cNvGrpSpPr/>
            <p:nvPr/>
          </p:nvGrpSpPr>
          <p:grpSpPr>
            <a:xfrm rot="10800000">
              <a:off x="0" y="0"/>
              <a:ext cx="2913063" cy="4727575"/>
              <a:chOff x="9275762" y="2130425"/>
              <a:chExt cx="2913063" cy="4727575"/>
            </a:xfrm>
          </p:grpSpPr>
          <p:sp>
            <p:nvSpPr>
              <p:cNvPr id="164" name="Google Shape;164;p185"/>
              <p:cNvSpPr/>
              <p:nvPr/>
            </p:nvSpPr>
            <p:spPr>
              <a:xfrm>
                <a:off x="10785475" y="5008562"/>
                <a:ext cx="701675" cy="809625"/>
              </a:xfrm>
              <a:custGeom>
                <a:avLst/>
                <a:gdLst/>
                <a:ahLst/>
                <a:cxnLst/>
                <a:rect l="l" t="t" r="r" b="b"/>
                <a:pathLst>
                  <a:path w="442" h="510" extrusionOk="0">
                    <a:moveTo>
                      <a:pt x="442" y="0"/>
                    </a:moveTo>
                    <a:lnTo>
                      <a:pt x="442" y="510"/>
                    </a:lnTo>
                    <a:lnTo>
                      <a:pt x="442" y="510"/>
                    </a:lnTo>
                    <a:lnTo>
                      <a:pt x="0" y="254"/>
                    </a:lnTo>
                    <a:lnTo>
                      <a:pt x="442" y="0"/>
                    </a:lnTo>
                    <a:close/>
                  </a:path>
                </a:pathLst>
              </a:custGeom>
              <a:solidFill>
                <a:srgbClr val="7800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65" name="Google Shape;165;p185"/>
              <p:cNvSpPr/>
              <p:nvPr/>
            </p:nvSpPr>
            <p:spPr>
              <a:xfrm>
                <a:off x="10785475" y="4602162"/>
                <a:ext cx="701675" cy="809625"/>
              </a:xfrm>
              <a:custGeom>
                <a:avLst/>
                <a:gdLst/>
                <a:ahLst/>
                <a:cxnLst/>
                <a:rect l="l" t="t" r="r" b="b"/>
                <a:pathLst>
                  <a:path w="442" h="510" extrusionOk="0">
                    <a:moveTo>
                      <a:pt x="442" y="256"/>
                    </a:moveTo>
                    <a:lnTo>
                      <a:pt x="442" y="256"/>
                    </a:lnTo>
                    <a:lnTo>
                      <a:pt x="0" y="510"/>
                    </a:lnTo>
                    <a:lnTo>
                      <a:pt x="0" y="510"/>
                    </a:lnTo>
                    <a:lnTo>
                      <a:pt x="0" y="0"/>
                    </a:lnTo>
                    <a:lnTo>
                      <a:pt x="442" y="256"/>
                    </a:lnTo>
                    <a:close/>
                  </a:path>
                </a:pathLst>
              </a:custGeom>
              <a:solidFill>
                <a:srgbClr val="F5340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66" name="Google Shape;166;p185"/>
              <p:cNvSpPr/>
              <p:nvPr/>
            </p:nvSpPr>
            <p:spPr>
              <a:xfrm>
                <a:off x="10785475" y="5818187"/>
                <a:ext cx="701675" cy="809625"/>
              </a:xfrm>
              <a:custGeom>
                <a:avLst/>
                <a:gdLst/>
                <a:ahLst/>
                <a:cxnLst/>
                <a:rect l="l" t="t" r="r" b="b"/>
                <a:pathLst>
                  <a:path w="442" h="510" extrusionOk="0">
                    <a:moveTo>
                      <a:pt x="442" y="0"/>
                    </a:moveTo>
                    <a:lnTo>
                      <a:pt x="442" y="510"/>
                    </a:lnTo>
                    <a:lnTo>
                      <a:pt x="0" y="254"/>
                    </a:lnTo>
                    <a:lnTo>
                      <a:pt x="0" y="254"/>
                    </a:lnTo>
                    <a:lnTo>
                      <a:pt x="442" y="0"/>
                    </a:lnTo>
                    <a:close/>
                  </a:path>
                </a:pathLst>
              </a:custGeom>
              <a:solidFill>
                <a:srgbClr val="114D81"/>
              </a:solidFill>
              <a:ln w="9525" cap="flat" cmpd="sng">
                <a:solidFill>
                  <a:srgbClr val="114D8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67" name="Google Shape;167;p185"/>
              <p:cNvSpPr/>
              <p:nvPr/>
            </p:nvSpPr>
            <p:spPr>
              <a:xfrm>
                <a:off x="10785475" y="5411787"/>
                <a:ext cx="701675" cy="809625"/>
              </a:xfrm>
              <a:custGeom>
                <a:avLst/>
                <a:gdLst/>
                <a:ahLst/>
                <a:cxnLst/>
                <a:rect l="l" t="t" r="r" b="b"/>
                <a:pathLst>
                  <a:path w="442" h="510" extrusionOk="0">
                    <a:moveTo>
                      <a:pt x="442" y="256"/>
                    </a:moveTo>
                    <a:lnTo>
                      <a:pt x="0" y="510"/>
                    </a:lnTo>
                    <a:lnTo>
                      <a:pt x="0" y="2"/>
                    </a:lnTo>
                    <a:lnTo>
                      <a:pt x="0" y="0"/>
                    </a:lnTo>
                    <a:lnTo>
                      <a:pt x="442" y="256"/>
                    </a:lnTo>
                    <a:close/>
                  </a:path>
                </a:pathLst>
              </a:custGeom>
              <a:solidFill>
                <a:srgbClr val="F5340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68" name="Google Shape;168;p185"/>
              <p:cNvSpPr/>
              <p:nvPr/>
            </p:nvSpPr>
            <p:spPr>
              <a:xfrm>
                <a:off x="10785475" y="5008562"/>
                <a:ext cx="701675" cy="809625"/>
              </a:xfrm>
              <a:custGeom>
                <a:avLst/>
                <a:gdLst/>
                <a:ahLst/>
                <a:cxnLst/>
                <a:rect l="l" t="t" r="r" b="b"/>
                <a:pathLst>
                  <a:path w="442" h="510" extrusionOk="0">
                    <a:moveTo>
                      <a:pt x="442" y="0"/>
                    </a:moveTo>
                    <a:lnTo>
                      <a:pt x="442" y="510"/>
                    </a:lnTo>
                    <a:lnTo>
                      <a:pt x="442" y="510"/>
                    </a:lnTo>
                    <a:lnTo>
                      <a:pt x="0" y="254"/>
                    </a:lnTo>
                    <a:lnTo>
                      <a:pt x="442" y="0"/>
                    </a:ln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69" name="Google Shape;169;p185"/>
              <p:cNvSpPr/>
              <p:nvPr/>
            </p:nvSpPr>
            <p:spPr>
              <a:xfrm>
                <a:off x="10079037" y="4602162"/>
                <a:ext cx="706438" cy="809625"/>
              </a:xfrm>
              <a:custGeom>
                <a:avLst/>
                <a:gdLst/>
                <a:ahLst/>
                <a:cxnLst/>
                <a:rect l="l" t="t" r="r" b="b"/>
                <a:pathLst>
                  <a:path w="445" h="510" extrusionOk="0">
                    <a:moveTo>
                      <a:pt x="445" y="0"/>
                    </a:moveTo>
                    <a:lnTo>
                      <a:pt x="445" y="510"/>
                    </a:lnTo>
                    <a:lnTo>
                      <a:pt x="0" y="256"/>
                    </a:lnTo>
                    <a:lnTo>
                      <a:pt x="0" y="256"/>
                    </a:lnTo>
                    <a:lnTo>
                      <a:pt x="445" y="0"/>
                    </a:lnTo>
                    <a:close/>
                  </a:path>
                </a:pathLst>
              </a:custGeom>
              <a:solidFill>
                <a:srgbClr val="F5340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0" name="Google Shape;170;p185"/>
              <p:cNvSpPr/>
              <p:nvPr/>
            </p:nvSpPr>
            <p:spPr>
              <a:xfrm>
                <a:off x="10079037" y="5008562"/>
                <a:ext cx="706438" cy="809625"/>
              </a:xfrm>
              <a:custGeom>
                <a:avLst/>
                <a:gdLst/>
                <a:ahLst/>
                <a:cxnLst/>
                <a:rect l="l" t="t" r="r" b="b"/>
                <a:pathLst>
                  <a:path w="445" h="510" extrusionOk="0">
                    <a:moveTo>
                      <a:pt x="445" y="254"/>
                    </a:moveTo>
                    <a:lnTo>
                      <a:pt x="445" y="256"/>
                    </a:lnTo>
                    <a:lnTo>
                      <a:pt x="3" y="510"/>
                    </a:lnTo>
                    <a:lnTo>
                      <a:pt x="0" y="510"/>
                    </a:lnTo>
                    <a:lnTo>
                      <a:pt x="0" y="0"/>
                    </a:lnTo>
                    <a:lnTo>
                      <a:pt x="445" y="254"/>
                    </a:lnTo>
                    <a:close/>
                  </a:path>
                </a:pathLst>
              </a:custGeom>
              <a:solidFill>
                <a:srgbClr val="E3651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1" name="Google Shape;171;p185"/>
              <p:cNvSpPr/>
              <p:nvPr/>
            </p:nvSpPr>
            <p:spPr>
              <a:xfrm>
                <a:off x="10785475" y="4602162"/>
                <a:ext cx="701675" cy="809625"/>
              </a:xfrm>
              <a:custGeom>
                <a:avLst/>
                <a:gdLst/>
                <a:ahLst/>
                <a:cxnLst/>
                <a:rect l="l" t="t" r="r" b="b"/>
                <a:pathLst>
                  <a:path w="442" h="510" extrusionOk="0">
                    <a:moveTo>
                      <a:pt x="442" y="256"/>
                    </a:moveTo>
                    <a:lnTo>
                      <a:pt x="442" y="256"/>
                    </a:lnTo>
                    <a:lnTo>
                      <a:pt x="0" y="510"/>
                    </a:lnTo>
                    <a:lnTo>
                      <a:pt x="0" y="510"/>
                    </a:lnTo>
                    <a:lnTo>
                      <a:pt x="0" y="0"/>
                    </a:lnTo>
                    <a:lnTo>
                      <a:pt x="442" y="256"/>
                    </a:lnTo>
                    <a:close/>
                  </a:path>
                </a:pathLst>
              </a:custGeom>
              <a:solidFill>
                <a:srgbClr val="FFA73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2" name="Google Shape;172;p185"/>
              <p:cNvSpPr/>
              <p:nvPr/>
            </p:nvSpPr>
            <p:spPr>
              <a:xfrm>
                <a:off x="9377362" y="3389312"/>
                <a:ext cx="701675" cy="809625"/>
              </a:xfrm>
              <a:custGeom>
                <a:avLst/>
                <a:gdLst/>
                <a:ahLst/>
                <a:cxnLst/>
                <a:rect l="l" t="t" r="r" b="b"/>
                <a:pathLst>
                  <a:path w="442" h="510" extrusionOk="0">
                    <a:moveTo>
                      <a:pt x="442" y="0"/>
                    </a:moveTo>
                    <a:lnTo>
                      <a:pt x="442" y="510"/>
                    </a:lnTo>
                    <a:lnTo>
                      <a:pt x="0" y="254"/>
                    </a:lnTo>
                    <a:lnTo>
                      <a:pt x="0" y="254"/>
                    </a:lnTo>
                    <a:lnTo>
                      <a:pt x="442" y="0"/>
                    </a:lnTo>
                    <a:close/>
                  </a:path>
                </a:pathLst>
              </a:custGeom>
              <a:solidFill>
                <a:srgbClr val="C1DD84"/>
              </a:solidFill>
              <a:ln w="9525" cap="flat" cmpd="sng">
                <a:solidFill>
                  <a:srgbClr val="C1DD8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3" name="Google Shape;173;p185"/>
              <p:cNvSpPr/>
              <p:nvPr/>
            </p:nvSpPr>
            <p:spPr>
              <a:xfrm>
                <a:off x="10079037" y="4198937"/>
                <a:ext cx="706438" cy="809625"/>
              </a:xfrm>
              <a:custGeom>
                <a:avLst/>
                <a:gdLst/>
                <a:ahLst/>
                <a:cxnLst/>
                <a:rect l="l" t="t" r="r" b="b"/>
                <a:pathLst>
                  <a:path w="445" h="510" extrusionOk="0">
                    <a:moveTo>
                      <a:pt x="445" y="254"/>
                    </a:moveTo>
                    <a:lnTo>
                      <a:pt x="0" y="510"/>
                    </a:lnTo>
                    <a:lnTo>
                      <a:pt x="0" y="0"/>
                    </a:lnTo>
                    <a:lnTo>
                      <a:pt x="0" y="0"/>
                    </a:lnTo>
                    <a:lnTo>
                      <a:pt x="445" y="254"/>
                    </a:lnTo>
                    <a:close/>
                  </a:path>
                </a:pathLst>
              </a:custGeom>
              <a:solidFill>
                <a:srgbClr val="8D8D8D"/>
              </a:solidFill>
              <a:ln w="9525" cap="flat" cmpd="sng">
                <a:solidFill>
                  <a:srgbClr val="8D8D8D"/>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4" name="Google Shape;174;p185"/>
              <p:cNvSpPr/>
              <p:nvPr/>
            </p:nvSpPr>
            <p:spPr>
              <a:xfrm>
                <a:off x="9275762" y="4414837"/>
                <a:ext cx="325438" cy="377825"/>
              </a:xfrm>
              <a:custGeom>
                <a:avLst/>
                <a:gdLst/>
                <a:ahLst/>
                <a:cxnLst/>
                <a:rect l="l" t="t" r="r" b="b"/>
                <a:pathLst>
                  <a:path w="205" h="238" extrusionOk="0">
                    <a:moveTo>
                      <a:pt x="205" y="118"/>
                    </a:moveTo>
                    <a:lnTo>
                      <a:pt x="0" y="238"/>
                    </a:lnTo>
                    <a:lnTo>
                      <a:pt x="0" y="0"/>
                    </a:lnTo>
                    <a:lnTo>
                      <a:pt x="0" y="0"/>
                    </a:lnTo>
                    <a:lnTo>
                      <a:pt x="205" y="118"/>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5" name="Google Shape;175;p185"/>
              <p:cNvSpPr/>
              <p:nvPr/>
            </p:nvSpPr>
            <p:spPr>
              <a:xfrm>
                <a:off x="9371012" y="3322637"/>
                <a:ext cx="223838" cy="257175"/>
              </a:xfrm>
              <a:custGeom>
                <a:avLst/>
                <a:gdLst/>
                <a:ahLst/>
                <a:cxnLst/>
                <a:rect l="l" t="t" r="r" b="b"/>
                <a:pathLst>
                  <a:path w="141" h="162" extrusionOk="0">
                    <a:moveTo>
                      <a:pt x="141" y="80"/>
                    </a:moveTo>
                    <a:lnTo>
                      <a:pt x="0" y="162"/>
                    </a:lnTo>
                    <a:lnTo>
                      <a:pt x="0" y="0"/>
                    </a:lnTo>
                    <a:lnTo>
                      <a:pt x="0" y="0"/>
                    </a:lnTo>
                    <a:lnTo>
                      <a:pt x="141" y="80"/>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6" name="Google Shape;176;p185"/>
              <p:cNvSpPr/>
              <p:nvPr/>
            </p:nvSpPr>
            <p:spPr>
              <a:xfrm>
                <a:off x="10079037" y="3792537"/>
                <a:ext cx="706438" cy="809625"/>
              </a:xfrm>
              <a:custGeom>
                <a:avLst/>
                <a:gdLst/>
                <a:ahLst/>
                <a:cxnLst/>
                <a:rect l="l" t="t" r="r" b="b"/>
                <a:pathLst>
                  <a:path w="445" h="510" extrusionOk="0">
                    <a:moveTo>
                      <a:pt x="445" y="0"/>
                    </a:moveTo>
                    <a:lnTo>
                      <a:pt x="445" y="510"/>
                    </a:lnTo>
                    <a:lnTo>
                      <a:pt x="445" y="510"/>
                    </a:lnTo>
                    <a:lnTo>
                      <a:pt x="0" y="256"/>
                    </a:lnTo>
                    <a:lnTo>
                      <a:pt x="44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7" name="Google Shape;177;p185"/>
              <p:cNvSpPr/>
              <p:nvPr/>
            </p:nvSpPr>
            <p:spPr>
              <a:xfrm>
                <a:off x="10079037" y="3389312"/>
                <a:ext cx="706438" cy="809625"/>
              </a:xfrm>
              <a:custGeom>
                <a:avLst/>
                <a:gdLst/>
                <a:ahLst/>
                <a:cxnLst/>
                <a:rect l="l" t="t" r="r" b="b"/>
                <a:pathLst>
                  <a:path w="445" h="510" extrusionOk="0">
                    <a:moveTo>
                      <a:pt x="445" y="254"/>
                    </a:moveTo>
                    <a:lnTo>
                      <a:pt x="445" y="254"/>
                    </a:lnTo>
                    <a:lnTo>
                      <a:pt x="0" y="510"/>
                    </a:lnTo>
                    <a:lnTo>
                      <a:pt x="0" y="510"/>
                    </a:lnTo>
                    <a:lnTo>
                      <a:pt x="0" y="0"/>
                    </a:lnTo>
                    <a:lnTo>
                      <a:pt x="445" y="254"/>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8" name="Google Shape;178;p185"/>
              <p:cNvSpPr/>
              <p:nvPr/>
            </p:nvSpPr>
            <p:spPr>
              <a:xfrm>
                <a:off x="10079037" y="4602162"/>
                <a:ext cx="706438" cy="809625"/>
              </a:xfrm>
              <a:custGeom>
                <a:avLst/>
                <a:gdLst/>
                <a:ahLst/>
                <a:cxnLst/>
                <a:rect l="l" t="t" r="r" b="b"/>
                <a:pathLst>
                  <a:path w="445" h="510" extrusionOk="0">
                    <a:moveTo>
                      <a:pt x="445" y="0"/>
                    </a:moveTo>
                    <a:lnTo>
                      <a:pt x="445" y="510"/>
                    </a:lnTo>
                    <a:lnTo>
                      <a:pt x="0" y="256"/>
                    </a:lnTo>
                    <a:lnTo>
                      <a:pt x="0" y="256"/>
                    </a:lnTo>
                    <a:lnTo>
                      <a:pt x="445" y="0"/>
                    </a:lnTo>
                    <a:close/>
                  </a:path>
                </a:pathLst>
              </a:custGeom>
              <a:solidFill>
                <a:srgbClr val="C1DD84"/>
              </a:solidFill>
              <a:ln w="9525" cap="flat" cmpd="sng">
                <a:solidFill>
                  <a:srgbClr val="C1DD8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9" name="Google Shape;179;p185"/>
              <p:cNvSpPr/>
              <p:nvPr/>
            </p:nvSpPr>
            <p:spPr>
              <a:xfrm>
                <a:off x="10079037" y="5008562"/>
                <a:ext cx="706438" cy="809625"/>
              </a:xfrm>
              <a:custGeom>
                <a:avLst/>
                <a:gdLst/>
                <a:ahLst/>
                <a:cxnLst/>
                <a:rect l="l" t="t" r="r" b="b"/>
                <a:pathLst>
                  <a:path w="445" h="510" extrusionOk="0">
                    <a:moveTo>
                      <a:pt x="445" y="254"/>
                    </a:moveTo>
                    <a:lnTo>
                      <a:pt x="445" y="256"/>
                    </a:lnTo>
                    <a:lnTo>
                      <a:pt x="3" y="510"/>
                    </a:lnTo>
                    <a:lnTo>
                      <a:pt x="0" y="510"/>
                    </a:lnTo>
                    <a:lnTo>
                      <a:pt x="0" y="0"/>
                    </a:lnTo>
                    <a:lnTo>
                      <a:pt x="445" y="254"/>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80" name="Google Shape;180;p185"/>
              <p:cNvSpPr/>
              <p:nvPr/>
            </p:nvSpPr>
            <p:spPr>
              <a:xfrm>
                <a:off x="10083800" y="5414962"/>
                <a:ext cx="701675" cy="806450"/>
              </a:xfrm>
              <a:custGeom>
                <a:avLst/>
                <a:gdLst/>
                <a:ahLst/>
                <a:cxnLst/>
                <a:rect l="l" t="t" r="r" b="b"/>
                <a:pathLst>
                  <a:path w="442" h="508" extrusionOk="0">
                    <a:moveTo>
                      <a:pt x="442" y="0"/>
                    </a:moveTo>
                    <a:lnTo>
                      <a:pt x="442" y="508"/>
                    </a:lnTo>
                    <a:lnTo>
                      <a:pt x="0" y="254"/>
                    </a:lnTo>
                    <a:lnTo>
                      <a:pt x="442" y="0"/>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81" name="Google Shape;181;p185"/>
              <p:cNvSpPr/>
              <p:nvPr/>
            </p:nvSpPr>
            <p:spPr>
              <a:xfrm>
                <a:off x="10785475" y="5411787"/>
                <a:ext cx="701675" cy="809625"/>
              </a:xfrm>
              <a:custGeom>
                <a:avLst/>
                <a:gdLst/>
                <a:ahLst/>
                <a:cxnLst/>
                <a:rect l="l" t="t" r="r" b="b"/>
                <a:pathLst>
                  <a:path w="442" h="510" extrusionOk="0">
                    <a:moveTo>
                      <a:pt x="442" y="256"/>
                    </a:moveTo>
                    <a:lnTo>
                      <a:pt x="0" y="510"/>
                    </a:lnTo>
                    <a:lnTo>
                      <a:pt x="0" y="2"/>
                    </a:lnTo>
                    <a:lnTo>
                      <a:pt x="0" y="0"/>
                    </a:lnTo>
                    <a:lnTo>
                      <a:pt x="442" y="256"/>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82" name="Google Shape;182;p185"/>
              <p:cNvSpPr/>
              <p:nvPr/>
            </p:nvSpPr>
            <p:spPr>
              <a:xfrm>
                <a:off x="10785475" y="4602162"/>
                <a:ext cx="701675" cy="809625"/>
              </a:xfrm>
              <a:custGeom>
                <a:avLst/>
                <a:gdLst/>
                <a:ahLst/>
                <a:cxnLst/>
                <a:rect l="l" t="t" r="r" b="b"/>
                <a:pathLst>
                  <a:path w="442" h="510" extrusionOk="0">
                    <a:moveTo>
                      <a:pt x="442" y="256"/>
                    </a:moveTo>
                    <a:lnTo>
                      <a:pt x="442" y="256"/>
                    </a:lnTo>
                    <a:lnTo>
                      <a:pt x="0" y="510"/>
                    </a:lnTo>
                    <a:lnTo>
                      <a:pt x="0" y="510"/>
                    </a:lnTo>
                    <a:lnTo>
                      <a:pt x="0" y="0"/>
                    </a:lnTo>
                    <a:lnTo>
                      <a:pt x="442" y="256"/>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83" name="Google Shape;183;p185"/>
              <p:cNvSpPr/>
              <p:nvPr/>
            </p:nvSpPr>
            <p:spPr>
              <a:xfrm>
                <a:off x="10785475" y="6221412"/>
                <a:ext cx="701675" cy="636588"/>
              </a:xfrm>
              <a:custGeom>
                <a:avLst/>
                <a:gdLst/>
                <a:ahLst/>
                <a:cxnLst/>
                <a:rect l="l" t="t" r="r" b="b"/>
                <a:pathLst>
                  <a:path w="442" h="401" extrusionOk="0">
                    <a:moveTo>
                      <a:pt x="442" y="256"/>
                    </a:moveTo>
                    <a:lnTo>
                      <a:pt x="0" y="0"/>
                    </a:lnTo>
                    <a:lnTo>
                      <a:pt x="0" y="2"/>
                    </a:lnTo>
                    <a:lnTo>
                      <a:pt x="0" y="401"/>
                    </a:lnTo>
                    <a:lnTo>
                      <a:pt x="192" y="401"/>
                    </a:lnTo>
                    <a:lnTo>
                      <a:pt x="442" y="256"/>
                    </a:lnTo>
                    <a:lnTo>
                      <a:pt x="442" y="256"/>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84" name="Google Shape;184;p185"/>
              <p:cNvSpPr/>
              <p:nvPr/>
            </p:nvSpPr>
            <p:spPr>
              <a:xfrm>
                <a:off x="11090275" y="6627812"/>
                <a:ext cx="396875" cy="230188"/>
              </a:xfrm>
              <a:custGeom>
                <a:avLst/>
                <a:gdLst/>
                <a:ahLst/>
                <a:cxnLst/>
                <a:rect l="l" t="t" r="r" b="b"/>
                <a:pathLst>
                  <a:path w="250" h="145" extrusionOk="0">
                    <a:moveTo>
                      <a:pt x="0" y="145"/>
                    </a:moveTo>
                    <a:lnTo>
                      <a:pt x="250" y="145"/>
                    </a:lnTo>
                    <a:lnTo>
                      <a:pt x="250" y="0"/>
                    </a:lnTo>
                    <a:lnTo>
                      <a:pt x="0" y="145"/>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85" name="Google Shape;185;p185"/>
              <p:cNvSpPr/>
              <p:nvPr/>
            </p:nvSpPr>
            <p:spPr>
              <a:xfrm>
                <a:off x="11487150" y="6627812"/>
                <a:ext cx="396875" cy="230188"/>
              </a:xfrm>
              <a:custGeom>
                <a:avLst/>
                <a:gdLst/>
                <a:ahLst/>
                <a:cxnLst/>
                <a:rect l="l" t="t" r="r" b="b"/>
                <a:pathLst>
                  <a:path w="250" h="145" extrusionOk="0">
                    <a:moveTo>
                      <a:pt x="0" y="0"/>
                    </a:moveTo>
                    <a:lnTo>
                      <a:pt x="0" y="145"/>
                    </a:lnTo>
                    <a:lnTo>
                      <a:pt x="250" y="145"/>
                    </a:lnTo>
                    <a:lnTo>
                      <a:pt x="0" y="0"/>
                    </a:lnTo>
                    <a:lnTo>
                      <a:pt x="0" y="0"/>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86" name="Google Shape;186;p185"/>
              <p:cNvSpPr/>
              <p:nvPr/>
            </p:nvSpPr>
            <p:spPr>
              <a:xfrm>
                <a:off x="11487150" y="6232525"/>
                <a:ext cx="687388" cy="625475"/>
              </a:xfrm>
              <a:custGeom>
                <a:avLst/>
                <a:gdLst/>
                <a:ahLst/>
                <a:cxnLst/>
                <a:rect l="l" t="t" r="r" b="b"/>
                <a:pathLst>
                  <a:path w="433" h="394" extrusionOk="0">
                    <a:moveTo>
                      <a:pt x="250" y="394"/>
                    </a:moveTo>
                    <a:lnTo>
                      <a:pt x="433" y="394"/>
                    </a:lnTo>
                    <a:lnTo>
                      <a:pt x="433" y="0"/>
                    </a:lnTo>
                    <a:lnTo>
                      <a:pt x="0" y="249"/>
                    </a:lnTo>
                    <a:lnTo>
                      <a:pt x="250" y="394"/>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87" name="Google Shape;187;p185"/>
              <p:cNvSpPr/>
              <p:nvPr/>
            </p:nvSpPr>
            <p:spPr>
              <a:xfrm>
                <a:off x="9377362" y="5818187"/>
                <a:ext cx="701675" cy="809625"/>
              </a:xfrm>
              <a:custGeom>
                <a:avLst/>
                <a:gdLst/>
                <a:ahLst/>
                <a:cxnLst/>
                <a:rect l="l" t="t" r="r" b="b"/>
                <a:pathLst>
                  <a:path w="442" h="510" extrusionOk="0">
                    <a:moveTo>
                      <a:pt x="0" y="254"/>
                    </a:moveTo>
                    <a:lnTo>
                      <a:pt x="0" y="254"/>
                    </a:lnTo>
                    <a:lnTo>
                      <a:pt x="442" y="510"/>
                    </a:lnTo>
                    <a:lnTo>
                      <a:pt x="442" y="0"/>
                    </a:lnTo>
                    <a:lnTo>
                      <a:pt x="0" y="254"/>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88" name="Google Shape;188;p185"/>
              <p:cNvSpPr/>
              <p:nvPr/>
            </p:nvSpPr>
            <p:spPr>
              <a:xfrm>
                <a:off x="10079037" y="6627812"/>
                <a:ext cx="396875" cy="230188"/>
              </a:xfrm>
              <a:custGeom>
                <a:avLst/>
                <a:gdLst/>
                <a:ahLst/>
                <a:cxnLst/>
                <a:rect l="l" t="t" r="r" b="b"/>
                <a:pathLst>
                  <a:path w="250" h="145" extrusionOk="0">
                    <a:moveTo>
                      <a:pt x="0" y="0"/>
                    </a:moveTo>
                    <a:lnTo>
                      <a:pt x="0" y="0"/>
                    </a:lnTo>
                    <a:lnTo>
                      <a:pt x="0" y="145"/>
                    </a:lnTo>
                    <a:lnTo>
                      <a:pt x="250" y="145"/>
                    </a:lnTo>
                    <a:lnTo>
                      <a:pt x="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89" name="Google Shape;189;p185"/>
              <p:cNvSpPr/>
              <p:nvPr/>
            </p:nvSpPr>
            <p:spPr>
              <a:xfrm>
                <a:off x="10079037" y="6224587"/>
                <a:ext cx="706438" cy="633413"/>
              </a:xfrm>
              <a:custGeom>
                <a:avLst/>
                <a:gdLst/>
                <a:ahLst/>
                <a:cxnLst/>
                <a:rect l="l" t="t" r="r" b="b"/>
                <a:pathLst>
                  <a:path w="445" h="399" extrusionOk="0">
                    <a:moveTo>
                      <a:pt x="0" y="254"/>
                    </a:moveTo>
                    <a:lnTo>
                      <a:pt x="250" y="399"/>
                    </a:lnTo>
                    <a:lnTo>
                      <a:pt x="445" y="399"/>
                    </a:lnTo>
                    <a:lnTo>
                      <a:pt x="445" y="0"/>
                    </a:lnTo>
                    <a:lnTo>
                      <a:pt x="0" y="254"/>
                    </a:lnTo>
                    <a:close/>
                  </a:path>
                </a:pathLst>
              </a:custGeom>
              <a:solidFill>
                <a:srgbClr val="515151"/>
              </a:solidFill>
              <a:ln w="9525" cap="flat" cmpd="sng">
                <a:solidFill>
                  <a:srgbClr val="51515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0" name="Google Shape;190;p185"/>
              <p:cNvSpPr/>
              <p:nvPr/>
            </p:nvSpPr>
            <p:spPr>
              <a:xfrm>
                <a:off x="10079037" y="5818187"/>
                <a:ext cx="706438" cy="809625"/>
              </a:xfrm>
              <a:custGeom>
                <a:avLst/>
                <a:gdLst/>
                <a:ahLst/>
                <a:cxnLst/>
                <a:rect l="l" t="t" r="r" b="b"/>
                <a:pathLst>
                  <a:path w="445" h="510" extrusionOk="0">
                    <a:moveTo>
                      <a:pt x="445" y="254"/>
                    </a:moveTo>
                    <a:lnTo>
                      <a:pt x="445" y="254"/>
                    </a:lnTo>
                    <a:lnTo>
                      <a:pt x="0" y="0"/>
                    </a:lnTo>
                    <a:lnTo>
                      <a:pt x="0" y="510"/>
                    </a:lnTo>
                    <a:lnTo>
                      <a:pt x="0" y="510"/>
                    </a:lnTo>
                    <a:lnTo>
                      <a:pt x="445" y="256"/>
                    </a:lnTo>
                    <a:lnTo>
                      <a:pt x="445" y="254"/>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1" name="Google Shape;191;p185"/>
              <p:cNvSpPr/>
              <p:nvPr/>
            </p:nvSpPr>
            <p:spPr>
              <a:xfrm>
                <a:off x="10785475" y="3389312"/>
                <a:ext cx="701675" cy="809625"/>
              </a:xfrm>
              <a:custGeom>
                <a:avLst/>
                <a:gdLst/>
                <a:ahLst/>
                <a:cxnLst/>
                <a:rect l="l" t="t" r="r" b="b"/>
                <a:pathLst>
                  <a:path w="442" h="510" extrusionOk="0">
                    <a:moveTo>
                      <a:pt x="442" y="0"/>
                    </a:moveTo>
                    <a:lnTo>
                      <a:pt x="0" y="254"/>
                    </a:lnTo>
                    <a:lnTo>
                      <a:pt x="0" y="254"/>
                    </a:lnTo>
                    <a:lnTo>
                      <a:pt x="442" y="510"/>
                    </a:lnTo>
                    <a:lnTo>
                      <a:pt x="44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2" name="Google Shape;192;p185"/>
              <p:cNvSpPr/>
              <p:nvPr/>
            </p:nvSpPr>
            <p:spPr>
              <a:xfrm>
                <a:off x="10785475" y="3792537"/>
                <a:ext cx="701675" cy="809625"/>
              </a:xfrm>
              <a:custGeom>
                <a:avLst/>
                <a:gdLst/>
                <a:ahLst/>
                <a:cxnLst/>
                <a:rect l="l" t="t" r="r" b="b"/>
                <a:pathLst>
                  <a:path w="442" h="510" extrusionOk="0">
                    <a:moveTo>
                      <a:pt x="442" y="256"/>
                    </a:moveTo>
                    <a:lnTo>
                      <a:pt x="0" y="0"/>
                    </a:lnTo>
                    <a:lnTo>
                      <a:pt x="0" y="510"/>
                    </a:lnTo>
                    <a:lnTo>
                      <a:pt x="0" y="510"/>
                    </a:lnTo>
                    <a:lnTo>
                      <a:pt x="442" y="256"/>
                    </a:lnTo>
                    <a:lnTo>
                      <a:pt x="442" y="256"/>
                    </a:lnTo>
                    <a:close/>
                  </a:path>
                </a:pathLst>
              </a:custGeom>
              <a:solidFill>
                <a:srgbClr val="114D81"/>
              </a:solidFill>
              <a:ln w="9525" cap="flat" cmpd="sng">
                <a:solidFill>
                  <a:srgbClr val="114D8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3" name="Google Shape;193;p185"/>
              <p:cNvSpPr/>
              <p:nvPr/>
            </p:nvSpPr>
            <p:spPr>
              <a:xfrm>
                <a:off x="10785475" y="4198937"/>
                <a:ext cx="701675" cy="809625"/>
              </a:xfrm>
              <a:custGeom>
                <a:avLst/>
                <a:gdLst/>
                <a:ahLst/>
                <a:cxnLst/>
                <a:rect l="l" t="t" r="r" b="b"/>
                <a:pathLst>
                  <a:path w="442" h="510" extrusionOk="0">
                    <a:moveTo>
                      <a:pt x="0" y="254"/>
                    </a:moveTo>
                    <a:lnTo>
                      <a:pt x="442" y="510"/>
                    </a:lnTo>
                    <a:lnTo>
                      <a:pt x="442" y="0"/>
                    </a:lnTo>
                    <a:lnTo>
                      <a:pt x="0" y="254"/>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4" name="Google Shape;194;p185"/>
              <p:cNvSpPr/>
              <p:nvPr/>
            </p:nvSpPr>
            <p:spPr>
              <a:xfrm>
                <a:off x="11487150" y="4198937"/>
                <a:ext cx="687388" cy="809625"/>
              </a:xfrm>
              <a:custGeom>
                <a:avLst/>
                <a:gdLst/>
                <a:ahLst/>
                <a:cxnLst/>
                <a:rect l="l" t="t" r="r" b="b"/>
                <a:pathLst>
                  <a:path w="433" h="510" extrusionOk="0">
                    <a:moveTo>
                      <a:pt x="0" y="0"/>
                    </a:moveTo>
                    <a:lnTo>
                      <a:pt x="0" y="0"/>
                    </a:lnTo>
                    <a:lnTo>
                      <a:pt x="0" y="510"/>
                    </a:lnTo>
                    <a:lnTo>
                      <a:pt x="433" y="261"/>
                    </a:lnTo>
                    <a:lnTo>
                      <a:pt x="433" y="249"/>
                    </a:lnTo>
                    <a:lnTo>
                      <a:pt x="0"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5" name="Google Shape;195;p185"/>
              <p:cNvSpPr/>
              <p:nvPr/>
            </p:nvSpPr>
            <p:spPr>
              <a:xfrm>
                <a:off x="11487150" y="3803650"/>
                <a:ext cx="687388" cy="790575"/>
              </a:xfrm>
              <a:custGeom>
                <a:avLst/>
                <a:gdLst/>
                <a:ahLst/>
                <a:cxnLst/>
                <a:rect l="l" t="t" r="r" b="b"/>
                <a:pathLst>
                  <a:path w="433" h="498" extrusionOk="0">
                    <a:moveTo>
                      <a:pt x="433" y="0"/>
                    </a:moveTo>
                    <a:lnTo>
                      <a:pt x="0" y="249"/>
                    </a:lnTo>
                    <a:lnTo>
                      <a:pt x="433" y="498"/>
                    </a:lnTo>
                    <a:lnTo>
                      <a:pt x="433"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6" name="Google Shape;196;p185"/>
              <p:cNvSpPr/>
              <p:nvPr/>
            </p:nvSpPr>
            <p:spPr>
              <a:xfrm>
                <a:off x="11737975" y="2130425"/>
                <a:ext cx="201613" cy="233363"/>
              </a:xfrm>
              <a:custGeom>
                <a:avLst/>
                <a:gdLst/>
                <a:ahLst/>
                <a:cxnLst/>
                <a:rect l="l" t="t" r="r" b="b"/>
                <a:pathLst>
                  <a:path w="127" h="147" extrusionOk="0">
                    <a:moveTo>
                      <a:pt x="127" y="147"/>
                    </a:moveTo>
                    <a:lnTo>
                      <a:pt x="127" y="0"/>
                    </a:lnTo>
                    <a:lnTo>
                      <a:pt x="0" y="73"/>
                    </a:lnTo>
                    <a:lnTo>
                      <a:pt x="127" y="147"/>
                    </a:lnTo>
                    <a:lnTo>
                      <a:pt x="127" y="147"/>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7" name="Google Shape;197;p185"/>
              <p:cNvSpPr/>
              <p:nvPr/>
            </p:nvSpPr>
            <p:spPr>
              <a:xfrm>
                <a:off x="11487150" y="2576512"/>
                <a:ext cx="701675" cy="812800"/>
              </a:xfrm>
              <a:custGeom>
                <a:avLst/>
                <a:gdLst/>
                <a:ahLst/>
                <a:cxnLst/>
                <a:rect l="l" t="t" r="r" b="b"/>
                <a:pathLst>
                  <a:path w="442" h="512" extrusionOk="0">
                    <a:moveTo>
                      <a:pt x="0" y="0"/>
                    </a:moveTo>
                    <a:lnTo>
                      <a:pt x="0" y="510"/>
                    </a:lnTo>
                    <a:lnTo>
                      <a:pt x="0" y="512"/>
                    </a:lnTo>
                    <a:lnTo>
                      <a:pt x="442" y="256"/>
                    </a:lnTo>
                    <a:lnTo>
                      <a:pt x="442" y="256"/>
                    </a:lnTo>
                    <a:lnTo>
                      <a:pt x="0"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8" name="Google Shape;198;p185"/>
              <p:cNvSpPr/>
              <p:nvPr/>
            </p:nvSpPr>
            <p:spPr>
              <a:xfrm>
                <a:off x="11487150" y="5818187"/>
                <a:ext cx="687388" cy="809625"/>
              </a:xfrm>
              <a:custGeom>
                <a:avLst/>
                <a:gdLst/>
                <a:ahLst/>
                <a:cxnLst/>
                <a:rect l="l" t="t" r="r" b="b"/>
                <a:pathLst>
                  <a:path w="433" h="510" extrusionOk="0">
                    <a:moveTo>
                      <a:pt x="125" y="72"/>
                    </a:moveTo>
                    <a:lnTo>
                      <a:pt x="0" y="0"/>
                    </a:lnTo>
                    <a:lnTo>
                      <a:pt x="0" y="510"/>
                    </a:lnTo>
                    <a:lnTo>
                      <a:pt x="0" y="510"/>
                    </a:lnTo>
                    <a:lnTo>
                      <a:pt x="433" y="261"/>
                    </a:lnTo>
                    <a:lnTo>
                      <a:pt x="433" y="250"/>
                    </a:lnTo>
                    <a:lnTo>
                      <a:pt x="125" y="72"/>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9" name="Google Shape;199;p185"/>
              <p:cNvSpPr/>
              <p:nvPr/>
            </p:nvSpPr>
            <p:spPr>
              <a:xfrm>
                <a:off x="11487150" y="4613275"/>
                <a:ext cx="687388" cy="792163"/>
              </a:xfrm>
              <a:custGeom>
                <a:avLst/>
                <a:gdLst/>
                <a:ahLst/>
                <a:cxnLst/>
                <a:rect l="l" t="t" r="r" b="b"/>
                <a:pathLst>
                  <a:path w="433" h="499" extrusionOk="0">
                    <a:moveTo>
                      <a:pt x="433" y="0"/>
                    </a:moveTo>
                    <a:lnTo>
                      <a:pt x="0" y="249"/>
                    </a:lnTo>
                    <a:lnTo>
                      <a:pt x="0" y="249"/>
                    </a:lnTo>
                    <a:lnTo>
                      <a:pt x="433" y="499"/>
                    </a:lnTo>
                    <a:lnTo>
                      <a:pt x="433"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00" name="Google Shape;200;p185"/>
              <p:cNvSpPr/>
              <p:nvPr/>
            </p:nvSpPr>
            <p:spPr>
              <a:xfrm>
                <a:off x="11487150" y="5008562"/>
                <a:ext cx="687388" cy="809625"/>
              </a:xfrm>
              <a:custGeom>
                <a:avLst/>
                <a:gdLst/>
                <a:ahLst/>
                <a:cxnLst/>
                <a:rect l="l" t="t" r="r" b="b"/>
                <a:pathLst>
                  <a:path w="433" h="510" extrusionOk="0">
                    <a:moveTo>
                      <a:pt x="433" y="250"/>
                    </a:moveTo>
                    <a:lnTo>
                      <a:pt x="0" y="0"/>
                    </a:lnTo>
                    <a:lnTo>
                      <a:pt x="0" y="510"/>
                    </a:lnTo>
                    <a:lnTo>
                      <a:pt x="0" y="510"/>
                    </a:lnTo>
                    <a:lnTo>
                      <a:pt x="433" y="261"/>
                    </a:lnTo>
                    <a:lnTo>
                      <a:pt x="433" y="250"/>
                    </a:lnTo>
                    <a:close/>
                  </a:path>
                </a:pathLst>
              </a:custGeom>
              <a:solidFill>
                <a:srgbClr val="515151"/>
              </a:solidFill>
              <a:ln w="9525" cap="flat" cmpd="sng">
                <a:solidFill>
                  <a:srgbClr val="51515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01" name="Google Shape;201;p185"/>
              <p:cNvSpPr/>
              <p:nvPr/>
            </p:nvSpPr>
            <p:spPr>
              <a:xfrm>
                <a:off x="11487150" y="5422900"/>
                <a:ext cx="687388" cy="792163"/>
              </a:xfrm>
              <a:custGeom>
                <a:avLst/>
                <a:gdLst/>
                <a:ahLst/>
                <a:cxnLst/>
                <a:rect l="l" t="t" r="r" b="b"/>
                <a:pathLst>
                  <a:path w="433" h="499" extrusionOk="0">
                    <a:moveTo>
                      <a:pt x="433" y="0"/>
                    </a:moveTo>
                    <a:lnTo>
                      <a:pt x="0" y="249"/>
                    </a:lnTo>
                    <a:lnTo>
                      <a:pt x="125" y="321"/>
                    </a:lnTo>
                    <a:lnTo>
                      <a:pt x="433" y="499"/>
                    </a:lnTo>
                    <a:lnTo>
                      <a:pt x="433"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02" name="Google Shape;202;p185"/>
              <p:cNvSpPr/>
              <p:nvPr/>
            </p:nvSpPr>
            <p:spPr>
              <a:xfrm>
                <a:off x="11685587" y="5932487"/>
                <a:ext cx="488950" cy="282575"/>
              </a:xfrm>
              <a:custGeom>
                <a:avLst/>
                <a:gdLst/>
                <a:ahLst/>
                <a:cxnLst/>
                <a:rect l="l" t="t" r="r" b="b"/>
                <a:pathLst>
                  <a:path w="308" h="178" extrusionOk="0">
                    <a:moveTo>
                      <a:pt x="308" y="178"/>
                    </a:moveTo>
                    <a:lnTo>
                      <a:pt x="0" y="0"/>
                    </a:lnTo>
                    <a:lnTo>
                      <a:pt x="308" y="178"/>
                    </a:lnTo>
                    <a:lnTo>
                      <a:pt x="308" y="178"/>
                    </a:lnTo>
                    <a:close/>
                  </a:path>
                </a:pathLst>
              </a:custGeom>
              <a:solidFill>
                <a:srgbClr val="00A6A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grpSp>
        <p:sp>
          <p:nvSpPr>
            <p:cNvPr id="203" name="Google Shape;203;p185"/>
            <p:cNvSpPr/>
            <p:nvPr/>
          </p:nvSpPr>
          <p:spPr>
            <a:xfrm rot="10800000">
              <a:off x="2853998" y="686979"/>
              <a:ext cx="591204" cy="690398"/>
            </a:xfrm>
            <a:custGeom>
              <a:avLst/>
              <a:gdLst/>
              <a:ahLst/>
              <a:cxnLst/>
              <a:rect l="l" t="t" r="r" b="b"/>
              <a:pathLst>
                <a:path w="149" h="174" extrusionOk="0">
                  <a:moveTo>
                    <a:pt x="0" y="87"/>
                  </a:moveTo>
                  <a:lnTo>
                    <a:pt x="0" y="87"/>
                  </a:lnTo>
                  <a:lnTo>
                    <a:pt x="149" y="0"/>
                  </a:lnTo>
                  <a:lnTo>
                    <a:pt x="149" y="0"/>
                  </a:lnTo>
                  <a:lnTo>
                    <a:pt x="149" y="174"/>
                  </a:lnTo>
                  <a:lnTo>
                    <a:pt x="0" y="87"/>
                  </a:lnTo>
                  <a:close/>
                </a:path>
              </a:pathLst>
            </a:custGeom>
            <a:solidFill>
              <a:srgbClr val="C4C4C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Our Service">
  <p:cSld name="Our Service">
    <p:spTree>
      <p:nvGrpSpPr>
        <p:cNvPr id="1" name="Shape 204"/>
        <p:cNvGrpSpPr/>
        <p:nvPr/>
      </p:nvGrpSpPr>
      <p:grpSpPr>
        <a:xfrm>
          <a:off x="0" y="0"/>
          <a:ext cx="0" cy="0"/>
          <a:chOff x="0" y="0"/>
          <a:chExt cx="0" cy="0"/>
        </a:xfrm>
      </p:grpSpPr>
      <p:sp>
        <p:nvSpPr>
          <p:cNvPr id="205" name="Google Shape;205;p186"/>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6" name="Google Shape;206;p186"/>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7" name="Google Shape;207;p186"/>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08" name="Google Shape;208;p186"/>
          <p:cNvSpPr/>
          <p:nvPr/>
        </p:nvSpPr>
        <p:spPr>
          <a:xfrm>
            <a:off x="0" y="708746"/>
            <a:ext cx="6094411" cy="821288"/>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09" name="Google Shape;209;p186"/>
          <p:cNvSpPr/>
          <p:nvPr/>
        </p:nvSpPr>
        <p:spPr>
          <a:xfrm>
            <a:off x="616764" y="1532063"/>
            <a:ext cx="10947963" cy="2880320"/>
          </a:xfrm>
          <a:prstGeom prst="rect">
            <a:avLst/>
          </a:prstGeom>
          <a:solidFill>
            <a:schemeClr val="lt1">
              <a:alpha val="4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10" name="Google Shape;210;p186"/>
          <p:cNvSpPr>
            <a:spLocks noGrp="1"/>
          </p:cNvSpPr>
          <p:nvPr>
            <p:ph type="pic" idx="2"/>
          </p:nvPr>
        </p:nvSpPr>
        <p:spPr>
          <a:xfrm>
            <a:off x="1295633" y="2078160"/>
            <a:ext cx="4458409" cy="1800225"/>
          </a:xfrm>
          <a:prstGeom prst="rect">
            <a:avLst/>
          </a:prstGeom>
          <a:solidFill>
            <a:srgbClr val="D8D8D8"/>
          </a:solidFill>
          <a:ln>
            <a:noFill/>
          </a:ln>
        </p:spPr>
      </p:sp>
      <p:sp>
        <p:nvSpPr>
          <p:cNvPr id="211" name="Google Shape;211;p186"/>
          <p:cNvSpPr>
            <a:spLocks noGrp="1"/>
          </p:cNvSpPr>
          <p:nvPr>
            <p:ph type="pic" idx="3"/>
          </p:nvPr>
        </p:nvSpPr>
        <p:spPr>
          <a:xfrm>
            <a:off x="6420125" y="2078160"/>
            <a:ext cx="4458409" cy="1800225"/>
          </a:xfrm>
          <a:prstGeom prst="rect">
            <a:avLst/>
          </a:prstGeom>
          <a:solidFill>
            <a:srgbClr val="D8D8D8"/>
          </a:solidFill>
          <a:ln>
            <a:noFill/>
          </a:ln>
        </p:spPr>
      </p:sp>
      <p:sp>
        <p:nvSpPr>
          <p:cNvPr id="212" name="Google Shape;212;p186"/>
          <p:cNvSpPr txBox="1">
            <a:spLocks noGrp="1"/>
          </p:cNvSpPr>
          <p:nvPr>
            <p:ph type="body" idx="1"/>
          </p:nvPr>
        </p:nvSpPr>
        <p:spPr>
          <a:xfrm>
            <a:off x="0" y="794684"/>
            <a:ext cx="5754688" cy="649288"/>
          </a:xfrm>
          <a:prstGeom prst="rect">
            <a:avLst/>
          </a:prstGeom>
          <a:noFill/>
          <a:ln>
            <a:noFill/>
          </a:ln>
        </p:spPr>
        <p:txBody>
          <a:bodyPr spcFirstLastPara="1" wrap="square" lIns="121875" tIns="60925" rIns="121875" bIns="60925" anchor="ctr" anchorCtr="0">
            <a:noAutofit/>
          </a:bodyPr>
          <a:lstStyle>
            <a:lvl1pPr marL="457200" lvl="0" indent="-228600" algn="r">
              <a:spcBef>
                <a:spcPts val="720"/>
              </a:spcBef>
              <a:spcAft>
                <a:spcPts val="0"/>
              </a:spcAft>
              <a:buClr>
                <a:schemeClr val="lt1"/>
              </a:buClr>
              <a:buSzPts val="3600"/>
              <a:buFont typeface="Open Sans"/>
              <a:buNone/>
              <a:defRPr sz="3600" b="0">
                <a:solidFill>
                  <a:schemeClr val="lt1"/>
                </a:solidFill>
                <a:latin typeface="Open Sans"/>
                <a:ea typeface="Open Sans"/>
                <a:cs typeface="Open Sans"/>
                <a:sym typeface="Open Sans"/>
              </a:defRPr>
            </a:lvl1pPr>
            <a:lvl2pPr marL="914400" lvl="1" indent="-228600" algn="l">
              <a:spcBef>
                <a:spcPts val="640"/>
              </a:spcBef>
              <a:spcAft>
                <a:spcPts val="0"/>
              </a:spcAft>
              <a:buClr>
                <a:schemeClr val="dk1"/>
              </a:buClr>
              <a:buSzPts val="3200"/>
              <a:buFont typeface="Open Sans"/>
              <a:buNone/>
              <a:defRPr>
                <a:latin typeface="Open Sans"/>
                <a:ea typeface="Open Sans"/>
                <a:cs typeface="Open Sans"/>
                <a:sym typeface="Open Sans"/>
              </a:defRPr>
            </a:lvl2pPr>
            <a:lvl3pPr marL="1371600" lvl="2" indent="-228600" algn="l">
              <a:spcBef>
                <a:spcPts val="480"/>
              </a:spcBef>
              <a:spcAft>
                <a:spcPts val="0"/>
              </a:spcAft>
              <a:buClr>
                <a:schemeClr val="dk1"/>
              </a:buClr>
              <a:buSzPts val="2400"/>
              <a:buFont typeface="Open Sans"/>
              <a:buNone/>
              <a:defRPr>
                <a:latin typeface="Open Sans"/>
                <a:ea typeface="Open Sans"/>
                <a:cs typeface="Open Sans"/>
                <a:sym typeface="Open Sans"/>
              </a:defRPr>
            </a:lvl3pPr>
            <a:lvl4pPr marL="1828800" lvl="3" indent="-228600" algn="l">
              <a:spcBef>
                <a:spcPts val="400"/>
              </a:spcBef>
              <a:spcAft>
                <a:spcPts val="0"/>
              </a:spcAft>
              <a:buClr>
                <a:schemeClr val="dk1"/>
              </a:buClr>
              <a:buSzPts val="2000"/>
              <a:buFont typeface="Open Sans"/>
              <a:buNone/>
              <a:defRPr>
                <a:latin typeface="Open Sans"/>
                <a:ea typeface="Open Sans"/>
                <a:cs typeface="Open Sans"/>
                <a:sym typeface="Open Sans"/>
              </a:defRPr>
            </a:lvl4pPr>
            <a:lvl5pPr marL="2286000" lvl="4" indent="-228600" algn="l">
              <a:spcBef>
                <a:spcPts val="400"/>
              </a:spcBef>
              <a:spcAft>
                <a:spcPts val="0"/>
              </a:spcAft>
              <a:buClr>
                <a:schemeClr val="dk1"/>
              </a:buClr>
              <a:buSzPts val="2000"/>
              <a:buFont typeface="Open Sans"/>
              <a:buNone/>
              <a:defRPr>
                <a:latin typeface="Open Sans"/>
                <a:ea typeface="Open Sans"/>
                <a:cs typeface="Open Sans"/>
                <a:sym typeface="Open Sans"/>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13" name="Google Shape;213;p186"/>
          <p:cNvSpPr txBox="1">
            <a:spLocks noGrp="1"/>
          </p:cNvSpPr>
          <p:nvPr>
            <p:ph type="body" idx="4"/>
          </p:nvPr>
        </p:nvSpPr>
        <p:spPr>
          <a:xfrm>
            <a:off x="1295633" y="4574194"/>
            <a:ext cx="4481513" cy="457910"/>
          </a:xfrm>
          <a:prstGeom prst="rect">
            <a:avLst/>
          </a:prstGeom>
          <a:noFill/>
          <a:ln>
            <a:noFill/>
          </a:ln>
        </p:spPr>
        <p:txBody>
          <a:bodyPr spcFirstLastPara="1" wrap="square" lIns="0" tIns="60925" rIns="0" bIns="60925" anchor="b" anchorCtr="0">
            <a:normAutofit/>
          </a:bodyPr>
          <a:lstStyle>
            <a:lvl1pPr marL="457200" lvl="0" indent="-228600" algn="l">
              <a:spcBef>
                <a:spcPts val="400"/>
              </a:spcBef>
              <a:spcAft>
                <a:spcPts val="0"/>
              </a:spcAft>
              <a:buClr>
                <a:schemeClr val="dk1"/>
              </a:buClr>
              <a:buSzPts val="2000"/>
              <a:buFont typeface="Open Sans"/>
              <a:buNone/>
              <a:defRPr sz="2000">
                <a:latin typeface="Open Sans"/>
                <a:ea typeface="Open Sans"/>
                <a:cs typeface="Open Sans"/>
                <a:sym typeface="Open Sans"/>
              </a:defRPr>
            </a:lvl1pPr>
            <a:lvl2pPr marL="914400" lvl="1" indent="-228600" algn="l">
              <a:spcBef>
                <a:spcPts val="640"/>
              </a:spcBef>
              <a:spcAft>
                <a:spcPts val="0"/>
              </a:spcAft>
              <a:buClr>
                <a:schemeClr val="dk1"/>
              </a:buClr>
              <a:buSzPts val="3200"/>
              <a:buFont typeface="Calibri"/>
              <a:buNone/>
              <a:defRPr/>
            </a:lvl2pPr>
            <a:lvl3pPr marL="1371600" lvl="2" indent="-228600" algn="l">
              <a:spcBef>
                <a:spcPts val="480"/>
              </a:spcBef>
              <a:spcAft>
                <a:spcPts val="0"/>
              </a:spcAft>
              <a:buClr>
                <a:schemeClr val="dk1"/>
              </a:buClr>
              <a:buSzPts val="2400"/>
              <a:buFont typeface="Calibri"/>
              <a:buNone/>
              <a:defRPr/>
            </a:lvl3pPr>
            <a:lvl4pPr marL="1828800" lvl="3" indent="-228600" algn="l">
              <a:spcBef>
                <a:spcPts val="400"/>
              </a:spcBef>
              <a:spcAft>
                <a:spcPts val="0"/>
              </a:spcAft>
              <a:buClr>
                <a:schemeClr val="dk1"/>
              </a:buClr>
              <a:buSzPts val="2000"/>
              <a:buFont typeface="Calibri"/>
              <a:buNone/>
              <a:defRPr/>
            </a:lvl4pPr>
            <a:lvl5pPr marL="2286000" lvl="4" indent="-228600" algn="l">
              <a:spcBef>
                <a:spcPts val="400"/>
              </a:spcBef>
              <a:spcAft>
                <a:spcPts val="0"/>
              </a:spcAft>
              <a:buClr>
                <a:schemeClr val="dk1"/>
              </a:buClr>
              <a:buSzPts val="2000"/>
              <a:buFont typeface="Calibri"/>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14" name="Google Shape;214;p186"/>
          <p:cNvSpPr txBox="1">
            <a:spLocks noGrp="1"/>
          </p:cNvSpPr>
          <p:nvPr>
            <p:ph type="body" idx="5"/>
          </p:nvPr>
        </p:nvSpPr>
        <p:spPr>
          <a:xfrm>
            <a:off x="1295633" y="5108192"/>
            <a:ext cx="4481513" cy="835585"/>
          </a:xfrm>
          <a:prstGeom prst="rect">
            <a:avLst/>
          </a:prstGeom>
          <a:noFill/>
          <a:ln>
            <a:noFill/>
          </a:ln>
        </p:spPr>
        <p:txBody>
          <a:bodyPr spcFirstLastPara="1" wrap="square" lIns="0" tIns="60925" rIns="0" bIns="60925" anchor="t" anchorCtr="0">
            <a:normAutofit/>
          </a:bodyPr>
          <a:lstStyle>
            <a:lvl1pPr marL="457200" lvl="0" indent="-228600" algn="l">
              <a:spcBef>
                <a:spcPts val="320"/>
              </a:spcBef>
              <a:spcAft>
                <a:spcPts val="0"/>
              </a:spcAft>
              <a:buClr>
                <a:schemeClr val="dk1"/>
              </a:buClr>
              <a:buSzPts val="1600"/>
              <a:buFont typeface="Open Sans"/>
              <a:buNone/>
              <a:defRPr sz="1600">
                <a:latin typeface="Open Sans"/>
                <a:ea typeface="Open Sans"/>
                <a:cs typeface="Open Sans"/>
                <a:sym typeface="Open Sans"/>
              </a:defRPr>
            </a:lvl1pPr>
            <a:lvl2pPr marL="914400" lvl="1" indent="-228600" algn="l">
              <a:spcBef>
                <a:spcPts val="640"/>
              </a:spcBef>
              <a:spcAft>
                <a:spcPts val="0"/>
              </a:spcAft>
              <a:buClr>
                <a:schemeClr val="dk1"/>
              </a:buClr>
              <a:buSzPts val="3200"/>
              <a:buFont typeface="Calibri"/>
              <a:buNone/>
              <a:defRPr/>
            </a:lvl2pPr>
            <a:lvl3pPr marL="1371600" lvl="2" indent="-228600" algn="l">
              <a:spcBef>
                <a:spcPts val="480"/>
              </a:spcBef>
              <a:spcAft>
                <a:spcPts val="0"/>
              </a:spcAft>
              <a:buClr>
                <a:schemeClr val="dk1"/>
              </a:buClr>
              <a:buSzPts val="2400"/>
              <a:buFont typeface="Calibri"/>
              <a:buNone/>
              <a:defRPr/>
            </a:lvl3pPr>
            <a:lvl4pPr marL="1828800" lvl="3" indent="-228600" algn="l">
              <a:spcBef>
                <a:spcPts val="400"/>
              </a:spcBef>
              <a:spcAft>
                <a:spcPts val="0"/>
              </a:spcAft>
              <a:buClr>
                <a:schemeClr val="dk1"/>
              </a:buClr>
              <a:buSzPts val="2000"/>
              <a:buFont typeface="Calibri"/>
              <a:buNone/>
              <a:defRPr/>
            </a:lvl4pPr>
            <a:lvl5pPr marL="2286000" lvl="4" indent="-228600" algn="l">
              <a:spcBef>
                <a:spcPts val="400"/>
              </a:spcBef>
              <a:spcAft>
                <a:spcPts val="0"/>
              </a:spcAft>
              <a:buClr>
                <a:schemeClr val="dk1"/>
              </a:buClr>
              <a:buSzPts val="2000"/>
              <a:buFont typeface="Calibri"/>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15" name="Google Shape;215;p186"/>
          <p:cNvSpPr txBox="1">
            <a:spLocks noGrp="1"/>
          </p:cNvSpPr>
          <p:nvPr>
            <p:ph type="body" idx="6"/>
          </p:nvPr>
        </p:nvSpPr>
        <p:spPr>
          <a:xfrm>
            <a:off x="6391740" y="4574194"/>
            <a:ext cx="4481513" cy="457910"/>
          </a:xfrm>
          <a:prstGeom prst="rect">
            <a:avLst/>
          </a:prstGeom>
          <a:noFill/>
          <a:ln>
            <a:noFill/>
          </a:ln>
        </p:spPr>
        <p:txBody>
          <a:bodyPr spcFirstLastPara="1" wrap="square" lIns="0" tIns="60925" rIns="0" bIns="60925" anchor="b" anchorCtr="0">
            <a:normAutofit/>
          </a:bodyPr>
          <a:lstStyle>
            <a:lvl1pPr marL="457200" lvl="0" indent="-228600" algn="l">
              <a:spcBef>
                <a:spcPts val="400"/>
              </a:spcBef>
              <a:spcAft>
                <a:spcPts val="0"/>
              </a:spcAft>
              <a:buClr>
                <a:schemeClr val="dk1"/>
              </a:buClr>
              <a:buSzPts val="2000"/>
              <a:buFont typeface="Open Sans"/>
              <a:buNone/>
              <a:defRPr sz="2000">
                <a:latin typeface="Open Sans"/>
                <a:ea typeface="Open Sans"/>
                <a:cs typeface="Open Sans"/>
                <a:sym typeface="Open Sans"/>
              </a:defRPr>
            </a:lvl1pPr>
            <a:lvl2pPr marL="914400" lvl="1" indent="-228600" algn="l">
              <a:spcBef>
                <a:spcPts val="640"/>
              </a:spcBef>
              <a:spcAft>
                <a:spcPts val="0"/>
              </a:spcAft>
              <a:buClr>
                <a:schemeClr val="dk1"/>
              </a:buClr>
              <a:buSzPts val="3200"/>
              <a:buFont typeface="Calibri"/>
              <a:buNone/>
              <a:defRPr/>
            </a:lvl2pPr>
            <a:lvl3pPr marL="1371600" lvl="2" indent="-228600" algn="l">
              <a:spcBef>
                <a:spcPts val="480"/>
              </a:spcBef>
              <a:spcAft>
                <a:spcPts val="0"/>
              </a:spcAft>
              <a:buClr>
                <a:schemeClr val="dk1"/>
              </a:buClr>
              <a:buSzPts val="2400"/>
              <a:buFont typeface="Calibri"/>
              <a:buNone/>
              <a:defRPr/>
            </a:lvl3pPr>
            <a:lvl4pPr marL="1828800" lvl="3" indent="-228600" algn="l">
              <a:spcBef>
                <a:spcPts val="400"/>
              </a:spcBef>
              <a:spcAft>
                <a:spcPts val="0"/>
              </a:spcAft>
              <a:buClr>
                <a:schemeClr val="dk1"/>
              </a:buClr>
              <a:buSzPts val="2000"/>
              <a:buFont typeface="Calibri"/>
              <a:buNone/>
              <a:defRPr/>
            </a:lvl4pPr>
            <a:lvl5pPr marL="2286000" lvl="4" indent="-228600" algn="l">
              <a:spcBef>
                <a:spcPts val="400"/>
              </a:spcBef>
              <a:spcAft>
                <a:spcPts val="0"/>
              </a:spcAft>
              <a:buClr>
                <a:schemeClr val="dk1"/>
              </a:buClr>
              <a:buSzPts val="2000"/>
              <a:buFont typeface="Calibri"/>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16" name="Google Shape;216;p186"/>
          <p:cNvSpPr txBox="1">
            <a:spLocks noGrp="1"/>
          </p:cNvSpPr>
          <p:nvPr>
            <p:ph type="body" idx="7"/>
          </p:nvPr>
        </p:nvSpPr>
        <p:spPr>
          <a:xfrm>
            <a:off x="6391740" y="5108192"/>
            <a:ext cx="4481513" cy="835585"/>
          </a:xfrm>
          <a:prstGeom prst="rect">
            <a:avLst/>
          </a:prstGeom>
          <a:noFill/>
          <a:ln>
            <a:noFill/>
          </a:ln>
        </p:spPr>
        <p:txBody>
          <a:bodyPr spcFirstLastPara="1" wrap="square" lIns="0" tIns="60925" rIns="0" bIns="60925" anchor="t" anchorCtr="0">
            <a:normAutofit/>
          </a:bodyPr>
          <a:lstStyle>
            <a:lvl1pPr marL="457200" lvl="0" indent="-228600" algn="l">
              <a:spcBef>
                <a:spcPts val="320"/>
              </a:spcBef>
              <a:spcAft>
                <a:spcPts val="0"/>
              </a:spcAft>
              <a:buClr>
                <a:schemeClr val="dk1"/>
              </a:buClr>
              <a:buSzPts val="1600"/>
              <a:buFont typeface="Open Sans"/>
              <a:buNone/>
              <a:defRPr sz="1600">
                <a:latin typeface="Open Sans"/>
                <a:ea typeface="Open Sans"/>
                <a:cs typeface="Open Sans"/>
                <a:sym typeface="Open Sans"/>
              </a:defRPr>
            </a:lvl1pPr>
            <a:lvl2pPr marL="914400" lvl="1" indent="-228600" algn="l">
              <a:spcBef>
                <a:spcPts val="640"/>
              </a:spcBef>
              <a:spcAft>
                <a:spcPts val="0"/>
              </a:spcAft>
              <a:buClr>
                <a:schemeClr val="dk1"/>
              </a:buClr>
              <a:buSzPts val="3200"/>
              <a:buFont typeface="Calibri"/>
              <a:buNone/>
              <a:defRPr/>
            </a:lvl2pPr>
            <a:lvl3pPr marL="1371600" lvl="2" indent="-228600" algn="l">
              <a:spcBef>
                <a:spcPts val="480"/>
              </a:spcBef>
              <a:spcAft>
                <a:spcPts val="0"/>
              </a:spcAft>
              <a:buClr>
                <a:schemeClr val="dk1"/>
              </a:buClr>
              <a:buSzPts val="2400"/>
              <a:buFont typeface="Calibri"/>
              <a:buNone/>
              <a:defRPr/>
            </a:lvl3pPr>
            <a:lvl4pPr marL="1828800" lvl="3" indent="-228600" algn="l">
              <a:spcBef>
                <a:spcPts val="400"/>
              </a:spcBef>
              <a:spcAft>
                <a:spcPts val="0"/>
              </a:spcAft>
              <a:buClr>
                <a:schemeClr val="dk1"/>
              </a:buClr>
              <a:buSzPts val="2000"/>
              <a:buFont typeface="Calibri"/>
              <a:buNone/>
              <a:defRPr/>
            </a:lvl4pPr>
            <a:lvl5pPr marL="2286000" lvl="4" indent="-228600" algn="l">
              <a:spcBef>
                <a:spcPts val="400"/>
              </a:spcBef>
              <a:spcAft>
                <a:spcPts val="0"/>
              </a:spcAft>
              <a:buClr>
                <a:schemeClr val="dk1"/>
              </a:buClr>
              <a:buSzPts val="2000"/>
              <a:buFont typeface="Calibri"/>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5.xml"/><Relationship Id="rId13" Type="http://schemas.openxmlformats.org/officeDocument/2006/relationships/slideLayout" Target="../slideLayouts/slideLayout20.xml"/><Relationship Id="rId18" Type="http://schemas.openxmlformats.org/officeDocument/2006/relationships/slideLayout" Target="../slideLayouts/slideLayout25.xml"/><Relationship Id="rId3" Type="http://schemas.openxmlformats.org/officeDocument/2006/relationships/slideLayout" Target="../slideLayouts/slideLayout10.xml"/><Relationship Id="rId7" Type="http://schemas.openxmlformats.org/officeDocument/2006/relationships/slideLayout" Target="../slideLayouts/slideLayout14.xml"/><Relationship Id="rId12" Type="http://schemas.openxmlformats.org/officeDocument/2006/relationships/slideLayout" Target="../slideLayouts/slideLayout19.xml"/><Relationship Id="rId17" Type="http://schemas.openxmlformats.org/officeDocument/2006/relationships/slideLayout" Target="../slideLayouts/slideLayout24.xml"/><Relationship Id="rId2" Type="http://schemas.openxmlformats.org/officeDocument/2006/relationships/slideLayout" Target="../slideLayouts/slideLayout9.xml"/><Relationship Id="rId16" Type="http://schemas.openxmlformats.org/officeDocument/2006/relationships/slideLayout" Target="../slideLayouts/slideLayout23.xml"/><Relationship Id="rId20" Type="http://schemas.openxmlformats.org/officeDocument/2006/relationships/theme" Target="../theme/theme2.xml"/><Relationship Id="rId1" Type="http://schemas.openxmlformats.org/officeDocument/2006/relationships/slideLayout" Target="../slideLayouts/slideLayout8.xml"/><Relationship Id="rId6" Type="http://schemas.openxmlformats.org/officeDocument/2006/relationships/slideLayout" Target="../slideLayouts/slideLayout13.xml"/><Relationship Id="rId11" Type="http://schemas.openxmlformats.org/officeDocument/2006/relationships/slideLayout" Target="../slideLayouts/slideLayout18.xml"/><Relationship Id="rId5" Type="http://schemas.openxmlformats.org/officeDocument/2006/relationships/slideLayout" Target="../slideLayouts/slideLayout12.xml"/><Relationship Id="rId15" Type="http://schemas.openxmlformats.org/officeDocument/2006/relationships/slideLayout" Target="../slideLayouts/slideLayout22.xml"/><Relationship Id="rId10" Type="http://schemas.openxmlformats.org/officeDocument/2006/relationships/slideLayout" Target="../slideLayouts/slideLayout17.xml"/><Relationship Id="rId19" Type="http://schemas.openxmlformats.org/officeDocument/2006/relationships/slideLayout" Target="../slideLayouts/slideLayout26.xml"/><Relationship Id="rId4" Type="http://schemas.openxmlformats.org/officeDocument/2006/relationships/slideLayout" Target="../slideLayouts/slideLayout11.xml"/><Relationship Id="rId9" Type="http://schemas.openxmlformats.org/officeDocument/2006/relationships/slideLayout" Target="../slideLayouts/slideLayout16.xml"/><Relationship Id="rId14"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image" Target="../media/image1.png"/><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theme" Target="../theme/theme3.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0" Type="http://schemas.openxmlformats.org/officeDocument/2006/relationships/slideLayout" Target="../slideLayouts/slideLayout36.xml"/><Relationship Id="rId4" Type="http://schemas.openxmlformats.org/officeDocument/2006/relationships/slideLayout" Target="../slideLayouts/slideLayout30.xml"/><Relationship Id="rId9"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45"/>
          <p:cNvSpPr txBox="1">
            <a:spLocks noGrp="1"/>
          </p:cNvSpPr>
          <p:nvPr>
            <p:ph type="title"/>
          </p:nvPr>
        </p:nvSpPr>
        <p:spPr>
          <a:xfrm>
            <a:off x="609441" y="274639"/>
            <a:ext cx="10969943" cy="711081"/>
          </a:xfrm>
          <a:prstGeom prst="rect">
            <a:avLst/>
          </a:prstGeom>
          <a:noFill/>
          <a:ln>
            <a:noFill/>
          </a:ln>
        </p:spPr>
        <p:txBody>
          <a:bodyPr spcFirstLastPara="1" wrap="square" lIns="0" tIns="60925" rIns="0" bIns="60925" anchor="ctr" anchorCtr="0">
            <a:normAutofit/>
          </a:bodyPr>
          <a:lstStyle>
            <a:lvl1pPr marR="0" lvl="0" algn="l" rtl="0">
              <a:spcBef>
                <a:spcPts val="0"/>
              </a:spcBef>
              <a:spcAft>
                <a:spcPts val="0"/>
              </a:spcAft>
              <a:buClr>
                <a:schemeClr val="accent1"/>
              </a:buClr>
              <a:buSzPts val="3600"/>
              <a:buFont typeface="Quattrocento Sans"/>
              <a:buNone/>
              <a:defRPr sz="3600" b="1" i="0" u="none" strike="noStrike" cap="none">
                <a:solidFill>
                  <a:schemeClr val="accent1"/>
                </a:solidFill>
                <a:latin typeface="Quattrocento Sans"/>
                <a:ea typeface="Quattrocento Sans"/>
                <a:cs typeface="Quattrocento Sans"/>
                <a:sym typeface="Quattrocento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45"/>
          <p:cNvSpPr txBox="1">
            <a:spLocks noGrp="1"/>
          </p:cNvSpPr>
          <p:nvPr>
            <p:ph type="body" idx="1"/>
          </p:nvPr>
        </p:nvSpPr>
        <p:spPr>
          <a:xfrm>
            <a:off x="609441" y="1138425"/>
            <a:ext cx="10969943" cy="4987739"/>
          </a:xfrm>
          <a:prstGeom prst="rect">
            <a:avLst/>
          </a:prstGeom>
          <a:noFill/>
          <a:ln>
            <a:noFill/>
          </a:ln>
        </p:spPr>
        <p:txBody>
          <a:bodyPr spcFirstLastPara="1" wrap="square" lIns="0" tIns="60925" rIns="0" bIns="60925" anchor="t" anchorCtr="0">
            <a:normAutofit/>
          </a:bodyPr>
          <a:lstStyle>
            <a:lvl1pPr marL="457200" marR="0" lvl="0" indent="-457200" algn="l" rtl="0">
              <a:spcBef>
                <a:spcPts val="720"/>
              </a:spcBef>
              <a:spcAft>
                <a:spcPts val="0"/>
              </a:spcAft>
              <a:buClr>
                <a:schemeClr val="dk1"/>
              </a:buClr>
              <a:buSzPts val="3600"/>
              <a:buFont typeface="Arial"/>
              <a:buChar char="•"/>
              <a:defRPr sz="3600" b="0" i="0" u="none" strike="noStrike" cap="none">
                <a:solidFill>
                  <a:schemeClr val="dk1"/>
                </a:solidFill>
                <a:latin typeface="Quattrocento Sans"/>
                <a:ea typeface="Quattrocento Sans"/>
                <a:cs typeface="Quattrocento Sans"/>
                <a:sym typeface="Quattrocento Sans"/>
              </a:defRPr>
            </a:lvl1pPr>
            <a:lvl2pPr marL="914400" marR="0" lvl="1" indent="-431800" algn="l" rtl="0">
              <a:spcBef>
                <a:spcPts val="640"/>
              </a:spcBef>
              <a:spcAft>
                <a:spcPts val="0"/>
              </a:spcAft>
              <a:buClr>
                <a:schemeClr val="dk1"/>
              </a:buClr>
              <a:buSzPts val="3200"/>
              <a:buFont typeface="Arial"/>
              <a:buChar char="–"/>
              <a:defRPr sz="3200" b="0" i="0" u="none" strike="noStrike" cap="none">
                <a:solidFill>
                  <a:schemeClr val="dk1"/>
                </a:solidFill>
                <a:latin typeface="Quattrocento Sans"/>
                <a:ea typeface="Quattrocento Sans"/>
                <a:cs typeface="Quattrocento Sans"/>
                <a:sym typeface="Quattrocento Sans"/>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Quattrocento Sans"/>
                <a:ea typeface="Quattrocento Sans"/>
                <a:cs typeface="Quattrocento Sans"/>
                <a:sym typeface="Quattrocento Sans"/>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5pPr>
            <a:lvl6pPr marL="2743200" marR="0" lvl="5" indent="-400050" algn="l" rtl="0">
              <a:spcBef>
                <a:spcPts val="54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6pPr>
            <a:lvl7pPr marL="3200400" marR="0" lvl="6" indent="-400050" algn="l" rtl="0">
              <a:spcBef>
                <a:spcPts val="54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7pPr>
            <a:lvl8pPr marL="3657600" marR="0" lvl="7" indent="-400050" algn="l" rtl="0">
              <a:spcBef>
                <a:spcPts val="54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8pPr>
            <a:lvl9pPr marL="4114800" marR="0" lvl="8" indent="-400050" algn="l" rtl="0">
              <a:spcBef>
                <a:spcPts val="54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12" name="Google Shape;12;p145"/>
          <p:cNvSpPr txBox="1">
            <a:spLocks noGrp="1"/>
          </p:cNvSpPr>
          <p:nvPr>
            <p:ph type="dt" idx="10"/>
          </p:nvPr>
        </p:nvSpPr>
        <p:spPr>
          <a:xfrm>
            <a:off x="609441" y="6356351"/>
            <a:ext cx="2844059" cy="365125"/>
          </a:xfrm>
          <a:prstGeom prst="rect">
            <a:avLst/>
          </a:prstGeom>
          <a:noFill/>
          <a:ln>
            <a:noFill/>
          </a:ln>
        </p:spPr>
        <p:txBody>
          <a:bodyPr spcFirstLastPara="1" wrap="square" lIns="0" tIns="60925" rIns="0" bIns="60925" anchor="ctr" anchorCtr="0">
            <a:noAutofit/>
          </a:bodyPr>
          <a:lstStyle>
            <a:lvl1pPr marR="0" lvl="0" algn="l" rtl="0">
              <a:spcBef>
                <a:spcPts val="0"/>
              </a:spcBef>
              <a:spcAft>
                <a:spcPts val="0"/>
              </a:spcAft>
              <a:buSzPts val="1400"/>
              <a:buNone/>
              <a:defRPr sz="1600" b="0" i="0" u="none" strike="noStrike" cap="none">
                <a:solidFill>
                  <a:srgbClr val="918E8D"/>
                </a:solidFill>
                <a:latin typeface="Quattrocento Sans"/>
                <a:ea typeface="Quattrocento Sans"/>
                <a:cs typeface="Quattrocento Sans"/>
                <a:sym typeface="Quattrocento Sans"/>
              </a:defRPr>
            </a:lvl1pPr>
            <a:lvl2pPr marR="0" lvl="1"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2pPr>
            <a:lvl3pPr marR="0" lvl="2"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3pPr>
            <a:lvl4pPr marR="0" lvl="3"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4pPr>
            <a:lvl5pPr marR="0" lvl="4"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5pPr>
            <a:lvl6pPr marR="0" lvl="5"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6pPr>
            <a:lvl7pPr marR="0" lvl="6"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7pPr>
            <a:lvl8pPr marR="0" lvl="7"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8pPr>
            <a:lvl9pPr marR="0" lvl="8"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13" name="Google Shape;13;p145"/>
          <p:cNvSpPr txBox="1">
            <a:spLocks noGrp="1"/>
          </p:cNvSpPr>
          <p:nvPr>
            <p:ph type="ftr" idx="11"/>
          </p:nvPr>
        </p:nvSpPr>
        <p:spPr>
          <a:xfrm>
            <a:off x="4164515" y="6356351"/>
            <a:ext cx="3859795" cy="365125"/>
          </a:xfrm>
          <a:prstGeom prst="rect">
            <a:avLst/>
          </a:prstGeom>
          <a:noFill/>
          <a:ln>
            <a:noFill/>
          </a:ln>
        </p:spPr>
        <p:txBody>
          <a:bodyPr spcFirstLastPara="1" wrap="square" lIns="0" tIns="60925" rIns="0" bIns="60925" anchor="ctr" anchorCtr="0">
            <a:noAutofit/>
          </a:bodyPr>
          <a:lstStyle>
            <a:lvl1pPr marR="0" lvl="0" algn="ctr" rtl="0">
              <a:spcBef>
                <a:spcPts val="0"/>
              </a:spcBef>
              <a:spcAft>
                <a:spcPts val="0"/>
              </a:spcAft>
              <a:buSzPts val="1400"/>
              <a:buNone/>
              <a:defRPr sz="1600" b="0" i="0" u="none" strike="noStrike" cap="none">
                <a:solidFill>
                  <a:srgbClr val="918E8D"/>
                </a:solidFill>
                <a:latin typeface="Quattrocento Sans"/>
                <a:ea typeface="Quattrocento Sans"/>
                <a:cs typeface="Quattrocento Sans"/>
                <a:sym typeface="Quattrocento Sans"/>
              </a:defRPr>
            </a:lvl1pPr>
            <a:lvl2pPr marR="0" lvl="1"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2pPr>
            <a:lvl3pPr marR="0" lvl="2"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3pPr>
            <a:lvl4pPr marR="0" lvl="3"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4pPr>
            <a:lvl5pPr marR="0" lvl="4"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5pPr>
            <a:lvl6pPr marR="0" lvl="5"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6pPr>
            <a:lvl7pPr marR="0" lvl="6"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7pPr>
            <a:lvl8pPr marR="0" lvl="7"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8pPr>
            <a:lvl9pPr marR="0" lvl="8"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14" name="Google Shape;14;p145"/>
          <p:cNvSpPr txBox="1">
            <a:spLocks noGrp="1"/>
          </p:cNvSpPr>
          <p:nvPr>
            <p:ph type="sldNum" idx="12"/>
          </p:nvPr>
        </p:nvSpPr>
        <p:spPr>
          <a:xfrm>
            <a:off x="8735325" y="6356351"/>
            <a:ext cx="2844059" cy="365125"/>
          </a:xfrm>
          <a:prstGeom prst="rect">
            <a:avLst/>
          </a:prstGeom>
          <a:noFill/>
          <a:ln>
            <a:noFill/>
          </a:ln>
        </p:spPr>
        <p:txBody>
          <a:bodyPr spcFirstLastPara="1" wrap="square" lIns="0" tIns="60925" rIns="0" bIns="60925" anchor="ctr" anchorCtr="0">
            <a:noAutofit/>
          </a:bodyPr>
          <a:lstStyle>
            <a:lvl1pPr marL="0" marR="0" lvl="0"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1pPr>
            <a:lvl2pPr marL="0" marR="0" lvl="1"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2pPr>
            <a:lvl3pPr marL="0" marR="0" lvl="2"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3pPr>
            <a:lvl4pPr marL="0" marR="0" lvl="3"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4pPr>
            <a:lvl5pPr marL="0" marR="0" lvl="4"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5pPr>
            <a:lvl6pPr marL="0" marR="0" lvl="5"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6pPr>
            <a:lvl7pPr marL="0" marR="0" lvl="6"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7pPr>
            <a:lvl8pPr marL="0" marR="0" lvl="7"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8pPr>
            <a:lvl9pPr marL="0" marR="0" lvl="8"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7" r:id="rId2"/>
    <p:sldLayoutId id="2147483658" r:id="rId3"/>
    <p:sldLayoutId id="2147483660" r:id="rId4"/>
    <p:sldLayoutId id="2147483707" r:id="rId5"/>
    <p:sldLayoutId id="2147483744" r:id="rId6"/>
    <p:sldLayoutId id="2147483745" r:id="rId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Shape 107"/>
        <p:cNvGrpSpPr/>
        <p:nvPr/>
      </p:nvGrpSpPr>
      <p:grpSpPr>
        <a:xfrm>
          <a:off x="0" y="0"/>
          <a:ext cx="0" cy="0"/>
          <a:chOff x="0" y="0"/>
          <a:chExt cx="0" cy="0"/>
        </a:xfrm>
      </p:grpSpPr>
      <p:sp>
        <p:nvSpPr>
          <p:cNvPr id="108" name="Google Shape;108;p153"/>
          <p:cNvSpPr txBox="1">
            <a:spLocks noGrp="1"/>
          </p:cNvSpPr>
          <p:nvPr>
            <p:ph type="title"/>
          </p:nvPr>
        </p:nvSpPr>
        <p:spPr>
          <a:xfrm>
            <a:off x="609441" y="274639"/>
            <a:ext cx="10969943" cy="711081"/>
          </a:xfrm>
          <a:prstGeom prst="rect">
            <a:avLst/>
          </a:prstGeom>
          <a:noFill/>
          <a:ln>
            <a:noFill/>
          </a:ln>
        </p:spPr>
        <p:txBody>
          <a:bodyPr spcFirstLastPara="1" wrap="square" lIns="121875" tIns="60925" rIns="121875" bIns="60925" anchor="ctr" anchorCtr="0">
            <a:normAutofit/>
          </a:bodyPr>
          <a:lstStyle>
            <a:lvl1pPr marR="0" lvl="0" algn="l" rtl="0">
              <a:spcBef>
                <a:spcPts val="0"/>
              </a:spcBef>
              <a:spcAft>
                <a:spcPts val="0"/>
              </a:spcAft>
              <a:buClr>
                <a:schemeClr val="dk1"/>
              </a:buClr>
              <a:buSzPts val="3600"/>
              <a:buFont typeface="Calibri"/>
              <a:buNone/>
              <a:defRPr sz="36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09" name="Google Shape;109;p153"/>
          <p:cNvSpPr txBox="1">
            <a:spLocks noGrp="1"/>
          </p:cNvSpPr>
          <p:nvPr>
            <p:ph type="body" idx="1"/>
          </p:nvPr>
        </p:nvSpPr>
        <p:spPr>
          <a:xfrm>
            <a:off x="609441" y="1138425"/>
            <a:ext cx="10969943" cy="4987739"/>
          </a:xfrm>
          <a:prstGeom prst="rect">
            <a:avLst/>
          </a:prstGeom>
          <a:noFill/>
          <a:ln>
            <a:noFill/>
          </a:ln>
        </p:spPr>
        <p:txBody>
          <a:bodyPr spcFirstLastPara="1" wrap="square" lIns="121875" tIns="60925" rIns="121875" bIns="60925" anchor="t" anchorCtr="0">
            <a:normAutofit/>
          </a:bodyPr>
          <a:lstStyle>
            <a:lvl1pPr marL="457200" marR="0" lvl="0" indent="-457200" algn="l" rtl="0">
              <a:spcBef>
                <a:spcPts val="720"/>
              </a:spcBef>
              <a:spcAft>
                <a:spcPts val="0"/>
              </a:spcAft>
              <a:buClr>
                <a:schemeClr val="dk1"/>
              </a:buClr>
              <a:buSzPts val="3600"/>
              <a:buFont typeface="Arial"/>
              <a:buChar char="•"/>
              <a:defRPr sz="3600" b="0" i="0" u="none" strike="noStrike" cap="none">
                <a:solidFill>
                  <a:schemeClr val="dk1"/>
                </a:solidFill>
                <a:latin typeface="Calibri"/>
                <a:ea typeface="Calibri"/>
                <a:cs typeface="Calibri"/>
                <a:sym typeface="Calibri"/>
              </a:defRPr>
            </a:lvl1pPr>
            <a:lvl2pPr marL="914400" marR="0" lvl="1"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400050" algn="l" rtl="0">
              <a:spcBef>
                <a:spcPts val="54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6pPr>
            <a:lvl7pPr marL="3200400" marR="0" lvl="6" indent="-400050" algn="l" rtl="0">
              <a:spcBef>
                <a:spcPts val="54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7pPr>
            <a:lvl8pPr marL="3657600" marR="0" lvl="7" indent="-400050" algn="l" rtl="0">
              <a:spcBef>
                <a:spcPts val="54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8pPr>
            <a:lvl9pPr marL="4114800" marR="0" lvl="8" indent="-400050" algn="l" rtl="0">
              <a:spcBef>
                <a:spcPts val="54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9pPr>
          </a:lstStyle>
          <a:p>
            <a:endParaRPr/>
          </a:p>
        </p:txBody>
      </p:sp>
      <p:sp>
        <p:nvSpPr>
          <p:cNvPr id="110" name="Google Shape;110;p153"/>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marR="0" lvl="0" algn="l" rtl="0">
              <a:spcBef>
                <a:spcPts val="0"/>
              </a:spcBef>
              <a:spcAft>
                <a:spcPts val="0"/>
              </a:spcAft>
              <a:buSzPts val="1400"/>
              <a:buNone/>
              <a:defRPr sz="1600">
                <a:solidFill>
                  <a:srgbClr val="888888"/>
                </a:solidFill>
                <a:latin typeface="Calibri"/>
                <a:ea typeface="Calibri"/>
                <a:cs typeface="Calibri"/>
                <a:sym typeface="Calibri"/>
              </a:defRPr>
            </a:lvl1pPr>
            <a:lvl2pPr marR="0" lvl="1"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9pPr>
          </a:lstStyle>
          <a:p>
            <a:endParaRPr/>
          </a:p>
        </p:txBody>
      </p:sp>
      <p:sp>
        <p:nvSpPr>
          <p:cNvPr id="111" name="Google Shape;111;p153"/>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marR="0" lvl="0" algn="ctr" rtl="0">
              <a:spcBef>
                <a:spcPts val="0"/>
              </a:spcBef>
              <a:spcAft>
                <a:spcPts val="0"/>
              </a:spcAft>
              <a:buSzPts val="1400"/>
              <a:buNone/>
              <a:defRPr sz="1600">
                <a:solidFill>
                  <a:srgbClr val="888888"/>
                </a:solidFill>
                <a:latin typeface="Calibri"/>
                <a:ea typeface="Calibri"/>
                <a:cs typeface="Calibri"/>
                <a:sym typeface="Calibri"/>
              </a:defRPr>
            </a:lvl1pPr>
            <a:lvl2pPr marR="0" lvl="1"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9pPr>
          </a:lstStyle>
          <a:p>
            <a:endParaRPr/>
          </a:p>
        </p:txBody>
      </p:sp>
      <p:sp>
        <p:nvSpPr>
          <p:cNvPr id="112" name="Google Shape;112;p153"/>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marR="0" lvl="0" indent="0" algn="r" rtl="0">
              <a:spcBef>
                <a:spcPts val="0"/>
              </a:spcBef>
              <a:buNone/>
              <a:defRPr sz="1600">
                <a:solidFill>
                  <a:srgbClr val="888888"/>
                </a:solidFill>
                <a:latin typeface="Calibri"/>
                <a:ea typeface="Calibri"/>
                <a:cs typeface="Calibri"/>
                <a:sym typeface="Calibri"/>
              </a:defRPr>
            </a:lvl1pPr>
            <a:lvl2pPr marL="0" marR="0" lvl="1" indent="0" algn="r" rtl="0">
              <a:spcBef>
                <a:spcPts val="0"/>
              </a:spcBef>
              <a:buNone/>
              <a:defRPr sz="1600">
                <a:solidFill>
                  <a:srgbClr val="888888"/>
                </a:solidFill>
                <a:latin typeface="Calibri"/>
                <a:ea typeface="Calibri"/>
                <a:cs typeface="Calibri"/>
                <a:sym typeface="Calibri"/>
              </a:defRPr>
            </a:lvl2pPr>
            <a:lvl3pPr marL="0" marR="0" lvl="2" indent="0" algn="r" rtl="0">
              <a:spcBef>
                <a:spcPts val="0"/>
              </a:spcBef>
              <a:buNone/>
              <a:defRPr sz="1600">
                <a:solidFill>
                  <a:srgbClr val="888888"/>
                </a:solidFill>
                <a:latin typeface="Calibri"/>
                <a:ea typeface="Calibri"/>
                <a:cs typeface="Calibri"/>
                <a:sym typeface="Calibri"/>
              </a:defRPr>
            </a:lvl3pPr>
            <a:lvl4pPr marL="0" marR="0" lvl="3" indent="0" algn="r" rtl="0">
              <a:spcBef>
                <a:spcPts val="0"/>
              </a:spcBef>
              <a:buNone/>
              <a:defRPr sz="1600">
                <a:solidFill>
                  <a:srgbClr val="888888"/>
                </a:solidFill>
                <a:latin typeface="Calibri"/>
                <a:ea typeface="Calibri"/>
                <a:cs typeface="Calibri"/>
                <a:sym typeface="Calibri"/>
              </a:defRPr>
            </a:lvl4pPr>
            <a:lvl5pPr marL="0" marR="0" lvl="4" indent="0" algn="r" rtl="0">
              <a:spcBef>
                <a:spcPts val="0"/>
              </a:spcBef>
              <a:buNone/>
              <a:defRPr sz="1600">
                <a:solidFill>
                  <a:srgbClr val="888888"/>
                </a:solidFill>
                <a:latin typeface="Calibri"/>
                <a:ea typeface="Calibri"/>
                <a:cs typeface="Calibri"/>
                <a:sym typeface="Calibri"/>
              </a:defRPr>
            </a:lvl5pPr>
            <a:lvl6pPr marL="0" marR="0" lvl="5" indent="0" algn="r" rtl="0">
              <a:spcBef>
                <a:spcPts val="0"/>
              </a:spcBef>
              <a:buNone/>
              <a:defRPr sz="1600">
                <a:solidFill>
                  <a:srgbClr val="888888"/>
                </a:solidFill>
                <a:latin typeface="Calibri"/>
                <a:ea typeface="Calibri"/>
                <a:cs typeface="Calibri"/>
                <a:sym typeface="Calibri"/>
              </a:defRPr>
            </a:lvl6pPr>
            <a:lvl7pPr marL="0" marR="0" lvl="6" indent="0" algn="r" rtl="0">
              <a:spcBef>
                <a:spcPts val="0"/>
              </a:spcBef>
              <a:buNone/>
              <a:defRPr sz="1600">
                <a:solidFill>
                  <a:srgbClr val="888888"/>
                </a:solidFill>
                <a:latin typeface="Calibri"/>
                <a:ea typeface="Calibri"/>
                <a:cs typeface="Calibri"/>
                <a:sym typeface="Calibri"/>
              </a:defRPr>
            </a:lvl7pPr>
            <a:lvl8pPr marL="0" marR="0" lvl="7" indent="0" algn="r" rtl="0">
              <a:spcBef>
                <a:spcPts val="0"/>
              </a:spcBef>
              <a:buNone/>
              <a:defRPr sz="1600">
                <a:solidFill>
                  <a:srgbClr val="888888"/>
                </a:solidFill>
                <a:latin typeface="Calibri"/>
                <a:ea typeface="Calibri"/>
                <a:cs typeface="Calibri"/>
                <a:sym typeface="Calibri"/>
              </a:defRPr>
            </a:lvl8pPr>
            <a:lvl9pPr marL="0" marR="0" lvl="8" indent="0" algn="r" rtl="0">
              <a:spcBef>
                <a:spcPts val="0"/>
              </a:spcBef>
              <a:buNone/>
              <a:defRPr sz="16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 id="2147483676" r:id="rId12"/>
    <p:sldLayoutId id="2147483677" r:id="rId13"/>
    <p:sldLayoutId id="2147483678" r:id="rId14"/>
    <p:sldLayoutId id="2147483679" r:id="rId15"/>
    <p:sldLayoutId id="2147483680" r:id="rId16"/>
    <p:sldLayoutId id="2147483681" r:id="rId17"/>
    <p:sldLayoutId id="2147483682" r:id="rId18"/>
    <p:sldLayoutId id="2147483683" r:id="rId1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274639"/>
            <a:ext cx="10969943" cy="711081"/>
          </a:xfrm>
          <a:prstGeom prst="rect">
            <a:avLst/>
          </a:prstGeom>
        </p:spPr>
        <p:txBody>
          <a:bodyPr vert="horz" lIns="0" tIns="60949" rIns="0" bIns="60949" rtlCol="0" anchor="ctr">
            <a:normAutofit/>
          </a:bodyPr>
          <a:lstStyle/>
          <a:p>
            <a:r>
              <a:rPr lang="en-US" dirty="0"/>
              <a:t>Click to edit Master title style</a:t>
            </a:r>
          </a:p>
        </p:txBody>
      </p:sp>
      <p:sp>
        <p:nvSpPr>
          <p:cNvPr id="3" name="Text Placeholder 2"/>
          <p:cNvSpPr>
            <a:spLocks noGrp="1"/>
          </p:cNvSpPr>
          <p:nvPr>
            <p:ph type="body" idx="1"/>
          </p:nvPr>
        </p:nvSpPr>
        <p:spPr>
          <a:xfrm>
            <a:off x="609441" y="1138425"/>
            <a:ext cx="10969943" cy="4987739"/>
          </a:xfrm>
          <a:prstGeom prst="rect">
            <a:avLst/>
          </a:prstGeom>
        </p:spPr>
        <p:txBody>
          <a:bodyPr vert="horz" lIns="0" tIns="60949" rIns="0"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441" y="6356351"/>
            <a:ext cx="2844059" cy="365125"/>
          </a:xfrm>
          <a:prstGeom prst="rect">
            <a:avLst/>
          </a:prstGeom>
        </p:spPr>
        <p:txBody>
          <a:bodyPr vert="horz" lIns="0" tIns="60949" rIns="0" bIns="60949" rtlCol="0" anchor="ctr"/>
          <a:lstStyle>
            <a:lvl1pPr algn="l">
              <a:defRPr sz="1600">
                <a:solidFill>
                  <a:schemeClr val="tx1">
                    <a:tint val="75000"/>
                  </a:schemeClr>
                </a:solidFill>
              </a:defRPr>
            </a:lvl1pPr>
          </a:lstStyle>
          <a:p>
            <a:fld id="{425404F2-BE9A-4460-8815-8F645183555F}" type="datetimeFigureOut">
              <a:rPr lang="en-US" smtClean="0"/>
              <a:pPr/>
              <a:t>6/21/2024</a:t>
            </a:fld>
            <a:endParaRPr lang="en-US"/>
          </a:p>
        </p:txBody>
      </p:sp>
      <p:sp>
        <p:nvSpPr>
          <p:cNvPr id="5" name="Footer Placeholder 4"/>
          <p:cNvSpPr>
            <a:spLocks noGrp="1"/>
          </p:cNvSpPr>
          <p:nvPr>
            <p:ph type="ftr" sz="quarter" idx="3"/>
          </p:nvPr>
        </p:nvSpPr>
        <p:spPr>
          <a:xfrm>
            <a:off x="4164515" y="6356351"/>
            <a:ext cx="3859795" cy="365125"/>
          </a:xfrm>
          <a:prstGeom prst="rect">
            <a:avLst/>
          </a:prstGeom>
        </p:spPr>
        <p:txBody>
          <a:bodyPr vert="horz" lIns="0" tIns="60949" rIns="0" bIns="60949" rtlCol="0" anchor="ctr"/>
          <a:lstStyle>
            <a:lvl1pPr algn="ctr">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5325" y="6356351"/>
            <a:ext cx="2844059" cy="365125"/>
          </a:xfrm>
          <a:prstGeom prst="rect">
            <a:avLst/>
          </a:prstGeom>
        </p:spPr>
        <p:txBody>
          <a:bodyPr vert="horz" lIns="0" tIns="60949" rIns="0" bIns="60949" rtlCol="0" anchor="ctr"/>
          <a:lstStyle>
            <a:lvl1pPr algn="r">
              <a:defRPr sz="1600">
                <a:solidFill>
                  <a:schemeClr val="tx1">
                    <a:tint val="75000"/>
                  </a:schemeClr>
                </a:solidFill>
              </a:defRPr>
            </a:lvl1pPr>
          </a:lstStyle>
          <a:p>
            <a:r>
              <a:rPr lang="en-US" dirty="0"/>
              <a:t>www.anubhavtrainings.com</a:t>
            </a:r>
          </a:p>
        </p:txBody>
      </p:sp>
      <p:pic>
        <p:nvPicPr>
          <p:cNvPr id="7" name="Picture 4">
            <a:extLst>
              <a:ext uri="{FF2B5EF4-FFF2-40B4-BE49-F238E27FC236}">
                <a16:creationId xmlns:a16="http://schemas.microsoft.com/office/drawing/2014/main" id="{3DEB2B14-6477-2927-E581-527B2BB61E12}"/>
              </a:ext>
            </a:extLst>
          </p:cNvPr>
          <p:cNvPicPr>
            <a:picLocks noChangeAspect="1" noChangeArrowheads="1"/>
          </p:cNvPicPr>
          <p:nvPr userDrawn="1"/>
        </p:nvPicPr>
        <p:blipFill>
          <a:blip r:embed="rId13" cstate="print">
            <a:extLst>
              <a:ext uri="{28A0092B-C50C-407E-A947-70E740481C1C}">
                <a14:useLocalDpi xmlns:a14="http://schemas.microsoft.com/office/drawing/2010/main" val="0"/>
              </a:ext>
            </a:extLst>
          </a:blip>
          <a:srcRect/>
          <a:stretch>
            <a:fillRect/>
          </a:stretch>
        </p:blipFill>
        <p:spPr bwMode="auto">
          <a:xfrm>
            <a:off x="11350996" y="78420"/>
            <a:ext cx="652887" cy="6448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0113064"/>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Lst>
  <p:txStyles>
    <p:titleStyle>
      <a:lvl1pPr algn="l" defTabSz="1218987" rtl="0" eaLnBrk="1" latinLnBrk="0" hangingPunct="1">
        <a:spcBef>
          <a:spcPct val="0"/>
        </a:spcBef>
        <a:buNone/>
        <a:defRPr sz="3600" b="1" kern="1200">
          <a:solidFill>
            <a:schemeClr val="tx1"/>
          </a:solidFill>
          <a:latin typeface="+mn-lt"/>
          <a:ea typeface="+mj-ea"/>
          <a:cs typeface="+mj-cs"/>
        </a:defRPr>
      </a:lvl1pPr>
    </p:titleStyle>
    <p:body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17" Type="http://schemas.openxmlformats.org/officeDocument/2006/relationships/customXml" Target="../ink/ink180.xml"/><Relationship Id="rId21" Type="http://schemas.openxmlformats.org/officeDocument/2006/relationships/customXml" Target="../ink/ink132.xml"/><Relationship Id="rId42" Type="http://schemas.openxmlformats.org/officeDocument/2006/relationships/image" Target="../media/image148.png"/><Relationship Id="rId63" Type="http://schemas.openxmlformats.org/officeDocument/2006/relationships/customXml" Target="../ink/ink153.xml"/><Relationship Id="rId84" Type="http://schemas.openxmlformats.org/officeDocument/2006/relationships/image" Target="../media/image169.png"/><Relationship Id="rId138" Type="http://schemas.openxmlformats.org/officeDocument/2006/relationships/image" Target="../media/image196.png"/><Relationship Id="rId159" Type="http://schemas.openxmlformats.org/officeDocument/2006/relationships/customXml" Target="../ink/ink201.xml"/><Relationship Id="rId170" Type="http://schemas.openxmlformats.org/officeDocument/2006/relationships/image" Target="../media/image212.png"/><Relationship Id="rId191" Type="http://schemas.openxmlformats.org/officeDocument/2006/relationships/customXml" Target="../ink/ink217.xml"/><Relationship Id="rId107" Type="http://schemas.openxmlformats.org/officeDocument/2006/relationships/customXml" Target="../ink/ink175.xml"/><Relationship Id="rId11" Type="http://schemas.openxmlformats.org/officeDocument/2006/relationships/customXml" Target="../ink/ink127.xml"/><Relationship Id="rId32" Type="http://schemas.openxmlformats.org/officeDocument/2006/relationships/image" Target="../media/image143.png"/><Relationship Id="rId53" Type="http://schemas.openxmlformats.org/officeDocument/2006/relationships/customXml" Target="../ink/ink148.xml"/><Relationship Id="rId74" Type="http://schemas.openxmlformats.org/officeDocument/2006/relationships/image" Target="../media/image164.png"/><Relationship Id="rId128" Type="http://schemas.openxmlformats.org/officeDocument/2006/relationships/image" Target="../media/image191.png"/><Relationship Id="rId149" Type="http://schemas.openxmlformats.org/officeDocument/2006/relationships/customXml" Target="../ink/ink196.xml"/><Relationship Id="rId5" Type="http://schemas.openxmlformats.org/officeDocument/2006/relationships/customXml" Target="../ink/ink124.xml"/><Relationship Id="rId95" Type="http://schemas.openxmlformats.org/officeDocument/2006/relationships/customXml" Target="../ink/ink169.xml"/><Relationship Id="rId160" Type="http://schemas.openxmlformats.org/officeDocument/2006/relationships/image" Target="../media/image207.png"/><Relationship Id="rId181" Type="http://schemas.openxmlformats.org/officeDocument/2006/relationships/customXml" Target="../ink/ink212.xml"/><Relationship Id="rId22" Type="http://schemas.openxmlformats.org/officeDocument/2006/relationships/image" Target="../media/image138.png"/><Relationship Id="rId43" Type="http://schemas.openxmlformats.org/officeDocument/2006/relationships/customXml" Target="../ink/ink143.xml"/><Relationship Id="rId64" Type="http://schemas.openxmlformats.org/officeDocument/2006/relationships/image" Target="../media/image159.png"/><Relationship Id="rId118" Type="http://schemas.openxmlformats.org/officeDocument/2006/relationships/image" Target="../media/image186.png"/><Relationship Id="rId139" Type="http://schemas.openxmlformats.org/officeDocument/2006/relationships/customXml" Target="../ink/ink191.xml"/><Relationship Id="rId85" Type="http://schemas.openxmlformats.org/officeDocument/2006/relationships/customXml" Target="../ink/ink164.xml"/><Relationship Id="rId150" Type="http://schemas.openxmlformats.org/officeDocument/2006/relationships/image" Target="../media/image202.png"/><Relationship Id="rId171" Type="http://schemas.openxmlformats.org/officeDocument/2006/relationships/customXml" Target="../ink/ink207.xml"/><Relationship Id="rId192" Type="http://schemas.openxmlformats.org/officeDocument/2006/relationships/image" Target="../media/image223.png"/><Relationship Id="rId12" Type="http://schemas.openxmlformats.org/officeDocument/2006/relationships/image" Target="../media/image133.png"/><Relationship Id="rId33" Type="http://schemas.openxmlformats.org/officeDocument/2006/relationships/customXml" Target="../ink/ink138.xml"/><Relationship Id="rId108" Type="http://schemas.openxmlformats.org/officeDocument/2006/relationships/image" Target="../media/image181.png"/><Relationship Id="rId129" Type="http://schemas.openxmlformats.org/officeDocument/2006/relationships/customXml" Target="../ink/ink186.xml"/><Relationship Id="rId54" Type="http://schemas.openxmlformats.org/officeDocument/2006/relationships/image" Target="../media/image154.png"/><Relationship Id="rId75" Type="http://schemas.openxmlformats.org/officeDocument/2006/relationships/customXml" Target="../ink/ink159.xml"/><Relationship Id="rId96" Type="http://schemas.openxmlformats.org/officeDocument/2006/relationships/image" Target="../media/image175.png"/><Relationship Id="rId140" Type="http://schemas.openxmlformats.org/officeDocument/2006/relationships/image" Target="../media/image197.png"/><Relationship Id="rId161" Type="http://schemas.openxmlformats.org/officeDocument/2006/relationships/customXml" Target="../ink/ink202.xml"/><Relationship Id="rId182" Type="http://schemas.openxmlformats.org/officeDocument/2006/relationships/image" Target="../media/image218.png"/><Relationship Id="rId6" Type="http://schemas.openxmlformats.org/officeDocument/2006/relationships/image" Target="../media/image130.png"/><Relationship Id="rId23" Type="http://schemas.openxmlformats.org/officeDocument/2006/relationships/customXml" Target="../ink/ink133.xml"/><Relationship Id="rId119" Type="http://schemas.openxmlformats.org/officeDocument/2006/relationships/customXml" Target="../ink/ink181.xml"/><Relationship Id="rId44" Type="http://schemas.openxmlformats.org/officeDocument/2006/relationships/image" Target="../media/image149.png"/><Relationship Id="rId65" Type="http://schemas.openxmlformats.org/officeDocument/2006/relationships/customXml" Target="../ink/ink154.xml"/><Relationship Id="rId86" Type="http://schemas.openxmlformats.org/officeDocument/2006/relationships/image" Target="../media/image170.png"/><Relationship Id="rId130" Type="http://schemas.openxmlformats.org/officeDocument/2006/relationships/image" Target="../media/image192.png"/><Relationship Id="rId151" Type="http://schemas.openxmlformats.org/officeDocument/2006/relationships/customXml" Target="../ink/ink197.xml"/><Relationship Id="rId172" Type="http://schemas.openxmlformats.org/officeDocument/2006/relationships/image" Target="../media/image213.png"/><Relationship Id="rId193" Type="http://schemas.openxmlformats.org/officeDocument/2006/relationships/customXml" Target="../ink/ink218.xml"/><Relationship Id="rId13" Type="http://schemas.openxmlformats.org/officeDocument/2006/relationships/customXml" Target="../ink/ink128.xml"/><Relationship Id="rId109" Type="http://schemas.openxmlformats.org/officeDocument/2006/relationships/customXml" Target="../ink/ink176.xml"/><Relationship Id="rId34" Type="http://schemas.openxmlformats.org/officeDocument/2006/relationships/image" Target="../media/image144.png"/><Relationship Id="rId55" Type="http://schemas.openxmlformats.org/officeDocument/2006/relationships/customXml" Target="../ink/ink149.xml"/><Relationship Id="rId76" Type="http://schemas.openxmlformats.org/officeDocument/2006/relationships/image" Target="../media/image165.png"/><Relationship Id="rId97" Type="http://schemas.openxmlformats.org/officeDocument/2006/relationships/customXml" Target="../ink/ink170.xml"/><Relationship Id="rId120" Type="http://schemas.openxmlformats.org/officeDocument/2006/relationships/image" Target="../media/image187.png"/><Relationship Id="rId141" Type="http://schemas.openxmlformats.org/officeDocument/2006/relationships/customXml" Target="../ink/ink192.xml"/><Relationship Id="rId7" Type="http://schemas.openxmlformats.org/officeDocument/2006/relationships/customXml" Target="../ink/ink125.xml"/><Relationship Id="rId71" Type="http://schemas.openxmlformats.org/officeDocument/2006/relationships/customXml" Target="../ink/ink157.xml"/><Relationship Id="rId92" Type="http://schemas.openxmlformats.org/officeDocument/2006/relationships/image" Target="../media/image173.png"/><Relationship Id="rId162" Type="http://schemas.openxmlformats.org/officeDocument/2006/relationships/image" Target="../media/image208.png"/><Relationship Id="rId183" Type="http://schemas.openxmlformats.org/officeDocument/2006/relationships/customXml" Target="../ink/ink213.xml"/><Relationship Id="rId2" Type="http://schemas.openxmlformats.org/officeDocument/2006/relationships/image" Target="../media/image129.png"/><Relationship Id="rId29" Type="http://schemas.openxmlformats.org/officeDocument/2006/relationships/customXml" Target="../ink/ink136.xml"/><Relationship Id="rId24" Type="http://schemas.openxmlformats.org/officeDocument/2006/relationships/image" Target="../media/image139.png"/><Relationship Id="rId40" Type="http://schemas.openxmlformats.org/officeDocument/2006/relationships/image" Target="../media/image147.png"/><Relationship Id="rId45" Type="http://schemas.openxmlformats.org/officeDocument/2006/relationships/customXml" Target="../ink/ink144.xml"/><Relationship Id="rId66" Type="http://schemas.openxmlformats.org/officeDocument/2006/relationships/image" Target="../media/image160.png"/><Relationship Id="rId87" Type="http://schemas.openxmlformats.org/officeDocument/2006/relationships/customXml" Target="../ink/ink165.xml"/><Relationship Id="rId110" Type="http://schemas.openxmlformats.org/officeDocument/2006/relationships/image" Target="../media/image182.png"/><Relationship Id="rId115" Type="http://schemas.openxmlformats.org/officeDocument/2006/relationships/customXml" Target="../ink/ink179.xml"/><Relationship Id="rId131" Type="http://schemas.openxmlformats.org/officeDocument/2006/relationships/customXml" Target="../ink/ink187.xml"/><Relationship Id="rId136" Type="http://schemas.openxmlformats.org/officeDocument/2006/relationships/image" Target="../media/image195.png"/><Relationship Id="rId157" Type="http://schemas.openxmlformats.org/officeDocument/2006/relationships/customXml" Target="../ink/ink200.xml"/><Relationship Id="rId178" Type="http://schemas.openxmlformats.org/officeDocument/2006/relationships/image" Target="../media/image216.png"/><Relationship Id="rId61" Type="http://schemas.openxmlformats.org/officeDocument/2006/relationships/customXml" Target="../ink/ink152.xml"/><Relationship Id="rId82" Type="http://schemas.openxmlformats.org/officeDocument/2006/relationships/image" Target="../media/image168.png"/><Relationship Id="rId152" Type="http://schemas.openxmlformats.org/officeDocument/2006/relationships/image" Target="../media/image203.png"/><Relationship Id="rId173" Type="http://schemas.openxmlformats.org/officeDocument/2006/relationships/customXml" Target="../ink/ink208.xml"/><Relationship Id="rId194" Type="http://schemas.openxmlformats.org/officeDocument/2006/relationships/image" Target="../media/image224.png"/><Relationship Id="rId19" Type="http://schemas.openxmlformats.org/officeDocument/2006/relationships/customXml" Target="../ink/ink131.xml"/><Relationship Id="rId14" Type="http://schemas.openxmlformats.org/officeDocument/2006/relationships/image" Target="../media/image134.png"/><Relationship Id="rId30" Type="http://schemas.openxmlformats.org/officeDocument/2006/relationships/image" Target="../media/image142.png"/><Relationship Id="rId35" Type="http://schemas.openxmlformats.org/officeDocument/2006/relationships/customXml" Target="../ink/ink139.xml"/><Relationship Id="rId56" Type="http://schemas.openxmlformats.org/officeDocument/2006/relationships/image" Target="../media/image155.png"/><Relationship Id="rId77" Type="http://schemas.openxmlformats.org/officeDocument/2006/relationships/customXml" Target="../ink/ink160.xml"/><Relationship Id="rId100" Type="http://schemas.openxmlformats.org/officeDocument/2006/relationships/image" Target="../media/image177.png"/><Relationship Id="rId105" Type="http://schemas.openxmlformats.org/officeDocument/2006/relationships/customXml" Target="../ink/ink174.xml"/><Relationship Id="rId126" Type="http://schemas.openxmlformats.org/officeDocument/2006/relationships/image" Target="../media/image190.png"/><Relationship Id="rId147" Type="http://schemas.openxmlformats.org/officeDocument/2006/relationships/customXml" Target="../ink/ink195.xml"/><Relationship Id="rId168" Type="http://schemas.openxmlformats.org/officeDocument/2006/relationships/image" Target="../media/image211.png"/><Relationship Id="rId8" Type="http://schemas.openxmlformats.org/officeDocument/2006/relationships/image" Target="../media/image131.png"/><Relationship Id="rId51" Type="http://schemas.openxmlformats.org/officeDocument/2006/relationships/customXml" Target="../ink/ink147.xml"/><Relationship Id="rId72" Type="http://schemas.openxmlformats.org/officeDocument/2006/relationships/image" Target="../media/image163.png"/><Relationship Id="rId93" Type="http://schemas.openxmlformats.org/officeDocument/2006/relationships/customXml" Target="../ink/ink168.xml"/><Relationship Id="rId98" Type="http://schemas.openxmlformats.org/officeDocument/2006/relationships/image" Target="../media/image176.png"/><Relationship Id="rId121" Type="http://schemas.openxmlformats.org/officeDocument/2006/relationships/customXml" Target="../ink/ink182.xml"/><Relationship Id="rId142" Type="http://schemas.openxmlformats.org/officeDocument/2006/relationships/image" Target="../media/image198.png"/><Relationship Id="rId163" Type="http://schemas.openxmlformats.org/officeDocument/2006/relationships/customXml" Target="../ink/ink203.xml"/><Relationship Id="rId184" Type="http://schemas.openxmlformats.org/officeDocument/2006/relationships/image" Target="../media/image219.png"/><Relationship Id="rId189" Type="http://schemas.openxmlformats.org/officeDocument/2006/relationships/customXml" Target="../ink/ink216.xml"/><Relationship Id="rId3" Type="http://schemas.openxmlformats.org/officeDocument/2006/relationships/customXml" Target="../ink/ink123.xml"/><Relationship Id="rId25" Type="http://schemas.openxmlformats.org/officeDocument/2006/relationships/customXml" Target="../ink/ink134.xml"/><Relationship Id="rId46" Type="http://schemas.openxmlformats.org/officeDocument/2006/relationships/image" Target="../media/image150.png"/><Relationship Id="rId67" Type="http://schemas.openxmlformats.org/officeDocument/2006/relationships/customXml" Target="../ink/ink155.xml"/><Relationship Id="rId116" Type="http://schemas.openxmlformats.org/officeDocument/2006/relationships/image" Target="../media/image185.png"/><Relationship Id="rId137" Type="http://schemas.openxmlformats.org/officeDocument/2006/relationships/customXml" Target="../ink/ink190.xml"/><Relationship Id="rId158" Type="http://schemas.openxmlformats.org/officeDocument/2006/relationships/image" Target="../media/image206.png"/><Relationship Id="rId20" Type="http://schemas.openxmlformats.org/officeDocument/2006/relationships/image" Target="../media/image137.png"/><Relationship Id="rId41" Type="http://schemas.openxmlformats.org/officeDocument/2006/relationships/customXml" Target="../ink/ink142.xml"/><Relationship Id="rId62" Type="http://schemas.openxmlformats.org/officeDocument/2006/relationships/image" Target="../media/image158.png"/><Relationship Id="rId83" Type="http://schemas.openxmlformats.org/officeDocument/2006/relationships/customXml" Target="../ink/ink163.xml"/><Relationship Id="rId88" Type="http://schemas.openxmlformats.org/officeDocument/2006/relationships/image" Target="../media/image171.png"/><Relationship Id="rId111" Type="http://schemas.openxmlformats.org/officeDocument/2006/relationships/customXml" Target="../ink/ink177.xml"/><Relationship Id="rId132" Type="http://schemas.openxmlformats.org/officeDocument/2006/relationships/image" Target="../media/image193.png"/><Relationship Id="rId153" Type="http://schemas.openxmlformats.org/officeDocument/2006/relationships/customXml" Target="../ink/ink198.xml"/><Relationship Id="rId174" Type="http://schemas.openxmlformats.org/officeDocument/2006/relationships/image" Target="../media/image214.png"/><Relationship Id="rId179" Type="http://schemas.openxmlformats.org/officeDocument/2006/relationships/customXml" Target="../ink/ink211.xml"/><Relationship Id="rId195" Type="http://schemas.openxmlformats.org/officeDocument/2006/relationships/customXml" Target="../ink/ink219.xml"/><Relationship Id="rId190" Type="http://schemas.openxmlformats.org/officeDocument/2006/relationships/image" Target="../media/image222.png"/><Relationship Id="rId15" Type="http://schemas.openxmlformats.org/officeDocument/2006/relationships/customXml" Target="../ink/ink129.xml"/><Relationship Id="rId36" Type="http://schemas.openxmlformats.org/officeDocument/2006/relationships/image" Target="../media/image145.png"/><Relationship Id="rId57" Type="http://schemas.openxmlformats.org/officeDocument/2006/relationships/customXml" Target="../ink/ink150.xml"/><Relationship Id="rId106" Type="http://schemas.openxmlformats.org/officeDocument/2006/relationships/image" Target="../media/image180.png"/><Relationship Id="rId127" Type="http://schemas.openxmlformats.org/officeDocument/2006/relationships/customXml" Target="../ink/ink185.xml"/><Relationship Id="rId10" Type="http://schemas.openxmlformats.org/officeDocument/2006/relationships/image" Target="../media/image132.png"/><Relationship Id="rId31" Type="http://schemas.openxmlformats.org/officeDocument/2006/relationships/customXml" Target="../ink/ink137.xml"/><Relationship Id="rId52" Type="http://schemas.openxmlformats.org/officeDocument/2006/relationships/image" Target="../media/image153.png"/><Relationship Id="rId73" Type="http://schemas.openxmlformats.org/officeDocument/2006/relationships/customXml" Target="../ink/ink158.xml"/><Relationship Id="rId78" Type="http://schemas.openxmlformats.org/officeDocument/2006/relationships/image" Target="../media/image166.png"/><Relationship Id="rId94" Type="http://schemas.openxmlformats.org/officeDocument/2006/relationships/image" Target="../media/image174.png"/><Relationship Id="rId99" Type="http://schemas.openxmlformats.org/officeDocument/2006/relationships/customXml" Target="../ink/ink171.xml"/><Relationship Id="rId101" Type="http://schemas.openxmlformats.org/officeDocument/2006/relationships/customXml" Target="../ink/ink172.xml"/><Relationship Id="rId122" Type="http://schemas.openxmlformats.org/officeDocument/2006/relationships/image" Target="../media/image188.png"/><Relationship Id="rId143" Type="http://schemas.openxmlformats.org/officeDocument/2006/relationships/customXml" Target="../ink/ink193.xml"/><Relationship Id="rId148" Type="http://schemas.openxmlformats.org/officeDocument/2006/relationships/image" Target="../media/image201.png"/><Relationship Id="rId164" Type="http://schemas.openxmlformats.org/officeDocument/2006/relationships/image" Target="../media/image209.png"/><Relationship Id="rId169" Type="http://schemas.openxmlformats.org/officeDocument/2006/relationships/customXml" Target="../ink/ink206.xml"/><Relationship Id="rId185" Type="http://schemas.openxmlformats.org/officeDocument/2006/relationships/customXml" Target="../ink/ink214.xml"/><Relationship Id="rId4" Type="http://schemas.openxmlformats.org/officeDocument/2006/relationships/image" Target="../media/image5454.png"/><Relationship Id="rId9" Type="http://schemas.openxmlformats.org/officeDocument/2006/relationships/customXml" Target="../ink/ink126.xml"/><Relationship Id="rId180" Type="http://schemas.openxmlformats.org/officeDocument/2006/relationships/image" Target="../media/image217.png"/><Relationship Id="rId26" Type="http://schemas.openxmlformats.org/officeDocument/2006/relationships/image" Target="../media/image140.png"/><Relationship Id="rId47" Type="http://schemas.openxmlformats.org/officeDocument/2006/relationships/customXml" Target="../ink/ink145.xml"/><Relationship Id="rId68" Type="http://schemas.openxmlformats.org/officeDocument/2006/relationships/image" Target="../media/image161.png"/><Relationship Id="rId89" Type="http://schemas.openxmlformats.org/officeDocument/2006/relationships/customXml" Target="../ink/ink166.xml"/><Relationship Id="rId112" Type="http://schemas.openxmlformats.org/officeDocument/2006/relationships/image" Target="../media/image183.png"/><Relationship Id="rId133" Type="http://schemas.openxmlformats.org/officeDocument/2006/relationships/customXml" Target="../ink/ink188.xml"/><Relationship Id="rId154" Type="http://schemas.openxmlformats.org/officeDocument/2006/relationships/image" Target="../media/image204.png"/><Relationship Id="rId175" Type="http://schemas.openxmlformats.org/officeDocument/2006/relationships/customXml" Target="../ink/ink209.xml"/><Relationship Id="rId196" Type="http://schemas.openxmlformats.org/officeDocument/2006/relationships/image" Target="../media/image225.png"/><Relationship Id="rId16" Type="http://schemas.openxmlformats.org/officeDocument/2006/relationships/image" Target="../media/image135.png"/><Relationship Id="rId37" Type="http://schemas.openxmlformats.org/officeDocument/2006/relationships/customXml" Target="../ink/ink140.xml"/><Relationship Id="rId58" Type="http://schemas.openxmlformats.org/officeDocument/2006/relationships/image" Target="../media/image156.png"/><Relationship Id="rId79" Type="http://schemas.openxmlformats.org/officeDocument/2006/relationships/customXml" Target="../ink/ink161.xml"/><Relationship Id="rId102" Type="http://schemas.openxmlformats.org/officeDocument/2006/relationships/image" Target="../media/image178.png"/><Relationship Id="rId123" Type="http://schemas.openxmlformats.org/officeDocument/2006/relationships/customXml" Target="../ink/ink183.xml"/><Relationship Id="rId144" Type="http://schemas.openxmlformats.org/officeDocument/2006/relationships/image" Target="../media/image199.png"/><Relationship Id="rId90" Type="http://schemas.openxmlformats.org/officeDocument/2006/relationships/image" Target="../media/image172.png"/><Relationship Id="rId165" Type="http://schemas.openxmlformats.org/officeDocument/2006/relationships/customXml" Target="../ink/ink204.xml"/><Relationship Id="rId186" Type="http://schemas.openxmlformats.org/officeDocument/2006/relationships/image" Target="../media/image220.png"/><Relationship Id="rId27" Type="http://schemas.openxmlformats.org/officeDocument/2006/relationships/customXml" Target="../ink/ink135.xml"/><Relationship Id="rId48" Type="http://schemas.openxmlformats.org/officeDocument/2006/relationships/image" Target="../media/image151.png"/><Relationship Id="rId69" Type="http://schemas.openxmlformats.org/officeDocument/2006/relationships/customXml" Target="../ink/ink156.xml"/><Relationship Id="rId113" Type="http://schemas.openxmlformats.org/officeDocument/2006/relationships/customXml" Target="../ink/ink178.xml"/><Relationship Id="rId134" Type="http://schemas.openxmlformats.org/officeDocument/2006/relationships/image" Target="../media/image194.png"/><Relationship Id="rId80" Type="http://schemas.openxmlformats.org/officeDocument/2006/relationships/image" Target="../media/image167.png"/><Relationship Id="rId155" Type="http://schemas.openxmlformats.org/officeDocument/2006/relationships/customXml" Target="../ink/ink199.xml"/><Relationship Id="rId176" Type="http://schemas.openxmlformats.org/officeDocument/2006/relationships/image" Target="../media/image215.png"/><Relationship Id="rId197" Type="http://schemas.openxmlformats.org/officeDocument/2006/relationships/customXml" Target="../ink/ink220.xml"/><Relationship Id="rId17" Type="http://schemas.openxmlformats.org/officeDocument/2006/relationships/customXml" Target="../ink/ink130.xml"/><Relationship Id="rId38" Type="http://schemas.openxmlformats.org/officeDocument/2006/relationships/image" Target="../media/image146.png"/><Relationship Id="rId59" Type="http://schemas.openxmlformats.org/officeDocument/2006/relationships/customXml" Target="../ink/ink151.xml"/><Relationship Id="rId103" Type="http://schemas.openxmlformats.org/officeDocument/2006/relationships/customXml" Target="../ink/ink173.xml"/><Relationship Id="rId124" Type="http://schemas.openxmlformats.org/officeDocument/2006/relationships/image" Target="../media/image189.png"/><Relationship Id="rId70" Type="http://schemas.openxmlformats.org/officeDocument/2006/relationships/image" Target="../media/image162.png"/><Relationship Id="rId91" Type="http://schemas.openxmlformats.org/officeDocument/2006/relationships/customXml" Target="../ink/ink167.xml"/><Relationship Id="rId145" Type="http://schemas.openxmlformats.org/officeDocument/2006/relationships/customXml" Target="../ink/ink194.xml"/><Relationship Id="rId166" Type="http://schemas.openxmlformats.org/officeDocument/2006/relationships/image" Target="../media/image210.png"/><Relationship Id="rId187" Type="http://schemas.openxmlformats.org/officeDocument/2006/relationships/customXml" Target="../ink/ink215.xml"/><Relationship Id="rId1" Type="http://schemas.openxmlformats.org/officeDocument/2006/relationships/slideLayout" Target="../slideLayouts/slideLayout7.xml"/><Relationship Id="rId28" Type="http://schemas.openxmlformats.org/officeDocument/2006/relationships/image" Target="../media/image141.png"/><Relationship Id="rId49" Type="http://schemas.openxmlformats.org/officeDocument/2006/relationships/customXml" Target="../ink/ink146.xml"/><Relationship Id="rId114" Type="http://schemas.openxmlformats.org/officeDocument/2006/relationships/image" Target="../media/image184.png"/><Relationship Id="rId60" Type="http://schemas.openxmlformats.org/officeDocument/2006/relationships/image" Target="../media/image157.png"/><Relationship Id="rId81" Type="http://schemas.openxmlformats.org/officeDocument/2006/relationships/customXml" Target="../ink/ink162.xml"/><Relationship Id="rId135" Type="http://schemas.openxmlformats.org/officeDocument/2006/relationships/customXml" Target="../ink/ink189.xml"/><Relationship Id="rId156" Type="http://schemas.openxmlformats.org/officeDocument/2006/relationships/image" Target="../media/image205.png"/><Relationship Id="rId177" Type="http://schemas.openxmlformats.org/officeDocument/2006/relationships/customXml" Target="../ink/ink210.xml"/><Relationship Id="rId198" Type="http://schemas.openxmlformats.org/officeDocument/2006/relationships/image" Target="../media/image226.png"/><Relationship Id="rId18" Type="http://schemas.openxmlformats.org/officeDocument/2006/relationships/image" Target="../media/image136.png"/><Relationship Id="rId39" Type="http://schemas.openxmlformats.org/officeDocument/2006/relationships/customXml" Target="../ink/ink141.xml"/><Relationship Id="rId50" Type="http://schemas.openxmlformats.org/officeDocument/2006/relationships/image" Target="../media/image152.png"/><Relationship Id="rId104" Type="http://schemas.openxmlformats.org/officeDocument/2006/relationships/image" Target="../media/image179.png"/><Relationship Id="rId125" Type="http://schemas.openxmlformats.org/officeDocument/2006/relationships/customXml" Target="../ink/ink184.xml"/><Relationship Id="rId146" Type="http://schemas.openxmlformats.org/officeDocument/2006/relationships/image" Target="../media/image200.png"/><Relationship Id="rId167" Type="http://schemas.openxmlformats.org/officeDocument/2006/relationships/customXml" Target="../ink/ink205.xml"/><Relationship Id="rId188" Type="http://schemas.openxmlformats.org/officeDocument/2006/relationships/image" Target="../media/image221.png"/></Relationships>
</file>

<file path=ppt/slides/_rels/slide11.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17" Type="http://schemas.openxmlformats.org/officeDocument/2006/relationships/image" Target="../media/image284.png"/><Relationship Id="rId299" Type="http://schemas.openxmlformats.org/officeDocument/2006/relationships/image" Target="../media/image375.png"/><Relationship Id="rId21" Type="http://schemas.openxmlformats.org/officeDocument/2006/relationships/image" Target="../media/image236.png"/><Relationship Id="rId63" Type="http://schemas.openxmlformats.org/officeDocument/2006/relationships/image" Target="../media/image257.png"/><Relationship Id="rId159" Type="http://schemas.openxmlformats.org/officeDocument/2006/relationships/image" Target="../media/image305.png"/><Relationship Id="rId324" Type="http://schemas.openxmlformats.org/officeDocument/2006/relationships/customXml" Target="../ink/ink382.xml"/><Relationship Id="rId366" Type="http://schemas.openxmlformats.org/officeDocument/2006/relationships/customXml" Target="../ink/ink403.xml"/><Relationship Id="rId170" Type="http://schemas.openxmlformats.org/officeDocument/2006/relationships/customXml" Target="../ink/ink305.xml"/><Relationship Id="rId226" Type="http://schemas.openxmlformats.org/officeDocument/2006/relationships/customXml" Target="../ink/ink333.xml"/><Relationship Id="rId268" Type="http://schemas.openxmlformats.org/officeDocument/2006/relationships/customXml" Target="../ink/ink354.xml"/><Relationship Id="rId32" Type="http://schemas.openxmlformats.org/officeDocument/2006/relationships/customXml" Target="../ink/ink236.xml"/><Relationship Id="rId74" Type="http://schemas.openxmlformats.org/officeDocument/2006/relationships/customXml" Target="../ink/ink257.xml"/><Relationship Id="rId128" Type="http://schemas.openxmlformats.org/officeDocument/2006/relationships/customXml" Target="../ink/ink284.xml"/><Relationship Id="rId335" Type="http://schemas.openxmlformats.org/officeDocument/2006/relationships/image" Target="../media/image393.png"/><Relationship Id="rId5" Type="http://schemas.openxmlformats.org/officeDocument/2006/relationships/image" Target="../media/image228.png"/><Relationship Id="rId181" Type="http://schemas.openxmlformats.org/officeDocument/2006/relationships/image" Target="../media/image316.png"/><Relationship Id="rId237" Type="http://schemas.openxmlformats.org/officeDocument/2006/relationships/image" Target="../media/image344.png"/><Relationship Id="rId279" Type="http://schemas.openxmlformats.org/officeDocument/2006/relationships/image" Target="../media/image365.png"/><Relationship Id="rId43" Type="http://schemas.openxmlformats.org/officeDocument/2006/relationships/image" Target="../media/image247.png"/><Relationship Id="rId139" Type="http://schemas.openxmlformats.org/officeDocument/2006/relationships/image" Target="../media/image295.png"/><Relationship Id="rId290" Type="http://schemas.openxmlformats.org/officeDocument/2006/relationships/customXml" Target="../ink/ink365.xml"/><Relationship Id="rId304" Type="http://schemas.openxmlformats.org/officeDocument/2006/relationships/customXml" Target="../ink/ink372.xml"/><Relationship Id="rId346" Type="http://schemas.openxmlformats.org/officeDocument/2006/relationships/customXml" Target="../ink/ink393.xml"/><Relationship Id="rId85" Type="http://schemas.openxmlformats.org/officeDocument/2006/relationships/image" Target="../media/image268.png"/><Relationship Id="rId150" Type="http://schemas.openxmlformats.org/officeDocument/2006/relationships/customXml" Target="../ink/ink295.xml"/><Relationship Id="rId192" Type="http://schemas.openxmlformats.org/officeDocument/2006/relationships/customXml" Target="../ink/ink316.xml"/><Relationship Id="rId206" Type="http://schemas.openxmlformats.org/officeDocument/2006/relationships/customXml" Target="../ink/ink323.xml"/><Relationship Id="rId248" Type="http://schemas.openxmlformats.org/officeDocument/2006/relationships/customXml" Target="../ink/ink344.xml"/><Relationship Id="rId12" Type="http://schemas.openxmlformats.org/officeDocument/2006/relationships/customXml" Target="../ink/ink226.xml"/><Relationship Id="rId108" Type="http://schemas.openxmlformats.org/officeDocument/2006/relationships/customXml" Target="../ink/ink274.xml"/><Relationship Id="rId315" Type="http://schemas.openxmlformats.org/officeDocument/2006/relationships/image" Target="../media/image383.png"/><Relationship Id="rId357" Type="http://schemas.openxmlformats.org/officeDocument/2006/relationships/image" Target="../media/image404.png"/><Relationship Id="rId54" Type="http://schemas.openxmlformats.org/officeDocument/2006/relationships/customXml" Target="../ink/ink247.xml"/><Relationship Id="rId96" Type="http://schemas.openxmlformats.org/officeDocument/2006/relationships/customXml" Target="../ink/ink268.xml"/><Relationship Id="rId161" Type="http://schemas.openxmlformats.org/officeDocument/2006/relationships/image" Target="../media/image306.png"/><Relationship Id="rId217" Type="http://schemas.openxmlformats.org/officeDocument/2006/relationships/image" Target="../media/image334.png"/><Relationship Id="rId259" Type="http://schemas.openxmlformats.org/officeDocument/2006/relationships/image" Target="../media/image355.png"/><Relationship Id="rId23" Type="http://schemas.openxmlformats.org/officeDocument/2006/relationships/image" Target="../media/image237.png"/><Relationship Id="rId119" Type="http://schemas.openxmlformats.org/officeDocument/2006/relationships/image" Target="../media/image285.png"/><Relationship Id="rId270" Type="http://schemas.openxmlformats.org/officeDocument/2006/relationships/customXml" Target="../ink/ink355.xml"/><Relationship Id="rId326" Type="http://schemas.openxmlformats.org/officeDocument/2006/relationships/customXml" Target="../ink/ink383.xml"/><Relationship Id="rId65" Type="http://schemas.openxmlformats.org/officeDocument/2006/relationships/image" Target="../media/image258.png"/><Relationship Id="rId130" Type="http://schemas.openxmlformats.org/officeDocument/2006/relationships/customXml" Target="../ink/ink285.xml"/><Relationship Id="rId368" Type="http://schemas.openxmlformats.org/officeDocument/2006/relationships/customXml" Target="../ink/ink404.xml"/><Relationship Id="rId172" Type="http://schemas.openxmlformats.org/officeDocument/2006/relationships/customXml" Target="../ink/ink306.xml"/><Relationship Id="rId228" Type="http://schemas.openxmlformats.org/officeDocument/2006/relationships/customXml" Target="../ink/ink334.xml"/><Relationship Id="rId281" Type="http://schemas.openxmlformats.org/officeDocument/2006/relationships/image" Target="../media/image366.png"/><Relationship Id="rId337" Type="http://schemas.openxmlformats.org/officeDocument/2006/relationships/image" Target="../media/image394.png"/><Relationship Id="rId34" Type="http://schemas.openxmlformats.org/officeDocument/2006/relationships/customXml" Target="../ink/ink237.xml"/><Relationship Id="rId76" Type="http://schemas.openxmlformats.org/officeDocument/2006/relationships/customXml" Target="../ink/ink258.xml"/><Relationship Id="rId141" Type="http://schemas.openxmlformats.org/officeDocument/2006/relationships/image" Target="../media/image296.png"/><Relationship Id="rId7" Type="http://schemas.openxmlformats.org/officeDocument/2006/relationships/image" Target="../media/image229.png"/><Relationship Id="rId183" Type="http://schemas.openxmlformats.org/officeDocument/2006/relationships/image" Target="../media/image317.png"/><Relationship Id="rId239" Type="http://schemas.openxmlformats.org/officeDocument/2006/relationships/image" Target="../media/image345.png"/><Relationship Id="rId250" Type="http://schemas.openxmlformats.org/officeDocument/2006/relationships/customXml" Target="../ink/ink345.xml"/><Relationship Id="rId292" Type="http://schemas.openxmlformats.org/officeDocument/2006/relationships/customXml" Target="../ink/ink366.xml"/><Relationship Id="rId306" Type="http://schemas.openxmlformats.org/officeDocument/2006/relationships/customXml" Target="../ink/ink373.xml"/><Relationship Id="rId45" Type="http://schemas.openxmlformats.org/officeDocument/2006/relationships/image" Target="../media/image248.png"/><Relationship Id="rId87" Type="http://schemas.openxmlformats.org/officeDocument/2006/relationships/image" Target="../media/image269.png"/><Relationship Id="rId110" Type="http://schemas.openxmlformats.org/officeDocument/2006/relationships/customXml" Target="../ink/ink275.xml"/><Relationship Id="rId348" Type="http://schemas.openxmlformats.org/officeDocument/2006/relationships/customXml" Target="../ink/ink394.xml"/><Relationship Id="rId152" Type="http://schemas.openxmlformats.org/officeDocument/2006/relationships/customXml" Target="../ink/ink296.xml"/><Relationship Id="rId194" Type="http://schemas.openxmlformats.org/officeDocument/2006/relationships/customXml" Target="../ink/ink317.xml"/><Relationship Id="rId208" Type="http://schemas.openxmlformats.org/officeDocument/2006/relationships/customXml" Target="../ink/ink324.xml"/><Relationship Id="rId261" Type="http://schemas.openxmlformats.org/officeDocument/2006/relationships/image" Target="../media/image356.png"/><Relationship Id="rId14" Type="http://schemas.openxmlformats.org/officeDocument/2006/relationships/customXml" Target="../ink/ink227.xml"/><Relationship Id="rId56" Type="http://schemas.openxmlformats.org/officeDocument/2006/relationships/customXml" Target="../ink/ink248.xml"/><Relationship Id="rId317" Type="http://schemas.openxmlformats.org/officeDocument/2006/relationships/image" Target="../media/image384.png"/><Relationship Id="rId359" Type="http://schemas.openxmlformats.org/officeDocument/2006/relationships/image" Target="../media/image405.png"/><Relationship Id="rId98" Type="http://schemas.openxmlformats.org/officeDocument/2006/relationships/customXml" Target="../ink/ink269.xml"/><Relationship Id="rId121" Type="http://schemas.openxmlformats.org/officeDocument/2006/relationships/image" Target="../media/image286.png"/><Relationship Id="rId163" Type="http://schemas.openxmlformats.org/officeDocument/2006/relationships/image" Target="../media/image307.png"/><Relationship Id="rId219" Type="http://schemas.openxmlformats.org/officeDocument/2006/relationships/image" Target="../media/image335.png"/><Relationship Id="rId370" Type="http://schemas.openxmlformats.org/officeDocument/2006/relationships/image" Target="../media/image410.png"/><Relationship Id="rId230" Type="http://schemas.openxmlformats.org/officeDocument/2006/relationships/customXml" Target="../ink/ink335.xml"/><Relationship Id="rId25" Type="http://schemas.openxmlformats.org/officeDocument/2006/relationships/image" Target="../media/image238.png"/><Relationship Id="rId67" Type="http://schemas.openxmlformats.org/officeDocument/2006/relationships/image" Target="../media/image259.png"/><Relationship Id="rId272" Type="http://schemas.openxmlformats.org/officeDocument/2006/relationships/customXml" Target="../ink/ink356.xml"/><Relationship Id="rId328" Type="http://schemas.openxmlformats.org/officeDocument/2006/relationships/customXml" Target="../ink/ink384.xml"/><Relationship Id="rId132" Type="http://schemas.openxmlformats.org/officeDocument/2006/relationships/customXml" Target="../ink/ink286.xml"/><Relationship Id="rId174" Type="http://schemas.openxmlformats.org/officeDocument/2006/relationships/customXml" Target="../ink/ink307.xml"/><Relationship Id="rId241" Type="http://schemas.openxmlformats.org/officeDocument/2006/relationships/image" Target="../media/image346.png"/><Relationship Id="rId36" Type="http://schemas.openxmlformats.org/officeDocument/2006/relationships/customXml" Target="../ink/ink238.xml"/><Relationship Id="rId283" Type="http://schemas.openxmlformats.org/officeDocument/2006/relationships/image" Target="../media/image367.png"/><Relationship Id="rId339" Type="http://schemas.openxmlformats.org/officeDocument/2006/relationships/image" Target="../media/image395.png"/><Relationship Id="rId78" Type="http://schemas.openxmlformats.org/officeDocument/2006/relationships/customXml" Target="../ink/ink259.xml"/><Relationship Id="rId99" Type="http://schemas.openxmlformats.org/officeDocument/2006/relationships/image" Target="../media/image275.png"/><Relationship Id="rId101" Type="http://schemas.openxmlformats.org/officeDocument/2006/relationships/image" Target="../media/image276.png"/><Relationship Id="rId122" Type="http://schemas.openxmlformats.org/officeDocument/2006/relationships/customXml" Target="../ink/ink281.xml"/><Relationship Id="rId143" Type="http://schemas.openxmlformats.org/officeDocument/2006/relationships/image" Target="../media/image297.png"/><Relationship Id="rId164" Type="http://schemas.openxmlformats.org/officeDocument/2006/relationships/customXml" Target="../ink/ink302.xml"/><Relationship Id="rId185" Type="http://schemas.openxmlformats.org/officeDocument/2006/relationships/image" Target="../media/image318.png"/><Relationship Id="rId350" Type="http://schemas.openxmlformats.org/officeDocument/2006/relationships/customXml" Target="../ink/ink395.xml"/><Relationship Id="rId371" Type="http://schemas.openxmlformats.org/officeDocument/2006/relationships/customXml" Target="../ink/ink406.xml"/><Relationship Id="rId9" Type="http://schemas.openxmlformats.org/officeDocument/2006/relationships/image" Target="../media/image230.png"/><Relationship Id="rId210" Type="http://schemas.openxmlformats.org/officeDocument/2006/relationships/customXml" Target="../ink/ink325.xml"/><Relationship Id="rId26" Type="http://schemas.openxmlformats.org/officeDocument/2006/relationships/customXml" Target="../ink/ink233.xml"/><Relationship Id="rId231" Type="http://schemas.openxmlformats.org/officeDocument/2006/relationships/image" Target="../media/image341.png"/><Relationship Id="rId252" Type="http://schemas.openxmlformats.org/officeDocument/2006/relationships/customXml" Target="../ink/ink346.xml"/><Relationship Id="rId273" Type="http://schemas.openxmlformats.org/officeDocument/2006/relationships/image" Target="../media/image362.png"/><Relationship Id="rId294" Type="http://schemas.openxmlformats.org/officeDocument/2006/relationships/customXml" Target="../ink/ink367.xml"/><Relationship Id="rId308" Type="http://schemas.openxmlformats.org/officeDocument/2006/relationships/customXml" Target="../ink/ink374.xml"/><Relationship Id="rId329" Type="http://schemas.openxmlformats.org/officeDocument/2006/relationships/image" Target="../media/image390.png"/><Relationship Id="rId47" Type="http://schemas.openxmlformats.org/officeDocument/2006/relationships/image" Target="../media/image249.png"/><Relationship Id="rId68" Type="http://schemas.openxmlformats.org/officeDocument/2006/relationships/customXml" Target="../ink/ink254.xml"/><Relationship Id="rId89" Type="http://schemas.openxmlformats.org/officeDocument/2006/relationships/image" Target="../media/image270.png"/><Relationship Id="rId112" Type="http://schemas.openxmlformats.org/officeDocument/2006/relationships/customXml" Target="../ink/ink276.xml"/><Relationship Id="rId133" Type="http://schemas.openxmlformats.org/officeDocument/2006/relationships/image" Target="../media/image292.png"/><Relationship Id="rId154" Type="http://schemas.openxmlformats.org/officeDocument/2006/relationships/customXml" Target="../ink/ink297.xml"/><Relationship Id="rId175" Type="http://schemas.openxmlformats.org/officeDocument/2006/relationships/image" Target="../media/image313.png"/><Relationship Id="rId340" Type="http://schemas.openxmlformats.org/officeDocument/2006/relationships/customXml" Target="../ink/ink390.xml"/><Relationship Id="rId361" Type="http://schemas.openxmlformats.org/officeDocument/2006/relationships/image" Target="../media/image406.png"/><Relationship Id="rId196" Type="http://schemas.openxmlformats.org/officeDocument/2006/relationships/customXml" Target="../ink/ink318.xml"/><Relationship Id="rId200" Type="http://schemas.openxmlformats.org/officeDocument/2006/relationships/customXml" Target="../ink/ink320.xml"/><Relationship Id="rId16" Type="http://schemas.openxmlformats.org/officeDocument/2006/relationships/customXml" Target="../ink/ink228.xml"/><Relationship Id="rId221" Type="http://schemas.openxmlformats.org/officeDocument/2006/relationships/image" Target="../media/image336.png"/><Relationship Id="rId242" Type="http://schemas.openxmlformats.org/officeDocument/2006/relationships/customXml" Target="../ink/ink341.xml"/><Relationship Id="rId263" Type="http://schemas.openxmlformats.org/officeDocument/2006/relationships/image" Target="../media/image357.png"/><Relationship Id="rId284" Type="http://schemas.openxmlformats.org/officeDocument/2006/relationships/customXml" Target="../ink/ink362.xml"/><Relationship Id="rId319" Type="http://schemas.openxmlformats.org/officeDocument/2006/relationships/image" Target="../media/image385.png"/><Relationship Id="rId37" Type="http://schemas.openxmlformats.org/officeDocument/2006/relationships/image" Target="../media/image244.png"/><Relationship Id="rId58" Type="http://schemas.openxmlformats.org/officeDocument/2006/relationships/customXml" Target="../ink/ink249.xml"/><Relationship Id="rId79" Type="http://schemas.openxmlformats.org/officeDocument/2006/relationships/image" Target="../media/image265.png"/><Relationship Id="rId102" Type="http://schemas.openxmlformats.org/officeDocument/2006/relationships/customXml" Target="../ink/ink271.xml"/><Relationship Id="rId123" Type="http://schemas.openxmlformats.org/officeDocument/2006/relationships/image" Target="../media/image287.png"/><Relationship Id="rId144" Type="http://schemas.openxmlformats.org/officeDocument/2006/relationships/customXml" Target="../ink/ink292.xml"/><Relationship Id="rId330" Type="http://schemas.openxmlformats.org/officeDocument/2006/relationships/customXml" Target="../ink/ink385.xml"/><Relationship Id="rId90" Type="http://schemas.openxmlformats.org/officeDocument/2006/relationships/customXml" Target="../ink/ink265.xml"/><Relationship Id="rId165" Type="http://schemas.openxmlformats.org/officeDocument/2006/relationships/image" Target="../media/image308.png"/><Relationship Id="rId186" Type="http://schemas.openxmlformats.org/officeDocument/2006/relationships/customXml" Target="../ink/ink313.xml"/><Relationship Id="rId351" Type="http://schemas.openxmlformats.org/officeDocument/2006/relationships/image" Target="../media/image401.png"/><Relationship Id="rId372" Type="http://schemas.openxmlformats.org/officeDocument/2006/relationships/image" Target="../media/image411.png"/><Relationship Id="rId211" Type="http://schemas.openxmlformats.org/officeDocument/2006/relationships/image" Target="../media/image331.png"/><Relationship Id="rId232" Type="http://schemas.openxmlformats.org/officeDocument/2006/relationships/customXml" Target="../ink/ink336.xml"/><Relationship Id="rId253" Type="http://schemas.openxmlformats.org/officeDocument/2006/relationships/image" Target="../media/image352.png"/><Relationship Id="rId274" Type="http://schemas.openxmlformats.org/officeDocument/2006/relationships/customXml" Target="../ink/ink357.xml"/><Relationship Id="rId295" Type="http://schemas.openxmlformats.org/officeDocument/2006/relationships/image" Target="../media/image373.png"/><Relationship Id="rId309" Type="http://schemas.openxmlformats.org/officeDocument/2006/relationships/image" Target="../media/image380.png"/><Relationship Id="rId27" Type="http://schemas.openxmlformats.org/officeDocument/2006/relationships/image" Target="../media/image239.png"/><Relationship Id="rId48" Type="http://schemas.openxmlformats.org/officeDocument/2006/relationships/customXml" Target="../ink/ink244.xml"/><Relationship Id="rId69" Type="http://schemas.openxmlformats.org/officeDocument/2006/relationships/image" Target="../media/image260.png"/><Relationship Id="rId113" Type="http://schemas.openxmlformats.org/officeDocument/2006/relationships/image" Target="../media/image282.png"/><Relationship Id="rId134" Type="http://schemas.openxmlformats.org/officeDocument/2006/relationships/customXml" Target="../ink/ink287.xml"/><Relationship Id="rId320" Type="http://schemas.openxmlformats.org/officeDocument/2006/relationships/customXml" Target="../ink/ink380.xml"/><Relationship Id="rId80" Type="http://schemas.openxmlformats.org/officeDocument/2006/relationships/customXml" Target="../ink/ink260.xml"/><Relationship Id="rId155" Type="http://schemas.openxmlformats.org/officeDocument/2006/relationships/image" Target="../media/image303.png"/><Relationship Id="rId176" Type="http://schemas.openxmlformats.org/officeDocument/2006/relationships/customXml" Target="../ink/ink308.xml"/><Relationship Id="rId197" Type="http://schemas.openxmlformats.org/officeDocument/2006/relationships/image" Target="../media/image324.png"/><Relationship Id="rId341" Type="http://schemas.openxmlformats.org/officeDocument/2006/relationships/image" Target="../media/image396.png"/><Relationship Id="rId362" Type="http://schemas.openxmlformats.org/officeDocument/2006/relationships/customXml" Target="../ink/ink401.xml"/><Relationship Id="rId201" Type="http://schemas.openxmlformats.org/officeDocument/2006/relationships/image" Target="../media/image326.png"/><Relationship Id="rId222" Type="http://schemas.openxmlformats.org/officeDocument/2006/relationships/customXml" Target="../ink/ink331.xml"/><Relationship Id="rId243" Type="http://schemas.openxmlformats.org/officeDocument/2006/relationships/image" Target="../media/image347.png"/><Relationship Id="rId264" Type="http://schemas.openxmlformats.org/officeDocument/2006/relationships/customXml" Target="../ink/ink352.xml"/><Relationship Id="rId285" Type="http://schemas.openxmlformats.org/officeDocument/2006/relationships/image" Target="../media/image368.png"/><Relationship Id="rId17" Type="http://schemas.openxmlformats.org/officeDocument/2006/relationships/image" Target="../media/image234.png"/><Relationship Id="rId38" Type="http://schemas.openxmlformats.org/officeDocument/2006/relationships/customXml" Target="../ink/ink239.xml"/><Relationship Id="rId59" Type="http://schemas.openxmlformats.org/officeDocument/2006/relationships/image" Target="../media/image255.png"/><Relationship Id="rId103" Type="http://schemas.openxmlformats.org/officeDocument/2006/relationships/image" Target="../media/image277.png"/><Relationship Id="rId124" Type="http://schemas.openxmlformats.org/officeDocument/2006/relationships/customXml" Target="../ink/ink282.xml"/><Relationship Id="rId310" Type="http://schemas.openxmlformats.org/officeDocument/2006/relationships/customXml" Target="../ink/ink375.xml"/><Relationship Id="rId70" Type="http://schemas.openxmlformats.org/officeDocument/2006/relationships/customXml" Target="../ink/ink255.xml"/><Relationship Id="rId91" Type="http://schemas.openxmlformats.org/officeDocument/2006/relationships/image" Target="../media/image271.png"/><Relationship Id="rId145" Type="http://schemas.openxmlformats.org/officeDocument/2006/relationships/image" Target="../media/image298.png"/><Relationship Id="rId166" Type="http://schemas.openxmlformats.org/officeDocument/2006/relationships/customXml" Target="../ink/ink303.xml"/><Relationship Id="rId187" Type="http://schemas.openxmlformats.org/officeDocument/2006/relationships/image" Target="../media/image319.png"/><Relationship Id="rId331" Type="http://schemas.openxmlformats.org/officeDocument/2006/relationships/image" Target="../media/image391.png"/><Relationship Id="rId352" Type="http://schemas.openxmlformats.org/officeDocument/2006/relationships/customXml" Target="../ink/ink396.xml"/><Relationship Id="rId373" Type="http://schemas.openxmlformats.org/officeDocument/2006/relationships/customXml" Target="../ink/ink407.xml"/><Relationship Id="rId1" Type="http://schemas.openxmlformats.org/officeDocument/2006/relationships/slideLayout" Target="../slideLayouts/slideLayout7.xml"/><Relationship Id="rId212" Type="http://schemas.openxmlformats.org/officeDocument/2006/relationships/customXml" Target="../ink/ink326.xml"/><Relationship Id="rId233" Type="http://schemas.openxmlformats.org/officeDocument/2006/relationships/image" Target="../media/image342.png"/><Relationship Id="rId254" Type="http://schemas.openxmlformats.org/officeDocument/2006/relationships/customXml" Target="../ink/ink347.xml"/><Relationship Id="rId28" Type="http://schemas.openxmlformats.org/officeDocument/2006/relationships/customXml" Target="../ink/ink234.xml"/><Relationship Id="rId49" Type="http://schemas.openxmlformats.org/officeDocument/2006/relationships/image" Target="../media/image250.png"/><Relationship Id="rId114" Type="http://schemas.openxmlformats.org/officeDocument/2006/relationships/customXml" Target="../ink/ink277.xml"/><Relationship Id="rId275" Type="http://schemas.openxmlformats.org/officeDocument/2006/relationships/image" Target="../media/image363.png"/><Relationship Id="rId296" Type="http://schemas.openxmlformats.org/officeDocument/2006/relationships/customXml" Target="../ink/ink368.xml"/><Relationship Id="rId300" Type="http://schemas.openxmlformats.org/officeDocument/2006/relationships/customXml" Target="../ink/ink370.xml"/><Relationship Id="rId60" Type="http://schemas.openxmlformats.org/officeDocument/2006/relationships/customXml" Target="../ink/ink250.xml"/><Relationship Id="rId81" Type="http://schemas.openxmlformats.org/officeDocument/2006/relationships/image" Target="../media/image266.png"/><Relationship Id="rId135" Type="http://schemas.openxmlformats.org/officeDocument/2006/relationships/image" Target="../media/image293.png"/><Relationship Id="rId156" Type="http://schemas.openxmlformats.org/officeDocument/2006/relationships/customXml" Target="../ink/ink298.xml"/><Relationship Id="rId177" Type="http://schemas.openxmlformats.org/officeDocument/2006/relationships/image" Target="../media/image314.png"/><Relationship Id="rId198" Type="http://schemas.openxmlformats.org/officeDocument/2006/relationships/customXml" Target="../ink/ink319.xml"/><Relationship Id="rId321" Type="http://schemas.openxmlformats.org/officeDocument/2006/relationships/image" Target="../media/image386.png"/><Relationship Id="rId342" Type="http://schemas.openxmlformats.org/officeDocument/2006/relationships/customXml" Target="../ink/ink391.xml"/><Relationship Id="rId363" Type="http://schemas.openxmlformats.org/officeDocument/2006/relationships/image" Target="../media/image407.png"/><Relationship Id="rId202" Type="http://schemas.openxmlformats.org/officeDocument/2006/relationships/customXml" Target="../ink/ink321.xml"/><Relationship Id="rId223" Type="http://schemas.openxmlformats.org/officeDocument/2006/relationships/image" Target="../media/image337.png"/><Relationship Id="rId244" Type="http://schemas.openxmlformats.org/officeDocument/2006/relationships/customXml" Target="../ink/ink342.xml"/><Relationship Id="rId18" Type="http://schemas.openxmlformats.org/officeDocument/2006/relationships/customXml" Target="../ink/ink229.xml"/><Relationship Id="rId39" Type="http://schemas.openxmlformats.org/officeDocument/2006/relationships/image" Target="../media/image245.png"/><Relationship Id="rId265" Type="http://schemas.openxmlformats.org/officeDocument/2006/relationships/image" Target="../media/image358.png"/><Relationship Id="rId286" Type="http://schemas.openxmlformats.org/officeDocument/2006/relationships/customXml" Target="../ink/ink363.xml"/><Relationship Id="rId50" Type="http://schemas.openxmlformats.org/officeDocument/2006/relationships/customXml" Target="../ink/ink245.xml"/><Relationship Id="rId104" Type="http://schemas.openxmlformats.org/officeDocument/2006/relationships/customXml" Target="../ink/ink272.xml"/><Relationship Id="rId125" Type="http://schemas.openxmlformats.org/officeDocument/2006/relationships/image" Target="../media/image288.png"/><Relationship Id="rId146" Type="http://schemas.openxmlformats.org/officeDocument/2006/relationships/customXml" Target="../ink/ink293.xml"/><Relationship Id="rId167" Type="http://schemas.openxmlformats.org/officeDocument/2006/relationships/image" Target="../media/image309.png"/><Relationship Id="rId188" Type="http://schemas.openxmlformats.org/officeDocument/2006/relationships/customXml" Target="../ink/ink314.xml"/><Relationship Id="rId311" Type="http://schemas.openxmlformats.org/officeDocument/2006/relationships/image" Target="../media/image381.png"/><Relationship Id="rId332" Type="http://schemas.openxmlformats.org/officeDocument/2006/relationships/customXml" Target="../ink/ink386.xml"/><Relationship Id="rId353" Type="http://schemas.openxmlformats.org/officeDocument/2006/relationships/image" Target="../media/image402.png"/><Relationship Id="rId374" Type="http://schemas.openxmlformats.org/officeDocument/2006/relationships/image" Target="../media/image412.png"/><Relationship Id="rId71" Type="http://schemas.openxmlformats.org/officeDocument/2006/relationships/image" Target="../media/image261.png"/><Relationship Id="rId92" Type="http://schemas.openxmlformats.org/officeDocument/2006/relationships/customXml" Target="../ink/ink266.xml"/><Relationship Id="rId213" Type="http://schemas.openxmlformats.org/officeDocument/2006/relationships/image" Target="../media/image332.png"/><Relationship Id="rId234" Type="http://schemas.openxmlformats.org/officeDocument/2006/relationships/customXml" Target="../ink/ink337.xml"/><Relationship Id="rId2" Type="http://schemas.openxmlformats.org/officeDocument/2006/relationships/customXml" Target="../ink/ink221.xml"/><Relationship Id="rId29" Type="http://schemas.openxmlformats.org/officeDocument/2006/relationships/image" Target="../media/image240.png"/><Relationship Id="rId255" Type="http://schemas.openxmlformats.org/officeDocument/2006/relationships/image" Target="../media/image353.png"/><Relationship Id="rId276" Type="http://schemas.openxmlformats.org/officeDocument/2006/relationships/customXml" Target="../ink/ink358.xml"/><Relationship Id="rId297" Type="http://schemas.openxmlformats.org/officeDocument/2006/relationships/image" Target="../media/image374.png"/><Relationship Id="rId40" Type="http://schemas.openxmlformats.org/officeDocument/2006/relationships/customXml" Target="../ink/ink240.xml"/><Relationship Id="rId115" Type="http://schemas.openxmlformats.org/officeDocument/2006/relationships/image" Target="../media/image283.png"/><Relationship Id="rId136" Type="http://schemas.openxmlformats.org/officeDocument/2006/relationships/customXml" Target="../ink/ink288.xml"/><Relationship Id="rId157" Type="http://schemas.openxmlformats.org/officeDocument/2006/relationships/image" Target="../media/image304.png"/><Relationship Id="rId178" Type="http://schemas.openxmlformats.org/officeDocument/2006/relationships/customXml" Target="../ink/ink309.xml"/><Relationship Id="rId301" Type="http://schemas.openxmlformats.org/officeDocument/2006/relationships/image" Target="../media/image376.png"/><Relationship Id="rId322" Type="http://schemas.openxmlformats.org/officeDocument/2006/relationships/customXml" Target="../ink/ink381.xml"/><Relationship Id="rId343" Type="http://schemas.openxmlformats.org/officeDocument/2006/relationships/image" Target="../media/image397.png"/><Relationship Id="rId364" Type="http://schemas.openxmlformats.org/officeDocument/2006/relationships/customXml" Target="../ink/ink402.xml"/><Relationship Id="rId61" Type="http://schemas.openxmlformats.org/officeDocument/2006/relationships/image" Target="../media/image256.png"/><Relationship Id="rId82" Type="http://schemas.openxmlformats.org/officeDocument/2006/relationships/customXml" Target="../ink/ink261.xml"/><Relationship Id="rId199" Type="http://schemas.openxmlformats.org/officeDocument/2006/relationships/image" Target="../media/image325.png"/><Relationship Id="rId203" Type="http://schemas.openxmlformats.org/officeDocument/2006/relationships/image" Target="../media/image327.png"/><Relationship Id="rId19" Type="http://schemas.openxmlformats.org/officeDocument/2006/relationships/image" Target="../media/image235.png"/><Relationship Id="rId224" Type="http://schemas.openxmlformats.org/officeDocument/2006/relationships/customXml" Target="../ink/ink332.xml"/><Relationship Id="rId245" Type="http://schemas.openxmlformats.org/officeDocument/2006/relationships/image" Target="../media/image348.png"/><Relationship Id="rId266" Type="http://schemas.openxmlformats.org/officeDocument/2006/relationships/customXml" Target="../ink/ink353.xml"/><Relationship Id="rId287" Type="http://schemas.openxmlformats.org/officeDocument/2006/relationships/image" Target="../media/image369.png"/><Relationship Id="rId30" Type="http://schemas.openxmlformats.org/officeDocument/2006/relationships/customXml" Target="../ink/ink235.xml"/><Relationship Id="rId105" Type="http://schemas.openxmlformats.org/officeDocument/2006/relationships/image" Target="../media/image278.png"/><Relationship Id="rId126" Type="http://schemas.openxmlformats.org/officeDocument/2006/relationships/customXml" Target="../ink/ink283.xml"/><Relationship Id="rId147" Type="http://schemas.openxmlformats.org/officeDocument/2006/relationships/image" Target="../media/image299.png"/><Relationship Id="rId168" Type="http://schemas.openxmlformats.org/officeDocument/2006/relationships/customXml" Target="../ink/ink304.xml"/><Relationship Id="rId312" Type="http://schemas.openxmlformats.org/officeDocument/2006/relationships/customXml" Target="../ink/ink376.xml"/><Relationship Id="rId333" Type="http://schemas.openxmlformats.org/officeDocument/2006/relationships/image" Target="../media/image392.png"/><Relationship Id="rId354" Type="http://schemas.openxmlformats.org/officeDocument/2006/relationships/customXml" Target="../ink/ink397.xml"/><Relationship Id="rId51" Type="http://schemas.openxmlformats.org/officeDocument/2006/relationships/image" Target="../media/image251.png"/><Relationship Id="rId72" Type="http://schemas.openxmlformats.org/officeDocument/2006/relationships/customXml" Target="../ink/ink256.xml"/><Relationship Id="rId93" Type="http://schemas.openxmlformats.org/officeDocument/2006/relationships/image" Target="../media/image272.png"/><Relationship Id="rId189" Type="http://schemas.openxmlformats.org/officeDocument/2006/relationships/image" Target="../media/image320.png"/><Relationship Id="rId3" Type="http://schemas.openxmlformats.org/officeDocument/2006/relationships/image" Target="../media/image227.png"/><Relationship Id="rId214" Type="http://schemas.openxmlformats.org/officeDocument/2006/relationships/customXml" Target="../ink/ink327.xml"/><Relationship Id="rId235" Type="http://schemas.openxmlformats.org/officeDocument/2006/relationships/image" Target="../media/image343.png"/><Relationship Id="rId256" Type="http://schemas.openxmlformats.org/officeDocument/2006/relationships/customXml" Target="../ink/ink348.xml"/><Relationship Id="rId277" Type="http://schemas.openxmlformats.org/officeDocument/2006/relationships/image" Target="../media/image364.png"/><Relationship Id="rId298" Type="http://schemas.openxmlformats.org/officeDocument/2006/relationships/customXml" Target="../ink/ink369.xml"/><Relationship Id="rId116" Type="http://schemas.openxmlformats.org/officeDocument/2006/relationships/customXml" Target="../ink/ink278.xml"/><Relationship Id="rId137" Type="http://schemas.openxmlformats.org/officeDocument/2006/relationships/image" Target="../media/image294.png"/><Relationship Id="rId158" Type="http://schemas.openxmlformats.org/officeDocument/2006/relationships/customXml" Target="../ink/ink299.xml"/><Relationship Id="rId302" Type="http://schemas.openxmlformats.org/officeDocument/2006/relationships/customXml" Target="../ink/ink371.xml"/><Relationship Id="rId323" Type="http://schemas.openxmlformats.org/officeDocument/2006/relationships/image" Target="../media/image387.png"/><Relationship Id="rId344" Type="http://schemas.openxmlformats.org/officeDocument/2006/relationships/customXml" Target="../ink/ink392.xml"/><Relationship Id="rId20" Type="http://schemas.openxmlformats.org/officeDocument/2006/relationships/customXml" Target="../ink/ink230.xml"/><Relationship Id="rId41" Type="http://schemas.openxmlformats.org/officeDocument/2006/relationships/image" Target="../media/image246.png"/><Relationship Id="rId62" Type="http://schemas.openxmlformats.org/officeDocument/2006/relationships/customXml" Target="../ink/ink251.xml"/><Relationship Id="rId83" Type="http://schemas.openxmlformats.org/officeDocument/2006/relationships/image" Target="../media/image267.png"/><Relationship Id="rId179" Type="http://schemas.openxmlformats.org/officeDocument/2006/relationships/image" Target="../media/image315.png"/><Relationship Id="rId365" Type="http://schemas.openxmlformats.org/officeDocument/2006/relationships/image" Target="../media/image408.png"/><Relationship Id="rId190" Type="http://schemas.openxmlformats.org/officeDocument/2006/relationships/customXml" Target="../ink/ink315.xml"/><Relationship Id="rId204" Type="http://schemas.openxmlformats.org/officeDocument/2006/relationships/customXml" Target="../ink/ink322.xml"/><Relationship Id="rId225" Type="http://schemas.openxmlformats.org/officeDocument/2006/relationships/image" Target="../media/image338.png"/><Relationship Id="rId246" Type="http://schemas.openxmlformats.org/officeDocument/2006/relationships/customXml" Target="../ink/ink343.xml"/><Relationship Id="rId267" Type="http://schemas.openxmlformats.org/officeDocument/2006/relationships/image" Target="../media/image359.png"/><Relationship Id="rId288" Type="http://schemas.openxmlformats.org/officeDocument/2006/relationships/customXml" Target="../ink/ink364.xml"/><Relationship Id="rId106" Type="http://schemas.openxmlformats.org/officeDocument/2006/relationships/customXml" Target="../ink/ink273.xml"/><Relationship Id="rId127" Type="http://schemas.openxmlformats.org/officeDocument/2006/relationships/image" Target="../media/image289.png"/><Relationship Id="rId313" Type="http://schemas.openxmlformats.org/officeDocument/2006/relationships/image" Target="../media/image382.png"/><Relationship Id="rId10" Type="http://schemas.openxmlformats.org/officeDocument/2006/relationships/customXml" Target="../ink/ink225.xml"/><Relationship Id="rId31" Type="http://schemas.openxmlformats.org/officeDocument/2006/relationships/image" Target="../media/image241.png"/><Relationship Id="rId52" Type="http://schemas.openxmlformats.org/officeDocument/2006/relationships/customXml" Target="../ink/ink246.xml"/><Relationship Id="rId73" Type="http://schemas.openxmlformats.org/officeDocument/2006/relationships/image" Target="../media/image262.png"/><Relationship Id="rId94" Type="http://schemas.openxmlformats.org/officeDocument/2006/relationships/customXml" Target="../ink/ink267.xml"/><Relationship Id="rId148" Type="http://schemas.openxmlformats.org/officeDocument/2006/relationships/customXml" Target="../ink/ink294.xml"/><Relationship Id="rId169" Type="http://schemas.openxmlformats.org/officeDocument/2006/relationships/image" Target="../media/image310.png"/><Relationship Id="rId334" Type="http://schemas.openxmlformats.org/officeDocument/2006/relationships/customXml" Target="../ink/ink387.xml"/><Relationship Id="rId355" Type="http://schemas.openxmlformats.org/officeDocument/2006/relationships/image" Target="../media/image403.png"/><Relationship Id="rId4" Type="http://schemas.openxmlformats.org/officeDocument/2006/relationships/customXml" Target="../ink/ink222.xml"/><Relationship Id="rId180" Type="http://schemas.openxmlformats.org/officeDocument/2006/relationships/customXml" Target="../ink/ink310.xml"/><Relationship Id="rId215" Type="http://schemas.openxmlformats.org/officeDocument/2006/relationships/image" Target="../media/image333.png"/><Relationship Id="rId236" Type="http://schemas.openxmlformats.org/officeDocument/2006/relationships/customXml" Target="../ink/ink338.xml"/><Relationship Id="rId257" Type="http://schemas.openxmlformats.org/officeDocument/2006/relationships/image" Target="../media/image354.png"/><Relationship Id="rId278" Type="http://schemas.openxmlformats.org/officeDocument/2006/relationships/customXml" Target="../ink/ink359.xml"/><Relationship Id="rId303" Type="http://schemas.openxmlformats.org/officeDocument/2006/relationships/image" Target="../media/image377.png"/><Relationship Id="rId42" Type="http://schemas.openxmlformats.org/officeDocument/2006/relationships/customXml" Target="../ink/ink241.xml"/><Relationship Id="rId84" Type="http://schemas.openxmlformats.org/officeDocument/2006/relationships/customXml" Target="../ink/ink262.xml"/><Relationship Id="rId138" Type="http://schemas.openxmlformats.org/officeDocument/2006/relationships/customXml" Target="../ink/ink289.xml"/><Relationship Id="rId345" Type="http://schemas.openxmlformats.org/officeDocument/2006/relationships/image" Target="../media/image398.png"/><Relationship Id="rId191" Type="http://schemas.openxmlformats.org/officeDocument/2006/relationships/image" Target="../media/image321.png"/><Relationship Id="rId205" Type="http://schemas.openxmlformats.org/officeDocument/2006/relationships/image" Target="../media/image328.png"/><Relationship Id="rId247" Type="http://schemas.openxmlformats.org/officeDocument/2006/relationships/image" Target="../media/image349.png"/><Relationship Id="rId107" Type="http://schemas.openxmlformats.org/officeDocument/2006/relationships/image" Target="../media/image279.png"/><Relationship Id="rId289" Type="http://schemas.openxmlformats.org/officeDocument/2006/relationships/image" Target="../media/image370.png"/><Relationship Id="rId11" Type="http://schemas.openxmlformats.org/officeDocument/2006/relationships/image" Target="../media/image231.png"/><Relationship Id="rId53" Type="http://schemas.openxmlformats.org/officeDocument/2006/relationships/image" Target="../media/image252.png"/><Relationship Id="rId149" Type="http://schemas.openxmlformats.org/officeDocument/2006/relationships/image" Target="../media/image300.png"/><Relationship Id="rId314" Type="http://schemas.openxmlformats.org/officeDocument/2006/relationships/customXml" Target="../ink/ink377.xml"/><Relationship Id="rId356" Type="http://schemas.openxmlformats.org/officeDocument/2006/relationships/customXml" Target="../ink/ink398.xml"/><Relationship Id="rId95" Type="http://schemas.openxmlformats.org/officeDocument/2006/relationships/image" Target="../media/image273.png"/><Relationship Id="rId160" Type="http://schemas.openxmlformats.org/officeDocument/2006/relationships/customXml" Target="../ink/ink300.xml"/><Relationship Id="rId216" Type="http://schemas.openxmlformats.org/officeDocument/2006/relationships/customXml" Target="../ink/ink328.xml"/><Relationship Id="rId258" Type="http://schemas.openxmlformats.org/officeDocument/2006/relationships/customXml" Target="../ink/ink349.xml"/><Relationship Id="rId22" Type="http://schemas.openxmlformats.org/officeDocument/2006/relationships/customXml" Target="../ink/ink231.xml"/><Relationship Id="rId64" Type="http://schemas.openxmlformats.org/officeDocument/2006/relationships/customXml" Target="../ink/ink252.xml"/><Relationship Id="rId118" Type="http://schemas.openxmlformats.org/officeDocument/2006/relationships/customXml" Target="../ink/ink279.xml"/><Relationship Id="rId325" Type="http://schemas.openxmlformats.org/officeDocument/2006/relationships/image" Target="../media/image388.png"/><Relationship Id="rId367" Type="http://schemas.openxmlformats.org/officeDocument/2006/relationships/image" Target="../media/image409.png"/><Relationship Id="rId171" Type="http://schemas.openxmlformats.org/officeDocument/2006/relationships/image" Target="../media/image311.png"/><Relationship Id="rId227" Type="http://schemas.openxmlformats.org/officeDocument/2006/relationships/image" Target="../media/image339.png"/><Relationship Id="rId269" Type="http://schemas.openxmlformats.org/officeDocument/2006/relationships/image" Target="../media/image360.png"/><Relationship Id="rId33" Type="http://schemas.openxmlformats.org/officeDocument/2006/relationships/image" Target="../media/image242.png"/><Relationship Id="rId129" Type="http://schemas.openxmlformats.org/officeDocument/2006/relationships/image" Target="../media/image290.png"/><Relationship Id="rId280" Type="http://schemas.openxmlformats.org/officeDocument/2006/relationships/customXml" Target="../ink/ink360.xml"/><Relationship Id="rId336" Type="http://schemas.openxmlformats.org/officeDocument/2006/relationships/customXml" Target="../ink/ink388.xml"/><Relationship Id="rId75" Type="http://schemas.openxmlformats.org/officeDocument/2006/relationships/image" Target="../media/image263.png"/><Relationship Id="rId140" Type="http://schemas.openxmlformats.org/officeDocument/2006/relationships/customXml" Target="../ink/ink290.xml"/><Relationship Id="rId182" Type="http://schemas.openxmlformats.org/officeDocument/2006/relationships/customXml" Target="../ink/ink311.xml"/><Relationship Id="rId6" Type="http://schemas.openxmlformats.org/officeDocument/2006/relationships/customXml" Target="../ink/ink223.xml"/><Relationship Id="rId238" Type="http://schemas.openxmlformats.org/officeDocument/2006/relationships/customXml" Target="../ink/ink339.xml"/><Relationship Id="rId291" Type="http://schemas.openxmlformats.org/officeDocument/2006/relationships/image" Target="../media/image371.png"/><Relationship Id="rId305" Type="http://schemas.openxmlformats.org/officeDocument/2006/relationships/image" Target="../media/image378.png"/><Relationship Id="rId347" Type="http://schemas.openxmlformats.org/officeDocument/2006/relationships/image" Target="../media/image399.png"/><Relationship Id="rId44" Type="http://schemas.openxmlformats.org/officeDocument/2006/relationships/customXml" Target="../ink/ink242.xml"/><Relationship Id="rId86" Type="http://schemas.openxmlformats.org/officeDocument/2006/relationships/customXml" Target="../ink/ink263.xml"/><Relationship Id="rId151" Type="http://schemas.openxmlformats.org/officeDocument/2006/relationships/image" Target="../media/image301.png"/><Relationship Id="rId193" Type="http://schemas.openxmlformats.org/officeDocument/2006/relationships/image" Target="../media/image322.png"/><Relationship Id="rId207" Type="http://schemas.openxmlformats.org/officeDocument/2006/relationships/image" Target="../media/image329.png"/><Relationship Id="rId249" Type="http://schemas.openxmlformats.org/officeDocument/2006/relationships/image" Target="../media/image350.png"/><Relationship Id="rId13" Type="http://schemas.openxmlformats.org/officeDocument/2006/relationships/image" Target="../media/image232.png"/><Relationship Id="rId109" Type="http://schemas.openxmlformats.org/officeDocument/2006/relationships/image" Target="../media/image280.png"/><Relationship Id="rId260" Type="http://schemas.openxmlformats.org/officeDocument/2006/relationships/customXml" Target="../ink/ink350.xml"/><Relationship Id="rId316" Type="http://schemas.openxmlformats.org/officeDocument/2006/relationships/customXml" Target="../ink/ink378.xml"/><Relationship Id="rId55" Type="http://schemas.openxmlformats.org/officeDocument/2006/relationships/image" Target="../media/image253.png"/><Relationship Id="rId97" Type="http://schemas.openxmlformats.org/officeDocument/2006/relationships/image" Target="../media/image274.png"/><Relationship Id="rId120" Type="http://schemas.openxmlformats.org/officeDocument/2006/relationships/customXml" Target="../ink/ink280.xml"/><Relationship Id="rId358" Type="http://schemas.openxmlformats.org/officeDocument/2006/relationships/customXml" Target="../ink/ink399.xml"/><Relationship Id="rId162" Type="http://schemas.openxmlformats.org/officeDocument/2006/relationships/customXml" Target="../ink/ink301.xml"/><Relationship Id="rId218" Type="http://schemas.openxmlformats.org/officeDocument/2006/relationships/customXml" Target="../ink/ink329.xml"/><Relationship Id="rId271" Type="http://schemas.openxmlformats.org/officeDocument/2006/relationships/image" Target="../media/image361.png"/><Relationship Id="rId24" Type="http://schemas.openxmlformats.org/officeDocument/2006/relationships/customXml" Target="../ink/ink232.xml"/><Relationship Id="rId66" Type="http://schemas.openxmlformats.org/officeDocument/2006/relationships/customXml" Target="../ink/ink253.xml"/><Relationship Id="rId131" Type="http://schemas.openxmlformats.org/officeDocument/2006/relationships/image" Target="../media/image291.png"/><Relationship Id="rId327" Type="http://schemas.openxmlformats.org/officeDocument/2006/relationships/image" Target="../media/image389.png"/><Relationship Id="rId369" Type="http://schemas.openxmlformats.org/officeDocument/2006/relationships/customXml" Target="../ink/ink405.xml"/><Relationship Id="rId173" Type="http://schemas.openxmlformats.org/officeDocument/2006/relationships/image" Target="../media/image312.png"/><Relationship Id="rId229" Type="http://schemas.openxmlformats.org/officeDocument/2006/relationships/image" Target="../media/image340.png"/><Relationship Id="rId240" Type="http://schemas.openxmlformats.org/officeDocument/2006/relationships/customXml" Target="../ink/ink340.xml"/><Relationship Id="rId35" Type="http://schemas.openxmlformats.org/officeDocument/2006/relationships/image" Target="../media/image243.png"/><Relationship Id="rId77" Type="http://schemas.openxmlformats.org/officeDocument/2006/relationships/image" Target="../media/image264.png"/><Relationship Id="rId100" Type="http://schemas.openxmlformats.org/officeDocument/2006/relationships/customXml" Target="../ink/ink270.xml"/><Relationship Id="rId282" Type="http://schemas.openxmlformats.org/officeDocument/2006/relationships/customXml" Target="../ink/ink361.xml"/><Relationship Id="rId338" Type="http://schemas.openxmlformats.org/officeDocument/2006/relationships/customXml" Target="../ink/ink389.xml"/><Relationship Id="rId8" Type="http://schemas.openxmlformats.org/officeDocument/2006/relationships/customXml" Target="../ink/ink224.xml"/><Relationship Id="rId142" Type="http://schemas.openxmlformats.org/officeDocument/2006/relationships/customXml" Target="../ink/ink291.xml"/><Relationship Id="rId184" Type="http://schemas.openxmlformats.org/officeDocument/2006/relationships/customXml" Target="../ink/ink312.xml"/><Relationship Id="rId251" Type="http://schemas.openxmlformats.org/officeDocument/2006/relationships/image" Target="../media/image351.png"/><Relationship Id="rId46" Type="http://schemas.openxmlformats.org/officeDocument/2006/relationships/customXml" Target="../ink/ink243.xml"/><Relationship Id="rId293" Type="http://schemas.openxmlformats.org/officeDocument/2006/relationships/image" Target="../media/image372.png"/><Relationship Id="rId307" Type="http://schemas.openxmlformats.org/officeDocument/2006/relationships/image" Target="../media/image379.png"/><Relationship Id="rId349" Type="http://schemas.openxmlformats.org/officeDocument/2006/relationships/image" Target="../media/image400.png"/><Relationship Id="rId88" Type="http://schemas.openxmlformats.org/officeDocument/2006/relationships/customXml" Target="../ink/ink264.xml"/><Relationship Id="rId111" Type="http://schemas.openxmlformats.org/officeDocument/2006/relationships/image" Target="../media/image281.png"/><Relationship Id="rId153" Type="http://schemas.openxmlformats.org/officeDocument/2006/relationships/image" Target="../media/image302.png"/><Relationship Id="rId195" Type="http://schemas.openxmlformats.org/officeDocument/2006/relationships/image" Target="../media/image323.png"/><Relationship Id="rId209" Type="http://schemas.openxmlformats.org/officeDocument/2006/relationships/image" Target="../media/image330.png"/><Relationship Id="rId360" Type="http://schemas.openxmlformats.org/officeDocument/2006/relationships/customXml" Target="../ink/ink400.xml"/><Relationship Id="rId220" Type="http://schemas.openxmlformats.org/officeDocument/2006/relationships/customXml" Target="../ink/ink330.xml"/><Relationship Id="rId15" Type="http://schemas.openxmlformats.org/officeDocument/2006/relationships/image" Target="../media/image233.png"/><Relationship Id="rId57" Type="http://schemas.openxmlformats.org/officeDocument/2006/relationships/image" Target="../media/image254.png"/><Relationship Id="rId262" Type="http://schemas.openxmlformats.org/officeDocument/2006/relationships/customXml" Target="../ink/ink351.xml"/><Relationship Id="rId318" Type="http://schemas.openxmlformats.org/officeDocument/2006/relationships/customXml" Target="../ink/ink379.xml"/></Relationships>
</file>

<file path=ppt/slides/_rels/slide14.xml.rels><?xml version="1.0" encoding="UTF-8" standalone="yes"?>
<Relationships xmlns="http://schemas.openxmlformats.org/package/2006/relationships"><Relationship Id="rId117" Type="http://schemas.openxmlformats.org/officeDocument/2006/relationships/image" Target="../media/image467.png"/><Relationship Id="rId21" Type="http://schemas.openxmlformats.org/officeDocument/2006/relationships/customXml" Target="../ink/ink417.xml"/><Relationship Id="rId42" Type="http://schemas.openxmlformats.org/officeDocument/2006/relationships/image" Target="../media/image431.png"/><Relationship Id="rId63" Type="http://schemas.openxmlformats.org/officeDocument/2006/relationships/customXml" Target="../ink/ink438.xml"/><Relationship Id="rId84" Type="http://schemas.openxmlformats.org/officeDocument/2006/relationships/image" Target="../media/image451.png"/><Relationship Id="rId138" Type="http://schemas.openxmlformats.org/officeDocument/2006/relationships/customXml" Target="../ink/ink477.xml"/><Relationship Id="rId159" Type="http://schemas.openxmlformats.org/officeDocument/2006/relationships/image" Target="../media/image487.png"/><Relationship Id="rId170" Type="http://schemas.openxmlformats.org/officeDocument/2006/relationships/customXml" Target="../ink/ink493.xml"/><Relationship Id="rId191" Type="http://schemas.openxmlformats.org/officeDocument/2006/relationships/image" Target="../media/image503.png"/><Relationship Id="rId107" Type="http://schemas.openxmlformats.org/officeDocument/2006/relationships/customXml" Target="../ink/ink460.xml"/><Relationship Id="rId11" Type="http://schemas.openxmlformats.org/officeDocument/2006/relationships/customXml" Target="../ink/ink412.xml"/><Relationship Id="rId32" Type="http://schemas.openxmlformats.org/officeDocument/2006/relationships/image" Target="../media/image426.png"/><Relationship Id="rId53" Type="http://schemas.openxmlformats.org/officeDocument/2006/relationships/customXml" Target="../ink/ink433.xml"/><Relationship Id="rId74" Type="http://schemas.openxmlformats.org/officeDocument/2006/relationships/image" Target="../media/image446.png"/><Relationship Id="rId128" Type="http://schemas.openxmlformats.org/officeDocument/2006/relationships/image" Target="../media/image472.png"/><Relationship Id="rId149" Type="http://schemas.openxmlformats.org/officeDocument/2006/relationships/image" Target="../media/image482.png"/><Relationship Id="rId5" Type="http://schemas.openxmlformats.org/officeDocument/2006/relationships/customXml" Target="../ink/ink409.xml"/><Relationship Id="rId95" Type="http://schemas.openxmlformats.org/officeDocument/2006/relationships/customXml" Target="../ink/ink454.xml"/><Relationship Id="rId160" Type="http://schemas.openxmlformats.org/officeDocument/2006/relationships/customXml" Target="../ink/ink488.xml"/><Relationship Id="rId181" Type="http://schemas.openxmlformats.org/officeDocument/2006/relationships/image" Target="../media/image498.png"/><Relationship Id="rId22" Type="http://schemas.openxmlformats.org/officeDocument/2006/relationships/image" Target="../media/image421.png"/><Relationship Id="rId43" Type="http://schemas.openxmlformats.org/officeDocument/2006/relationships/customXml" Target="../ink/ink428.xml"/><Relationship Id="rId64" Type="http://schemas.openxmlformats.org/officeDocument/2006/relationships/image" Target="../media/image441.png"/><Relationship Id="rId118" Type="http://schemas.openxmlformats.org/officeDocument/2006/relationships/customXml" Target="../ink/ink466.xml"/><Relationship Id="rId139" Type="http://schemas.openxmlformats.org/officeDocument/2006/relationships/image" Target="../media/image477.png"/><Relationship Id="rId85" Type="http://schemas.openxmlformats.org/officeDocument/2006/relationships/customXml" Target="../ink/ink449.xml"/><Relationship Id="rId150" Type="http://schemas.openxmlformats.org/officeDocument/2006/relationships/customXml" Target="../ink/ink483.xml"/><Relationship Id="rId171" Type="http://schemas.openxmlformats.org/officeDocument/2006/relationships/image" Target="../media/image493.png"/><Relationship Id="rId192" Type="http://schemas.openxmlformats.org/officeDocument/2006/relationships/customXml" Target="../ink/ink504.xml"/><Relationship Id="rId12" Type="http://schemas.openxmlformats.org/officeDocument/2006/relationships/image" Target="../media/image416.png"/><Relationship Id="rId33" Type="http://schemas.openxmlformats.org/officeDocument/2006/relationships/customXml" Target="../ink/ink423.xml"/><Relationship Id="rId108" Type="http://schemas.openxmlformats.org/officeDocument/2006/relationships/image" Target="../media/image463.png"/><Relationship Id="rId129" Type="http://schemas.openxmlformats.org/officeDocument/2006/relationships/customXml" Target="../ink/ink472.xml"/><Relationship Id="rId54" Type="http://schemas.openxmlformats.org/officeDocument/2006/relationships/image" Target="../media/image437.png"/><Relationship Id="rId75" Type="http://schemas.openxmlformats.org/officeDocument/2006/relationships/customXml" Target="../ink/ink444.xml"/><Relationship Id="rId96" Type="http://schemas.openxmlformats.org/officeDocument/2006/relationships/image" Target="../media/image457.png"/><Relationship Id="rId140" Type="http://schemas.openxmlformats.org/officeDocument/2006/relationships/customXml" Target="../ink/ink478.xml"/><Relationship Id="rId161" Type="http://schemas.openxmlformats.org/officeDocument/2006/relationships/image" Target="../media/image488.png"/><Relationship Id="rId182" Type="http://schemas.openxmlformats.org/officeDocument/2006/relationships/customXml" Target="../ink/ink499.xml"/><Relationship Id="rId6" Type="http://schemas.openxmlformats.org/officeDocument/2006/relationships/image" Target="../media/image413.png"/><Relationship Id="rId23" Type="http://schemas.openxmlformats.org/officeDocument/2006/relationships/customXml" Target="../ink/ink418.xml"/><Relationship Id="rId119" Type="http://schemas.openxmlformats.org/officeDocument/2006/relationships/image" Target="../media/image468.png"/><Relationship Id="rId44" Type="http://schemas.openxmlformats.org/officeDocument/2006/relationships/image" Target="../media/image432.png"/><Relationship Id="rId65" Type="http://schemas.openxmlformats.org/officeDocument/2006/relationships/customXml" Target="../ink/ink439.xml"/><Relationship Id="rId86" Type="http://schemas.openxmlformats.org/officeDocument/2006/relationships/image" Target="../media/image452.png"/><Relationship Id="rId130" Type="http://schemas.openxmlformats.org/officeDocument/2006/relationships/image" Target="../media/image473.png"/><Relationship Id="rId151" Type="http://schemas.openxmlformats.org/officeDocument/2006/relationships/image" Target="../media/image483.png"/><Relationship Id="rId172" Type="http://schemas.openxmlformats.org/officeDocument/2006/relationships/customXml" Target="../ink/ink494.xml"/><Relationship Id="rId193" Type="http://schemas.openxmlformats.org/officeDocument/2006/relationships/image" Target="../media/image504.png"/><Relationship Id="rId13" Type="http://schemas.openxmlformats.org/officeDocument/2006/relationships/customXml" Target="../ink/ink413.xml"/><Relationship Id="rId109" Type="http://schemas.openxmlformats.org/officeDocument/2006/relationships/customXml" Target="../ink/ink461.xml"/><Relationship Id="rId34" Type="http://schemas.openxmlformats.org/officeDocument/2006/relationships/image" Target="../media/image427.png"/><Relationship Id="rId50" Type="http://schemas.openxmlformats.org/officeDocument/2006/relationships/image" Target="../media/image435.png"/><Relationship Id="rId55" Type="http://schemas.openxmlformats.org/officeDocument/2006/relationships/customXml" Target="../ink/ink434.xml"/><Relationship Id="rId76" Type="http://schemas.openxmlformats.org/officeDocument/2006/relationships/image" Target="../media/image447.png"/><Relationship Id="rId97" Type="http://schemas.openxmlformats.org/officeDocument/2006/relationships/customXml" Target="../ink/ink455.xml"/><Relationship Id="rId104" Type="http://schemas.openxmlformats.org/officeDocument/2006/relationships/image" Target="../media/image461.png"/><Relationship Id="rId120" Type="http://schemas.openxmlformats.org/officeDocument/2006/relationships/customXml" Target="../ink/ink467.xml"/><Relationship Id="rId125" Type="http://schemas.openxmlformats.org/officeDocument/2006/relationships/customXml" Target="../ink/ink470.xml"/><Relationship Id="rId141" Type="http://schemas.openxmlformats.org/officeDocument/2006/relationships/image" Target="../media/image478.png"/><Relationship Id="rId146" Type="http://schemas.openxmlformats.org/officeDocument/2006/relationships/customXml" Target="../ink/ink481.xml"/><Relationship Id="rId167" Type="http://schemas.openxmlformats.org/officeDocument/2006/relationships/image" Target="../media/image491.png"/><Relationship Id="rId188" Type="http://schemas.openxmlformats.org/officeDocument/2006/relationships/customXml" Target="../ink/ink502.xml"/><Relationship Id="rId7" Type="http://schemas.openxmlformats.org/officeDocument/2006/relationships/customXml" Target="../ink/ink410.xml"/><Relationship Id="rId71" Type="http://schemas.openxmlformats.org/officeDocument/2006/relationships/customXml" Target="../ink/ink442.xml"/><Relationship Id="rId92" Type="http://schemas.openxmlformats.org/officeDocument/2006/relationships/image" Target="../media/image455.png"/><Relationship Id="rId162" Type="http://schemas.openxmlformats.org/officeDocument/2006/relationships/customXml" Target="../ink/ink489.xml"/><Relationship Id="rId183" Type="http://schemas.openxmlformats.org/officeDocument/2006/relationships/image" Target="../media/image499.png"/><Relationship Id="rId2" Type="http://schemas.openxmlformats.org/officeDocument/2006/relationships/image" Target="../media/image129.png"/><Relationship Id="rId29" Type="http://schemas.openxmlformats.org/officeDocument/2006/relationships/customXml" Target="../ink/ink421.xml"/><Relationship Id="rId24" Type="http://schemas.openxmlformats.org/officeDocument/2006/relationships/image" Target="../media/image422.png"/><Relationship Id="rId40" Type="http://schemas.openxmlformats.org/officeDocument/2006/relationships/image" Target="../media/image430.png"/><Relationship Id="rId45" Type="http://schemas.openxmlformats.org/officeDocument/2006/relationships/customXml" Target="../ink/ink429.xml"/><Relationship Id="rId66" Type="http://schemas.openxmlformats.org/officeDocument/2006/relationships/image" Target="../media/image442.png"/><Relationship Id="rId87" Type="http://schemas.openxmlformats.org/officeDocument/2006/relationships/customXml" Target="../ink/ink450.xml"/><Relationship Id="rId110" Type="http://schemas.openxmlformats.org/officeDocument/2006/relationships/image" Target="../media/image464.png"/><Relationship Id="rId115" Type="http://schemas.openxmlformats.org/officeDocument/2006/relationships/image" Target="../media/image466.png"/><Relationship Id="rId131" Type="http://schemas.openxmlformats.org/officeDocument/2006/relationships/customXml" Target="../ink/ink473.xml"/><Relationship Id="rId136" Type="http://schemas.openxmlformats.org/officeDocument/2006/relationships/customXml" Target="../ink/ink476.xml"/><Relationship Id="rId157" Type="http://schemas.openxmlformats.org/officeDocument/2006/relationships/image" Target="../media/image486.png"/><Relationship Id="rId178" Type="http://schemas.openxmlformats.org/officeDocument/2006/relationships/customXml" Target="../ink/ink497.xml"/><Relationship Id="rId61" Type="http://schemas.openxmlformats.org/officeDocument/2006/relationships/customXml" Target="../ink/ink437.xml"/><Relationship Id="rId82" Type="http://schemas.openxmlformats.org/officeDocument/2006/relationships/image" Target="../media/image450.png"/><Relationship Id="rId152" Type="http://schemas.openxmlformats.org/officeDocument/2006/relationships/customXml" Target="../ink/ink484.xml"/><Relationship Id="rId173" Type="http://schemas.openxmlformats.org/officeDocument/2006/relationships/image" Target="../media/image494.png"/><Relationship Id="rId19" Type="http://schemas.openxmlformats.org/officeDocument/2006/relationships/customXml" Target="../ink/ink416.xml"/><Relationship Id="rId14" Type="http://schemas.openxmlformats.org/officeDocument/2006/relationships/image" Target="../media/image417.png"/><Relationship Id="rId30" Type="http://schemas.openxmlformats.org/officeDocument/2006/relationships/image" Target="../media/image425.png"/><Relationship Id="rId35" Type="http://schemas.openxmlformats.org/officeDocument/2006/relationships/customXml" Target="../ink/ink424.xml"/><Relationship Id="rId56" Type="http://schemas.openxmlformats.org/officeDocument/2006/relationships/image" Target="../media/image438.png"/><Relationship Id="rId77" Type="http://schemas.openxmlformats.org/officeDocument/2006/relationships/customXml" Target="../ink/ink445.xml"/><Relationship Id="rId100" Type="http://schemas.openxmlformats.org/officeDocument/2006/relationships/image" Target="../media/image459.png"/><Relationship Id="rId105" Type="http://schemas.openxmlformats.org/officeDocument/2006/relationships/customXml" Target="../ink/ink459.xml"/><Relationship Id="rId126" Type="http://schemas.openxmlformats.org/officeDocument/2006/relationships/image" Target="../media/image471.png"/><Relationship Id="rId147" Type="http://schemas.openxmlformats.org/officeDocument/2006/relationships/image" Target="../media/image481.png"/><Relationship Id="rId168" Type="http://schemas.openxmlformats.org/officeDocument/2006/relationships/customXml" Target="../ink/ink492.xml"/><Relationship Id="rId8" Type="http://schemas.openxmlformats.org/officeDocument/2006/relationships/image" Target="../media/image414.png"/><Relationship Id="rId51" Type="http://schemas.openxmlformats.org/officeDocument/2006/relationships/customXml" Target="../ink/ink432.xml"/><Relationship Id="rId72" Type="http://schemas.openxmlformats.org/officeDocument/2006/relationships/image" Target="../media/image445.png"/><Relationship Id="rId93" Type="http://schemas.openxmlformats.org/officeDocument/2006/relationships/customXml" Target="../ink/ink453.xml"/><Relationship Id="rId98" Type="http://schemas.openxmlformats.org/officeDocument/2006/relationships/image" Target="../media/image458.png"/><Relationship Id="rId121" Type="http://schemas.openxmlformats.org/officeDocument/2006/relationships/image" Target="../media/image469.png"/><Relationship Id="rId142" Type="http://schemas.openxmlformats.org/officeDocument/2006/relationships/customXml" Target="../ink/ink479.xml"/><Relationship Id="rId163" Type="http://schemas.openxmlformats.org/officeDocument/2006/relationships/image" Target="../media/image489.png"/><Relationship Id="rId184" Type="http://schemas.openxmlformats.org/officeDocument/2006/relationships/customXml" Target="../ink/ink500.xml"/><Relationship Id="rId189" Type="http://schemas.openxmlformats.org/officeDocument/2006/relationships/image" Target="../media/image502.png"/><Relationship Id="rId3" Type="http://schemas.openxmlformats.org/officeDocument/2006/relationships/customXml" Target="../ink/ink408.xml"/><Relationship Id="rId25" Type="http://schemas.openxmlformats.org/officeDocument/2006/relationships/customXml" Target="../ink/ink419.xml"/><Relationship Id="rId46" Type="http://schemas.openxmlformats.org/officeDocument/2006/relationships/image" Target="../media/image433.png"/><Relationship Id="rId67" Type="http://schemas.openxmlformats.org/officeDocument/2006/relationships/customXml" Target="../ink/ink440.xml"/><Relationship Id="rId116" Type="http://schemas.openxmlformats.org/officeDocument/2006/relationships/customXml" Target="../ink/ink465.xml"/><Relationship Id="rId137" Type="http://schemas.openxmlformats.org/officeDocument/2006/relationships/image" Target="../media/image476.png"/><Relationship Id="rId158" Type="http://schemas.openxmlformats.org/officeDocument/2006/relationships/customXml" Target="../ink/ink487.xml"/><Relationship Id="rId20" Type="http://schemas.openxmlformats.org/officeDocument/2006/relationships/image" Target="../media/image420.png"/><Relationship Id="rId41" Type="http://schemas.openxmlformats.org/officeDocument/2006/relationships/customXml" Target="../ink/ink427.xml"/><Relationship Id="rId62" Type="http://schemas.openxmlformats.org/officeDocument/2006/relationships/image" Target="../media/image440.png"/><Relationship Id="rId83" Type="http://schemas.openxmlformats.org/officeDocument/2006/relationships/customXml" Target="../ink/ink448.xml"/><Relationship Id="rId88" Type="http://schemas.openxmlformats.org/officeDocument/2006/relationships/image" Target="../media/image453.png"/><Relationship Id="rId111" Type="http://schemas.openxmlformats.org/officeDocument/2006/relationships/customXml" Target="../ink/ink462.xml"/><Relationship Id="rId132" Type="http://schemas.openxmlformats.org/officeDocument/2006/relationships/image" Target="../media/image474.png"/><Relationship Id="rId153" Type="http://schemas.openxmlformats.org/officeDocument/2006/relationships/image" Target="../media/image484.png"/><Relationship Id="rId174" Type="http://schemas.openxmlformats.org/officeDocument/2006/relationships/customXml" Target="../ink/ink495.xml"/><Relationship Id="rId179" Type="http://schemas.openxmlformats.org/officeDocument/2006/relationships/image" Target="../media/image497.png"/><Relationship Id="rId190" Type="http://schemas.openxmlformats.org/officeDocument/2006/relationships/customXml" Target="../ink/ink503.xml"/><Relationship Id="rId15" Type="http://schemas.openxmlformats.org/officeDocument/2006/relationships/customXml" Target="../ink/ink414.xml"/><Relationship Id="rId36" Type="http://schemas.openxmlformats.org/officeDocument/2006/relationships/image" Target="../media/image428.png"/><Relationship Id="rId57" Type="http://schemas.openxmlformats.org/officeDocument/2006/relationships/customXml" Target="../ink/ink435.xml"/><Relationship Id="rId106" Type="http://schemas.openxmlformats.org/officeDocument/2006/relationships/image" Target="../media/image462.png"/><Relationship Id="rId127" Type="http://schemas.openxmlformats.org/officeDocument/2006/relationships/customXml" Target="../ink/ink471.xml"/><Relationship Id="rId10" Type="http://schemas.openxmlformats.org/officeDocument/2006/relationships/image" Target="../media/image415.png"/><Relationship Id="rId31" Type="http://schemas.openxmlformats.org/officeDocument/2006/relationships/customXml" Target="../ink/ink422.xml"/><Relationship Id="rId52" Type="http://schemas.openxmlformats.org/officeDocument/2006/relationships/image" Target="../media/image436.png"/><Relationship Id="rId73" Type="http://schemas.openxmlformats.org/officeDocument/2006/relationships/customXml" Target="../ink/ink443.xml"/><Relationship Id="rId78" Type="http://schemas.openxmlformats.org/officeDocument/2006/relationships/image" Target="../media/image448.png"/><Relationship Id="rId94" Type="http://schemas.openxmlformats.org/officeDocument/2006/relationships/image" Target="../media/image456.png"/><Relationship Id="rId99" Type="http://schemas.openxmlformats.org/officeDocument/2006/relationships/customXml" Target="../ink/ink456.xml"/><Relationship Id="rId101" Type="http://schemas.openxmlformats.org/officeDocument/2006/relationships/customXml" Target="../ink/ink457.xml"/><Relationship Id="rId122" Type="http://schemas.openxmlformats.org/officeDocument/2006/relationships/customXml" Target="../ink/ink468.xml"/><Relationship Id="rId143" Type="http://schemas.openxmlformats.org/officeDocument/2006/relationships/image" Target="../media/image479.png"/><Relationship Id="rId148" Type="http://schemas.openxmlformats.org/officeDocument/2006/relationships/customXml" Target="../ink/ink482.xml"/><Relationship Id="rId164" Type="http://schemas.openxmlformats.org/officeDocument/2006/relationships/customXml" Target="../ink/ink490.xml"/><Relationship Id="rId169" Type="http://schemas.openxmlformats.org/officeDocument/2006/relationships/image" Target="../media/image492.png"/><Relationship Id="rId185" Type="http://schemas.openxmlformats.org/officeDocument/2006/relationships/image" Target="../media/image500.png"/><Relationship Id="rId4" Type="http://schemas.openxmlformats.org/officeDocument/2006/relationships/image" Target="../media/image227.png"/><Relationship Id="rId9" Type="http://schemas.openxmlformats.org/officeDocument/2006/relationships/customXml" Target="../ink/ink411.xml"/><Relationship Id="rId180" Type="http://schemas.openxmlformats.org/officeDocument/2006/relationships/customXml" Target="../ink/ink498.xml"/><Relationship Id="rId26" Type="http://schemas.openxmlformats.org/officeDocument/2006/relationships/image" Target="../media/image423.png"/><Relationship Id="rId47" Type="http://schemas.openxmlformats.org/officeDocument/2006/relationships/customXml" Target="../ink/ink430.xml"/><Relationship Id="rId68" Type="http://schemas.openxmlformats.org/officeDocument/2006/relationships/image" Target="../media/image443.png"/><Relationship Id="rId89" Type="http://schemas.openxmlformats.org/officeDocument/2006/relationships/customXml" Target="../ink/ink451.xml"/><Relationship Id="rId112" Type="http://schemas.openxmlformats.org/officeDocument/2006/relationships/customXml" Target="../ink/ink463.xml"/><Relationship Id="rId133" Type="http://schemas.openxmlformats.org/officeDocument/2006/relationships/customXml" Target="../ink/ink474.xml"/><Relationship Id="rId154" Type="http://schemas.openxmlformats.org/officeDocument/2006/relationships/customXml" Target="../ink/ink485.xml"/><Relationship Id="rId175" Type="http://schemas.openxmlformats.org/officeDocument/2006/relationships/image" Target="../media/image495.png"/><Relationship Id="rId16" Type="http://schemas.openxmlformats.org/officeDocument/2006/relationships/image" Target="../media/image418.png"/><Relationship Id="rId37" Type="http://schemas.openxmlformats.org/officeDocument/2006/relationships/customXml" Target="../ink/ink425.xml"/><Relationship Id="rId58" Type="http://schemas.openxmlformats.org/officeDocument/2006/relationships/image" Target="../media/image439.png"/><Relationship Id="rId79" Type="http://schemas.openxmlformats.org/officeDocument/2006/relationships/customXml" Target="../ink/ink446.xml"/><Relationship Id="rId102" Type="http://schemas.openxmlformats.org/officeDocument/2006/relationships/image" Target="../media/image460.png"/><Relationship Id="rId123" Type="http://schemas.openxmlformats.org/officeDocument/2006/relationships/image" Target="../media/image470.png"/><Relationship Id="rId144" Type="http://schemas.openxmlformats.org/officeDocument/2006/relationships/customXml" Target="../ink/ink480.xml"/><Relationship Id="rId90" Type="http://schemas.openxmlformats.org/officeDocument/2006/relationships/image" Target="../media/image454.png"/><Relationship Id="rId165" Type="http://schemas.openxmlformats.org/officeDocument/2006/relationships/image" Target="../media/image490.png"/><Relationship Id="rId186" Type="http://schemas.openxmlformats.org/officeDocument/2006/relationships/customXml" Target="../ink/ink501.xml"/><Relationship Id="rId27" Type="http://schemas.openxmlformats.org/officeDocument/2006/relationships/customXml" Target="../ink/ink420.xml"/><Relationship Id="rId48" Type="http://schemas.openxmlformats.org/officeDocument/2006/relationships/image" Target="../media/image434.png"/><Relationship Id="rId69" Type="http://schemas.openxmlformats.org/officeDocument/2006/relationships/customXml" Target="../ink/ink441.xml"/><Relationship Id="rId113" Type="http://schemas.openxmlformats.org/officeDocument/2006/relationships/image" Target="../media/image465.png"/><Relationship Id="rId134" Type="http://schemas.openxmlformats.org/officeDocument/2006/relationships/customXml" Target="../ink/ink475.xml"/><Relationship Id="rId80" Type="http://schemas.openxmlformats.org/officeDocument/2006/relationships/image" Target="../media/image449.png"/><Relationship Id="rId155" Type="http://schemas.openxmlformats.org/officeDocument/2006/relationships/image" Target="../media/image485.png"/><Relationship Id="rId176" Type="http://schemas.openxmlformats.org/officeDocument/2006/relationships/customXml" Target="../ink/ink496.xml"/><Relationship Id="rId17" Type="http://schemas.openxmlformats.org/officeDocument/2006/relationships/customXml" Target="../ink/ink415.xml"/><Relationship Id="rId38" Type="http://schemas.openxmlformats.org/officeDocument/2006/relationships/image" Target="../media/image429.png"/><Relationship Id="rId59" Type="http://schemas.openxmlformats.org/officeDocument/2006/relationships/customXml" Target="../ink/ink436.xml"/><Relationship Id="rId103" Type="http://schemas.openxmlformats.org/officeDocument/2006/relationships/customXml" Target="../ink/ink458.xml"/><Relationship Id="rId124" Type="http://schemas.openxmlformats.org/officeDocument/2006/relationships/customXml" Target="../ink/ink469.xml"/><Relationship Id="rId70" Type="http://schemas.openxmlformats.org/officeDocument/2006/relationships/image" Target="../media/image444.png"/><Relationship Id="rId91" Type="http://schemas.openxmlformats.org/officeDocument/2006/relationships/customXml" Target="../ink/ink452.xml"/><Relationship Id="rId145" Type="http://schemas.openxmlformats.org/officeDocument/2006/relationships/image" Target="../media/image480.png"/><Relationship Id="rId166" Type="http://schemas.openxmlformats.org/officeDocument/2006/relationships/customXml" Target="../ink/ink491.xml"/><Relationship Id="rId187" Type="http://schemas.openxmlformats.org/officeDocument/2006/relationships/image" Target="../media/image501.png"/><Relationship Id="rId1" Type="http://schemas.openxmlformats.org/officeDocument/2006/relationships/slideLayout" Target="../slideLayouts/slideLayout7.xml"/><Relationship Id="rId28" Type="http://schemas.openxmlformats.org/officeDocument/2006/relationships/image" Target="../media/image424.png"/><Relationship Id="rId49" Type="http://schemas.openxmlformats.org/officeDocument/2006/relationships/customXml" Target="../ink/ink431.xml"/><Relationship Id="rId114" Type="http://schemas.openxmlformats.org/officeDocument/2006/relationships/customXml" Target="../ink/ink464.xml"/><Relationship Id="rId60" Type="http://schemas.openxmlformats.org/officeDocument/2006/relationships/image" Target="../media/image276.png"/><Relationship Id="rId81" Type="http://schemas.openxmlformats.org/officeDocument/2006/relationships/customXml" Target="../ink/ink447.xml"/><Relationship Id="rId135" Type="http://schemas.openxmlformats.org/officeDocument/2006/relationships/image" Target="../media/image475.png"/><Relationship Id="rId156" Type="http://schemas.openxmlformats.org/officeDocument/2006/relationships/customXml" Target="../ink/ink486.xml"/><Relationship Id="rId177" Type="http://schemas.openxmlformats.org/officeDocument/2006/relationships/image" Target="../media/image496.png"/><Relationship Id="rId18" Type="http://schemas.openxmlformats.org/officeDocument/2006/relationships/image" Target="../media/image419.png"/><Relationship Id="rId39" Type="http://schemas.openxmlformats.org/officeDocument/2006/relationships/customXml" Target="../ink/ink426.xml"/></Relationships>
</file>

<file path=ppt/slides/_rels/slide15.xml.rels><?xml version="1.0" encoding="UTF-8" standalone="yes"?>
<Relationships xmlns="http://schemas.openxmlformats.org/package/2006/relationships"><Relationship Id="rId3" Type="http://schemas.openxmlformats.org/officeDocument/2006/relationships/customXml" Target="../ink/ink505.xml"/><Relationship Id="rId2" Type="http://schemas.openxmlformats.org/officeDocument/2006/relationships/image" Target="../media/image129.png"/><Relationship Id="rId1" Type="http://schemas.openxmlformats.org/officeDocument/2006/relationships/slideLayout" Target="../slideLayouts/slideLayout7.xml"/><Relationship Id="rId4" Type="http://schemas.openxmlformats.org/officeDocument/2006/relationships/image" Target="../media/image505.png"/></Relationships>
</file>

<file path=ppt/slides/_rels/slide16.xml.rels><?xml version="1.0" encoding="UTF-8" standalone="yes"?>
<Relationships xmlns="http://schemas.openxmlformats.org/package/2006/relationships"><Relationship Id="rId117" Type="http://schemas.openxmlformats.org/officeDocument/2006/relationships/customXml" Target="../ink/ink563.xml"/><Relationship Id="rId21" Type="http://schemas.openxmlformats.org/officeDocument/2006/relationships/customXml" Target="../ink/ink515.xml"/><Relationship Id="rId42" Type="http://schemas.openxmlformats.org/officeDocument/2006/relationships/image" Target="../media/image524.png"/><Relationship Id="rId47" Type="http://schemas.openxmlformats.org/officeDocument/2006/relationships/customXml" Target="../ink/ink528.xml"/><Relationship Id="rId63" Type="http://schemas.openxmlformats.org/officeDocument/2006/relationships/customXml" Target="../ink/ink536.xml"/><Relationship Id="rId68" Type="http://schemas.openxmlformats.org/officeDocument/2006/relationships/image" Target="../media/image537.png"/><Relationship Id="rId84" Type="http://schemas.openxmlformats.org/officeDocument/2006/relationships/image" Target="../media/image545.png"/><Relationship Id="rId89" Type="http://schemas.openxmlformats.org/officeDocument/2006/relationships/customXml" Target="../ink/ink549.xml"/><Relationship Id="rId112" Type="http://schemas.openxmlformats.org/officeDocument/2006/relationships/image" Target="../media/image559.png"/><Relationship Id="rId16" Type="http://schemas.openxmlformats.org/officeDocument/2006/relationships/image" Target="../media/image511.png"/><Relationship Id="rId107" Type="http://schemas.openxmlformats.org/officeDocument/2006/relationships/customXml" Target="../ink/ink558.xml"/><Relationship Id="rId11" Type="http://schemas.openxmlformats.org/officeDocument/2006/relationships/customXml" Target="../ink/ink510.xml"/><Relationship Id="rId32" Type="http://schemas.openxmlformats.org/officeDocument/2006/relationships/image" Target="../media/image519.png"/><Relationship Id="rId37" Type="http://schemas.openxmlformats.org/officeDocument/2006/relationships/customXml" Target="../ink/ink523.xml"/><Relationship Id="rId53" Type="http://schemas.openxmlformats.org/officeDocument/2006/relationships/customXml" Target="../ink/ink531.xml"/><Relationship Id="rId58" Type="http://schemas.openxmlformats.org/officeDocument/2006/relationships/image" Target="../media/image532.png"/><Relationship Id="rId74" Type="http://schemas.openxmlformats.org/officeDocument/2006/relationships/image" Target="../media/image540.png"/><Relationship Id="rId79" Type="http://schemas.openxmlformats.org/officeDocument/2006/relationships/customXml" Target="../ink/ink544.xml"/><Relationship Id="rId102" Type="http://schemas.openxmlformats.org/officeDocument/2006/relationships/image" Target="../media/image554.png"/><Relationship Id="rId123" Type="http://schemas.openxmlformats.org/officeDocument/2006/relationships/customXml" Target="../ink/ink566.xml"/><Relationship Id="rId128" Type="http://schemas.openxmlformats.org/officeDocument/2006/relationships/image" Target="../media/image567.png"/><Relationship Id="rId5" Type="http://schemas.openxmlformats.org/officeDocument/2006/relationships/customXml" Target="../ink/ink507.xml"/><Relationship Id="rId90" Type="http://schemas.openxmlformats.org/officeDocument/2006/relationships/image" Target="../media/image548.png"/><Relationship Id="rId95" Type="http://schemas.openxmlformats.org/officeDocument/2006/relationships/customXml" Target="../ink/ink552.xml"/><Relationship Id="rId22" Type="http://schemas.openxmlformats.org/officeDocument/2006/relationships/image" Target="../media/image514.png"/><Relationship Id="rId27" Type="http://schemas.openxmlformats.org/officeDocument/2006/relationships/customXml" Target="../ink/ink518.xml"/><Relationship Id="rId43" Type="http://schemas.openxmlformats.org/officeDocument/2006/relationships/customXml" Target="../ink/ink526.xml"/><Relationship Id="rId48" Type="http://schemas.openxmlformats.org/officeDocument/2006/relationships/image" Target="../media/image527.png"/><Relationship Id="rId64" Type="http://schemas.openxmlformats.org/officeDocument/2006/relationships/image" Target="../media/image535.png"/><Relationship Id="rId69" Type="http://schemas.openxmlformats.org/officeDocument/2006/relationships/customXml" Target="../ink/ink539.xml"/><Relationship Id="rId113" Type="http://schemas.openxmlformats.org/officeDocument/2006/relationships/customXml" Target="../ink/ink561.xml"/><Relationship Id="rId118" Type="http://schemas.openxmlformats.org/officeDocument/2006/relationships/image" Target="../media/image562.png"/><Relationship Id="rId80" Type="http://schemas.openxmlformats.org/officeDocument/2006/relationships/image" Target="../media/image543.png"/><Relationship Id="rId85" Type="http://schemas.openxmlformats.org/officeDocument/2006/relationships/customXml" Target="../ink/ink547.xml"/><Relationship Id="rId12" Type="http://schemas.openxmlformats.org/officeDocument/2006/relationships/image" Target="../media/image509.png"/><Relationship Id="rId17" Type="http://schemas.openxmlformats.org/officeDocument/2006/relationships/customXml" Target="../ink/ink513.xml"/><Relationship Id="rId33" Type="http://schemas.openxmlformats.org/officeDocument/2006/relationships/customXml" Target="../ink/ink521.xml"/><Relationship Id="rId38" Type="http://schemas.openxmlformats.org/officeDocument/2006/relationships/image" Target="../media/image522.png"/><Relationship Id="rId59" Type="http://schemas.openxmlformats.org/officeDocument/2006/relationships/customXml" Target="../ink/ink534.xml"/><Relationship Id="rId103" Type="http://schemas.openxmlformats.org/officeDocument/2006/relationships/customXml" Target="../ink/ink556.xml"/><Relationship Id="rId108" Type="http://schemas.openxmlformats.org/officeDocument/2006/relationships/image" Target="../media/image557.png"/><Relationship Id="rId124" Type="http://schemas.openxmlformats.org/officeDocument/2006/relationships/image" Target="../media/image565.png"/><Relationship Id="rId129" Type="http://schemas.openxmlformats.org/officeDocument/2006/relationships/customXml" Target="../ink/ink569.xml"/><Relationship Id="rId54" Type="http://schemas.openxmlformats.org/officeDocument/2006/relationships/image" Target="../media/image530.png"/><Relationship Id="rId70" Type="http://schemas.openxmlformats.org/officeDocument/2006/relationships/image" Target="../media/image538.png"/><Relationship Id="rId75" Type="http://schemas.openxmlformats.org/officeDocument/2006/relationships/customXml" Target="../ink/ink542.xml"/><Relationship Id="rId91" Type="http://schemas.openxmlformats.org/officeDocument/2006/relationships/customXml" Target="../ink/ink550.xml"/><Relationship Id="rId96" Type="http://schemas.openxmlformats.org/officeDocument/2006/relationships/image" Target="../media/image551.png"/><Relationship Id="rId1" Type="http://schemas.openxmlformats.org/officeDocument/2006/relationships/slideLayout" Target="../slideLayouts/slideLayout7.xml"/><Relationship Id="rId6" Type="http://schemas.openxmlformats.org/officeDocument/2006/relationships/image" Target="../media/image506.png"/><Relationship Id="rId23" Type="http://schemas.openxmlformats.org/officeDocument/2006/relationships/customXml" Target="../ink/ink516.xml"/><Relationship Id="rId28" Type="http://schemas.openxmlformats.org/officeDocument/2006/relationships/image" Target="../media/image517.png"/><Relationship Id="rId49" Type="http://schemas.openxmlformats.org/officeDocument/2006/relationships/customXml" Target="../ink/ink529.xml"/><Relationship Id="rId114" Type="http://schemas.openxmlformats.org/officeDocument/2006/relationships/image" Target="../media/image560.png"/><Relationship Id="rId119" Type="http://schemas.openxmlformats.org/officeDocument/2006/relationships/customXml" Target="../ink/ink564.xml"/><Relationship Id="rId44" Type="http://schemas.openxmlformats.org/officeDocument/2006/relationships/image" Target="../media/image525.png"/><Relationship Id="rId60" Type="http://schemas.openxmlformats.org/officeDocument/2006/relationships/image" Target="../media/image533.png"/><Relationship Id="rId65" Type="http://schemas.openxmlformats.org/officeDocument/2006/relationships/customXml" Target="../ink/ink537.xml"/><Relationship Id="rId81" Type="http://schemas.openxmlformats.org/officeDocument/2006/relationships/customXml" Target="../ink/ink545.xml"/><Relationship Id="rId86" Type="http://schemas.openxmlformats.org/officeDocument/2006/relationships/image" Target="../media/image546.png"/><Relationship Id="rId130" Type="http://schemas.openxmlformats.org/officeDocument/2006/relationships/image" Target="../media/image568.png"/><Relationship Id="rId13" Type="http://schemas.openxmlformats.org/officeDocument/2006/relationships/customXml" Target="../ink/ink511.xml"/><Relationship Id="rId18" Type="http://schemas.openxmlformats.org/officeDocument/2006/relationships/image" Target="../media/image512.png"/><Relationship Id="rId39" Type="http://schemas.openxmlformats.org/officeDocument/2006/relationships/customXml" Target="../ink/ink524.xml"/><Relationship Id="rId109" Type="http://schemas.openxmlformats.org/officeDocument/2006/relationships/customXml" Target="../ink/ink559.xml"/><Relationship Id="rId34" Type="http://schemas.openxmlformats.org/officeDocument/2006/relationships/image" Target="../media/image520.png"/><Relationship Id="rId50" Type="http://schemas.openxmlformats.org/officeDocument/2006/relationships/image" Target="../media/image528.png"/><Relationship Id="rId55" Type="http://schemas.openxmlformats.org/officeDocument/2006/relationships/customXml" Target="../ink/ink532.xml"/><Relationship Id="rId76" Type="http://schemas.openxmlformats.org/officeDocument/2006/relationships/image" Target="../media/image541.png"/><Relationship Id="rId97" Type="http://schemas.openxmlformats.org/officeDocument/2006/relationships/customXml" Target="../ink/ink553.xml"/><Relationship Id="rId104" Type="http://schemas.openxmlformats.org/officeDocument/2006/relationships/image" Target="../media/image555.png"/><Relationship Id="rId120" Type="http://schemas.openxmlformats.org/officeDocument/2006/relationships/image" Target="../media/image563.png"/><Relationship Id="rId125" Type="http://schemas.openxmlformats.org/officeDocument/2006/relationships/customXml" Target="../ink/ink567.xml"/><Relationship Id="rId7" Type="http://schemas.openxmlformats.org/officeDocument/2006/relationships/customXml" Target="../ink/ink508.xml"/><Relationship Id="rId71" Type="http://schemas.openxmlformats.org/officeDocument/2006/relationships/customXml" Target="../ink/ink540.xml"/><Relationship Id="rId92" Type="http://schemas.openxmlformats.org/officeDocument/2006/relationships/image" Target="../media/image549.png"/><Relationship Id="rId2" Type="http://schemas.openxmlformats.org/officeDocument/2006/relationships/image" Target="../media/image129.png"/><Relationship Id="rId29" Type="http://schemas.openxmlformats.org/officeDocument/2006/relationships/customXml" Target="../ink/ink519.xml"/><Relationship Id="rId24" Type="http://schemas.openxmlformats.org/officeDocument/2006/relationships/image" Target="../media/image515.png"/><Relationship Id="rId40" Type="http://schemas.openxmlformats.org/officeDocument/2006/relationships/image" Target="../media/image523.png"/><Relationship Id="rId45" Type="http://schemas.openxmlformats.org/officeDocument/2006/relationships/customXml" Target="../ink/ink527.xml"/><Relationship Id="rId66" Type="http://schemas.openxmlformats.org/officeDocument/2006/relationships/image" Target="../media/image536.png"/><Relationship Id="rId87" Type="http://schemas.openxmlformats.org/officeDocument/2006/relationships/customXml" Target="../ink/ink548.xml"/><Relationship Id="rId110" Type="http://schemas.openxmlformats.org/officeDocument/2006/relationships/image" Target="../media/image558.png"/><Relationship Id="rId115" Type="http://schemas.openxmlformats.org/officeDocument/2006/relationships/customXml" Target="../ink/ink562.xml"/><Relationship Id="rId61" Type="http://schemas.openxmlformats.org/officeDocument/2006/relationships/customXml" Target="../ink/ink535.xml"/><Relationship Id="rId82" Type="http://schemas.openxmlformats.org/officeDocument/2006/relationships/image" Target="../media/image544.png"/><Relationship Id="rId19" Type="http://schemas.openxmlformats.org/officeDocument/2006/relationships/customXml" Target="../ink/ink514.xml"/><Relationship Id="rId14" Type="http://schemas.openxmlformats.org/officeDocument/2006/relationships/image" Target="../media/image510.png"/><Relationship Id="rId30" Type="http://schemas.openxmlformats.org/officeDocument/2006/relationships/image" Target="../media/image518.png"/><Relationship Id="rId35" Type="http://schemas.openxmlformats.org/officeDocument/2006/relationships/customXml" Target="../ink/ink522.xml"/><Relationship Id="rId56" Type="http://schemas.openxmlformats.org/officeDocument/2006/relationships/image" Target="../media/image531.png"/><Relationship Id="rId77" Type="http://schemas.openxmlformats.org/officeDocument/2006/relationships/customXml" Target="../ink/ink543.xml"/><Relationship Id="rId100" Type="http://schemas.openxmlformats.org/officeDocument/2006/relationships/image" Target="../media/image553.png"/><Relationship Id="rId105" Type="http://schemas.openxmlformats.org/officeDocument/2006/relationships/customXml" Target="../ink/ink557.xml"/><Relationship Id="rId126" Type="http://schemas.openxmlformats.org/officeDocument/2006/relationships/image" Target="../media/image566.png"/><Relationship Id="rId8" Type="http://schemas.openxmlformats.org/officeDocument/2006/relationships/image" Target="../media/image507.png"/><Relationship Id="rId51" Type="http://schemas.openxmlformats.org/officeDocument/2006/relationships/customXml" Target="../ink/ink530.xml"/><Relationship Id="rId72" Type="http://schemas.openxmlformats.org/officeDocument/2006/relationships/image" Target="../media/image539.png"/><Relationship Id="rId93" Type="http://schemas.openxmlformats.org/officeDocument/2006/relationships/customXml" Target="../ink/ink551.xml"/><Relationship Id="rId98" Type="http://schemas.openxmlformats.org/officeDocument/2006/relationships/image" Target="../media/image552.png"/><Relationship Id="rId121" Type="http://schemas.openxmlformats.org/officeDocument/2006/relationships/customXml" Target="../ink/ink565.xml"/><Relationship Id="rId3" Type="http://schemas.openxmlformats.org/officeDocument/2006/relationships/customXml" Target="../ink/ink506.xml"/><Relationship Id="rId25" Type="http://schemas.openxmlformats.org/officeDocument/2006/relationships/customXml" Target="../ink/ink517.xml"/><Relationship Id="rId46" Type="http://schemas.openxmlformats.org/officeDocument/2006/relationships/image" Target="../media/image526.png"/><Relationship Id="rId67" Type="http://schemas.openxmlformats.org/officeDocument/2006/relationships/customXml" Target="../ink/ink538.xml"/><Relationship Id="rId116" Type="http://schemas.openxmlformats.org/officeDocument/2006/relationships/image" Target="../media/image561.png"/><Relationship Id="rId20" Type="http://schemas.openxmlformats.org/officeDocument/2006/relationships/image" Target="../media/image513.png"/><Relationship Id="rId41" Type="http://schemas.openxmlformats.org/officeDocument/2006/relationships/customXml" Target="../ink/ink525.xml"/><Relationship Id="rId62" Type="http://schemas.openxmlformats.org/officeDocument/2006/relationships/image" Target="../media/image534.png"/><Relationship Id="rId83" Type="http://schemas.openxmlformats.org/officeDocument/2006/relationships/customXml" Target="../ink/ink546.xml"/><Relationship Id="rId88" Type="http://schemas.openxmlformats.org/officeDocument/2006/relationships/image" Target="../media/image547.png"/><Relationship Id="rId111" Type="http://schemas.openxmlformats.org/officeDocument/2006/relationships/customXml" Target="../ink/ink560.xml"/><Relationship Id="rId15" Type="http://schemas.openxmlformats.org/officeDocument/2006/relationships/customXml" Target="../ink/ink512.xml"/><Relationship Id="rId36" Type="http://schemas.openxmlformats.org/officeDocument/2006/relationships/image" Target="../media/image521.png"/><Relationship Id="rId57" Type="http://schemas.openxmlformats.org/officeDocument/2006/relationships/customXml" Target="../ink/ink533.xml"/><Relationship Id="rId106" Type="http://schemas.openxmlformats.org/officeDocument/2006/relationships/image" Target="../media/image556.png"/><Relationship Id="rId127" Type="http://schemas.openxmlformats.org/officeDocument/2006/relationships/customXml" Target="../ink/ink568.xml"/><Relationship Id="rId10" Type="http://schemas.openxmlformats.org/officeDocument/2006/relationships/image" Target="../media/image508.png"/><Relationship Id="rId31" Type="http://schemas.openxmlformats.org/officeDocument/2006/relationships/customXml" Target="../ink/ink520.xml"/><Relationship Id="rId52" Type="http://schemas.openxmlformats.org/officeDocument/2006/relationships/image" Target="../media/image529.png"/><Relationship Id="rId73" Type="http://schemas.openxmlformats.org/officeDocument/2006/relationships/customXml" Target="../ink/ink541.xml"/><Relationship Id="rId78" Type="http://schemas.openxmlformats.org/officeDocument/2006/relationships/image" Target="../media/image542.png"/><Relationship Id="rId94" Type="http://schemas.openxmlformats.org/officeDocument/2006/relationships/image" Target="../media/image550.png"/><Relationship Id="rId99" Type="http://schemas.openxmlformats.org/officeDocument/2006/relationships/customXml" Target="../ink/ink554.xml"/><Relationship Id="rId101" Type="http://schemas.openxmlformats.org/officeDocument/2006/relationships/customXml" Target="../ink/ink555.xml"/><Relationship Id="rId122" Type="http://schemas.openxmlformats.org/officeDocument/2006/relationships/image" Target="../media/image564.png"/><Relationship Id="rId4" Type="http://schemas.openxmlformats.org/officeDocument/2006/relationships/image" Target="../media/image227.png"/><Relationship Id="rId9" Type="http://schemas.openxmlformats.org/officeDocument/2006/relationships/customXml" Target="../ink/ink509.xml"/><Relationship Id="rId26" Type="http://schemas.openxmlformats.org/officeDocument/2006/relationships/image" Target="../media/image516.png"/></Relationships>
</file>

<file path=ppt/slides/_rels/slide17.xml.rels><?xml version="1.0" encoding="UTF-8" standalone="yes"?>
<Relationships xmlns="http://schemas.openxmlformats.org/package/2006/relationships"><Relationship Id="rId3" Type="http://schemas.openxmlformats.org/officeDocument/2006/relationships/image" Target="../media/image569.png"/><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hyperlink" Target="http://www.twitter.com/" TargetMode="External"/><Relationship Id="rId2" Type="http://schemas.openxmlformats.org/officeDocument/2006/relationships/hyperlink" Target="http://www.facebook.com/" TargetMode="External"/><Relationship Id="rId1" Type="http://schemas.openxmlformats.org/officeDocument/2006/relationships/slideLayout" Target="../slideLayouts/slideLayout20.xml"/><Relationship Id="rId5" Type="http://schemas.openxmlformats.org/officeDocument/2006/relationships/image" Target="../media/image4.png"/><Relationship Id="rId4" Type="http://schemas.openxmlformats.org/officeDocument/2006/relationships/hyperlink" Target="http://www.dribbble.com/"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8" Type="http://schemas.openxmlformats.org/officeDocument/2006/relationships/image" Target="../media/image575.jpeg"/><Relationship Id="rId3" Type="http://schemas.openxmlformats.org/officeDocument/2006/relationships/image" Target="../media/image570.jpeg"/><Relationship Id="rId7" Type="http://schemas.openxmlformats.org/officeDocument/2006/relationships/image" Target="../media/image574.tiff"/><Relationship Id="rId2" Type="http://schemas.openxmlformats.org/officeDocument/2006/relationships/notesSlide" Target="../notesSlides/notesSlide8.xml"/><Relationship Id="rId1" Type="http://schemas.openxmlformats.org/officeDocument/2006/relationships/slideLayout" Target="../slideLayouts/slideLayout37.xml"/><Relationship Id="rId6" Type="http://schemas.openxmlformats.org/officeDocument/2006/relationships/image" Target="../media/image573.tiff"/><Relationship Id="rId5" Type="http://schemas.openxmlformats.org/officeDocument/2006/relationships/image" Target="../media/image572.tiff"/><Relationship Id="rId4" Type="http://schemas.openxmlformats.org/officeDocument/2006/relationships/image" Target="../media/image571.tiff"/><Relationship Id="rId9"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17" Type="http://schemas.openxmlformats.org/officeDocument/2006/relationships/image" Target="../media/image64.png"/><Relationship Id="rId21" Type="http://schemas.openxmlformats.org/officeDocument/2006/relationships/image" Target="../media/image16.png"/><Relationship Id="rId42" Type="http://schemas.openxmlformats.org/officeDocument/2006/relationships/customXml" Target="../ink/ink21.xml"/><Relationship Id="rId63" Type="http://schemas.openxmlformats.org/officeDocument/2006/relationships/image" Target="../media/image37.png"/><Relationship Id="rId84" Type="http://schemas.openxmlformats.org/officeDocument/2006/relationships/customXml" Target="../ink/ink42.xml"/><Relationship Id="rId138" Type="http://schemas.openxmlformats.org/officeDocument/2006/relationships/customXml" Target="../ink/ink69.xml"/><Relationship Id="rId159" Type="http://schemas.openxmlformats.org/officeDocument/2006/relationships/image" Target="../media/image85.png"/><Relationship Id="rId170" Type="http://schemas.openxmlformats.org/officeDocument/2006/relationships/customXml" Target="../ink/ink85.xml"/><Relationship Id="rId191" Type="http://schemas.openxmlformats.org/officeDocument/2006/relationships/image" Target="../media/image101.png"/><Relationship Id="rId205" Type="http://schemas.openxmlformats.org/officeDocument/2006/relationships/image" Target="../media/image108.png"/><Relationship Id="rId226" Type="http://schemas.openxmlformats.org/officeDocument/2006/relationships/customXml" Target="../ink/ink113.xml"/><Relationship Id="rId107" Type="http://schemas.openxmlformats.org/officeDocument/2006/relationships/image" Target="../media/image59.png"/><Relationship Id="rId11" Type="http://schemas.openxmlformats.org/officeDocument/2006/relationships/image" Target="../media/image11.png"/><Relationship Id="rId32" Type="http://schemas.openxmlformats.org/officeDocument/2006/relationships/customXml" Target="../ink/ink16.xml"/><Relationship Id="rId53" Type="http://schemas.openxmlformats.org/officeDocument/2006/relationships/image" Target="../media/image32.png"/><Relationship Id="rId74" Type="http://schemas.openxmlformats.org/officeDocument/2006/relationships/customXml" Target="../ink/ink37.xml"/><Relationship Id="rId128" Type="http://schemas.openxmlformats.org/officeDocument/2006/relationships/customXml" Target="../ink/ink64.xml"/><Relationship Id="rId149" Type="http://schemas.openxmlformats.org/officeDocument/2006/relationships/image" Target="../media/image80.png"/><Relationship Id="rId5" Type="http://schemas.openxmlformats.org/officeDocument/2006/relationships/image" Target="../media/image8.png"/><Relationship Id="rId95" Type="http://schemas.openxmlformats.org/officeDocument/2006/relationships/image" Target="../media/image53.png"/><Relationship Id="rId160" Type="http://schemas.openxmlformats.org/officeDocument/2006/relationships/customXml" Target="../ink/ink80.xml"/><Relationship Id="rId181" Type="http://schemas.openxmlformats.org/officeDocument/2006/relationships/image" Target="../media/image96.png"/><Relationship Id="rId216" Type="http://schemas.openxmlformats.org/officeDocument/2006/relationships/customXml" Target="../ink/ink108.xml"/><Relationship Id="rId237" Type="http://schemas.openxmlformats.org/officeDocument/2006/relationships/image" Target="../media/image124.png"/><Relationship Id="rId22" Type="http://schemas.openxmlformats.org/officeDocument/2006/relationships/customXml" Target="../ink/ink11.xml"/><Relationship Id="rId43" Type="http://schemas.openxmlformats.org/officeDocument/2006/relationships/image" Target="../media/image27.png"/><Relationship Id="rId64" Type="http://schemas.openxmlformats.org/officeDocument/2006/relationships/customXml" Target="../ink/ink32.xml"/><Relationship Id="rId118" Type="http://schemas.openxmlformats.org/officeDocument/2006/relationships/customXml" Target="../ink/ink59.xml"/><Relationship Id="rId139" Type="http://schemas.openxmlformats.org/officeDocument/2006/relationships/image" Target="../media/image75.png"/><Relationship Id="rId85" Type="http://schemas.openxmlformats.org/officeDocument/2006/relationships/image" Target="../media/image48.png"/><Relationship Id="rId150" Type="http://schemas.openxmlformats.org/officeDocument/2006/relationships/customXml" Target="../ink/ink75.xml"/><Relationship Id="rId171" Type="http://schemas.openxmlformats.org/officeDocument/2006/relationships/image" Target="../media/image91.png"/><Relationship Id="rId192" Type="http://schemas.openxmlformats.org/officeDocument/2006/relationships/customXml" Target="../ink/ink96.xml"/><Relationship Id="rId206" Type="http://schemas.openxmlformats.org/officeDocument/2006/relationships/customXml" Target="../ink/ink103.xml"/><Relationship Id="rId227" Type="http://schemas.openxmlformats.org/officeDocument/2006/relationships/image" Target="../media/image119.png"/><Relationship Id="rId12" Type="http://schemas.openxmlformats.org/officeDocument/2006/relationships/customXml" Target="../ink/ink6.xml"/><Relationship Id="rId33" Type="http://schemas.openxmlformats.org/officeDocument/2006/relationships/image" Target="../media/image22.png"/><Relationship Id="rId108" Type="http://schemas.openxmlformats.org/officeDocument/2006/relationships/customXml" Target="../ink/ink54.xml"/><Relationship Id="rId129" Type="http://schemas.openxmlformats.org/officeDocument/2006/relationships/image" Target="../media/image70.png"/><Relationship Id="rId54" Type="http://schemas.openxmlformats.org/officeDocument/2006/relationships/customXml" Target="../ink/ink27.xml"/><Relationship Id="rId75" Type="http://schemas.openxmlformats.org/officeDocument/2006/relationships/image" Target="../media/image43.png"/><Relationship Id="rId96" Type="http://schemas.openxmlformats.org/officeDocument/2006/relationships/customXml" Target="../ink/ink48.xml"/><Relationship Id="rId140" Type="http://schemas.openxmlformats.org/officeDocument/2006/relationships/customXml" Target="../ink/ink70.xml"/><Relationship Id="rId161" Type="http://schemas.openxmlformats.org/officeDocument/2006/relationships/image" Target="../media/image86.png"/><Relationship Id="rId182" Type="http://schemas.openxmlformats.org/officeDocument/2006/relationships/customXml" Target="../ink/ink91.xml"/><Relationship Id="rId217" Type="http://schemas.openxmlformats.org/officeDocument/2006/relationships/image" Target="../media/image114.png"/><Relationship Id="rId6" Type="http://schemas.openxmlformats.org/officeDocument/2006/relationships/customXml" Target="../ink/ink3.xml"/><Relationship Id="rId238" Type="http://schemas.openxmlformats.org/officeDocument/2006/relationships/customXml" Target="../ink/ink119.xml"/><Relationship Id="rId23" Type="http://schemas.openxmlformats.org/officeDocument/2006/relationships/image" Target="../media/image17.png"/><Relationship Id="rId119" Type="http://schemas.openxmlformats.org/officeDocument/2006/relationships/image" Target="../media/image65.png"/><Relationship Id="rId44" Type="http://schemas.openxmlformats.org/officeDocument/2006/relationships/customXml" Target="../ink/ink22.xml"/><Relationship Id="rId65" Type="http://schemas.openxmlformats.org/officeDocument/2006/relationships/image" Target="../media/image38.png"/><Relationship Id="rId86" Type="http://schemas.openxmlformats.org/officeDocument/2006/relationships/customXml" Target="../ink/ink43.xml"/><Relationship Id="rId130" Type="http://schemas.openxmlformats.org/officeDocument/2006/relationships/customXml" Target="../ink/ink65.xml"/><Relationship Id="rId151" Type="http://schemas.openxmlformats.org/officeDocument/2006/relationships/image" Target="../media/image81.png"/><Relationship Id="rId172" Type="http://schemas.openxmlformats.org/officeDocument/2006/relationships/customXml" Target="../ink/ink86.xml"/><Relationship Id="rId193" Type="http://schemas.openxmlformats.org/officeDocument/2006/relationships/image" Target="../media/image102.png"/><Relationship Id="rId207" Type="http://schemas.openxmlformats.org/officeDocument/2006/relationships/image" Target="../media/image109.png"/><Relationship Id="rId228" Type="http://schemas.openxmlformats.org/officeDocument/2006/relationships/customXml" Target="../ink/ink114.xml"/><Relationship Id="rId13" Type="http://schemas.openxmlformats.org/officeDocument/2006/relationships/image" Target="../media/image12.png"/><Relationship Id="rId109" Type="http://schemas.openxmlformats.org/officeDocument/2006/relationships/image" Target="../media/image60.png"/><Relationship Id="rId34" Type="http://schemas.openxmlformats.org/officeDocument/2006/relationships/customXml" Target="../ink/ink17.xml"/><Relationship Id="rId55" Type="http://schemas.openxmlformats.org/officeDocument/2006/relationships/image" Target="../media/image33.png"/><Relationship Id="rId76" Type="http://schemas.openxmlformats.org/officeDocument/2006/relationships/customXml" Target="../ink/ink38.xml"/><Relationship Id="rId97" Type="http://schemas.openxmlformats.org/officeDocument/2006/relationships/image" Target="../media/image54.png"/><Relationship Id="rId120" Type="http://schemas.openxmlformats.org/officeDocument/2006/relationships/customXml" Target="../ink/ink60.xml"/><Relationship Id="rId141" Type="http://schemas.openxmlformats.org/officeDocument/2006/relationships/image" Target="../media/image76.png"/><Relationship Id="rId7" Type="http://schemas.openxmlformats.org/officeDocument/2006/relationships/image" Target="../media/image9.png"/><Relationship Id="rId162" Type="http://schemas.openxmlformats.org/officeDocument/2006/relationships/customXml" Target="../ink/ink81.xml"/><Relationship Id="rId183" Type="http://schemas.openxmlformats.org/officeDocument/2006/relationships/image" Target="../media/image97.png"/><Relationship Id="rId218" Type="http://schemas.openxmlformats.org/officeDocument/2006/relationships/customXml" Target="../ink/ink109.xml"/><Relationship Id="rId239" Type="http://schemas.openxmlformats.org/officeDocument/2006/relationships/image" Target="../media/image125.png"/><Relationship Id="rId24" Type="http://schemas.openxmlformats.org/officeDocument/2006/relationships/customXml" Target="../ink/ink12.xml"/><Relationship Id="rId45" Type="http://schemas.openxmlformats.org/officeDocument/2006/relationships/image" Target="../media/image28.png"/><Relationship Id="rId66" Type="http://schemas.openxmlformats.org/officeDocument/2006/relationships/customXml" Target="../ink/ink33.xml"/><Relationship Id="rId87" Type="http://schemas.openxmlformats.org/officeDocument/2006/relationships/image" Target="../media/image49.png"/><Relationship Id="rId110" Type="http://schemas.openxmlformats.org/officeDocument/2006/relationships/customXml" Target="../ink/ink55.xml"/><Relationship Id="rId131" Type="http://schemas.openxmlformats.org/officeDocument/2006/relationships/image" Target="../media/image71.png"/><Relationship Id="rId152" Type="http://schemas.openxmlformats.org/officeDocument/2006/relationships/customXml" Target="../ink/ink76.xml"/><Relationship Id="rId173" Type="http://schemas.openxmlformats.org/officeDocument/2006/relationships/image" Target="../media/image92.png"/><Relationship Id="rId194" Type="http://schemas.openxmlformats.org/officeDocument/2006/relationships/customXml" Target="../ink/ink97.xml"/><Relationship Id="rId208" Type="http://schemas.openxmlformats.org/officeDocument/2006/relationships/customXml" Target="../ink/ink104.xml"/><Relationship Id="rId229" Type="http://schemas.openxmlformats.org/officeDocument/2006/relationships/image" Target="../media/image120.png"/><Relationship Id="rId240" Type="http://schemas.openxmlformats.org/officeDocument/2006/relationships/customXml" Target="../ink/ink120.xml"/><Relationship Id="rId14" Type="http://schemas.openxmlformats.org/officeDocument/2006/relationships/customXml" Target="../ink/ink7.xml"/><Relationship Id="rId35" Type="http://schemas.openxmlformats.org/officeDocument/2006/relationships/image" Target="../media/image23.png"/><Relationship Id="rId56" Type="http://schemas.openxmlformats.org/officeDocument/2006/relationships/customXml" Target="../ink/ink28.xml"/><Relationship Id="rId77" Type="http://schemas.openxmlformats.org/officeDocument/2006/relationships/image" Target="../media/image44.png"/><Relationship Id="rId100" Type="http://schemas.openxmlformats.org/officeDocument/2006/relationships/customXml" Target="../ink/ink50.xml"/><Relationship Id="rId8" Type="http://schemas.openxmlformats.org/officeDocument/2006/relationships/customXml" Target="../ink/ink4.xml"/><Relationship Id="rId98" Type="http://schemas.openxmlformats.org/officeDocument/2006/relationships/customXml" Target="../ink/ink49.xml"/><Relationship Id="rId121" Type="http://schemas.openxmlformats.org/officeDocument/2006/relationships/image" Target="../media/image66.png"/><Relationship Id="rId142" Type="http://schemas.openxmlformats.org/officeDocument/2006/relationships/customXml" Target="../ink/ink71.xml"/><Relationship Id="rId163" Type="http://schemas.openxmlformats.org/officeDocument/2006/relationships/image" Target="../media/image87.png"/><Relationship Id="rId184" Type="http://schemas.openxmlformats.org/officeDocument/2006/relationships/customXml" Target="../ink/ink92.xml"/><Relationship Id="rId219" Type="http://schemas.openxmlformats.org/officeDocument/2006/relationships/image" Target="../media/image115.png"/><Relationship Id="rId230" Type="http://schemas.openxmlformats.org/officeDocument/2006/relationships/customXml" Target="../ink/ink115.xml"/><Relationship Id="rId25" Type="http://schemas.openxmlformats.org/officeDocument/2006/relationships/image" Target="../media/image18.png"/><Relationship Id="rId46" Type="http://schemas.openxmlformats.org/officeDocument/2006/relationships/customXml" Target="../ink/ink23.xml"/><Relationship Id="rId67" Type="http://schemas.openxmlformats.org/officeDocument/2006/relationships/image" Target="../media/image39.png"/><Relationship Id="rId88" Type="http://schemas.openxmlformats.org/officeDocument/2006/relationships/customXml" Target="../ink/ink44.xml"/><Relationship Id="rId111" Type="http://schemas.openxmlformats.org/officeDocument/2006/relationships/image" Target="../media/image61.png"/><Relationship Id="rId132" Type="http://schemas.openxmlformats.org/officeDocument/2006/relationships/customXml" Target="../ink/ink66.xml"/><Relationship Id="rId153" Type="http://schemas.openxmlformats.org/officeDocument/2006/relationships/image" Target="../media/image82.png"/><Relationship Id="rId174" Type="http://schemas.openxmlformats.org/officeDocument/2006/relationships/customXml" Target="../ink/ink87.xml"/><Relationship Id="rId195" Type="http://schemas.openxmlformats.org/officeDocument/2006/relationships/image" Target="../media/image103.png"/><Relationship Id="rId209" Type="http://schemas.openxmlformats.org/officeDocument/2006/relationships/image" Target="../media/image110.png"/><Relationship Id="rId220" Type="http://schemas.openxmlformats.org/officeDocument/2006/relationships/customXml" Target="../ink/ink110.xml"/><Relationship Id="rId241" Type="http://schemas.openxmlformats.org/officeDocument/2006/relationships/image" Target="../media/image126.png"/><Relationship Id="rId15" Type="http://schemas.openxmlformats.org/officeDocument/2006/relationships/image" Target="../media/image13.png"/><Relationship Id="rId36" Type="http://schemas.openxmlformats.org/officeDocument/2006/relationships/customXml" Target="../ink/ink18.xml"/><Relationship Id="rId57" Type="http://schemas.openxmlformats.org/officeDocument/2006/relationships/image" Target="../media/image34.png"/><Relationship Id="rId10" Type="http://schemas.openxmlformats.org/officeDocument/2006/relationships/customXml" Target="../ink/ink5.xml"/><Relationship Id="rId31" Type="http://schemas.openxmlformats.org/officeDocument/2006/relationships/image" Target="../media/image21.png"/><Relationship Id="rId52" Type="http://schemas.openxmlformats.org/officeDocument/2006/relationships/customXml" Target="../ink/ink26.xml"/><Relationship Id="rId73" Type="http://schemas.openxmlformats.org/officeDocument/2006/relationships/image" Target="../media/image42.png"/><Relationship Id="rId78" Type="http://schemas.openxmlformats.org/officeDocument/2006/relationships/customXml" Target="../ink/ink39.xml"/><Relationship Id="rId94" Type="http://schemas.openxmlformats.org/officeDocument/2006/relationships/customXml" Target="../ink/ink47.xml"/><Relationship Id="rId99" Type="http://schemas.openxmlformats.org/officeDocument/2006/relationships/image" Target="../media/image55.png"/><Relationship Id="rId101" Type="http://schemas.openxmlformats.org/officeDocument/2006/relationships/image" Target="../media/image56.png"/><Relationship Id="rId122" Type="http://schemas.openxmlformats.org/officeDocument/2006/relationships/customXml" Target="../ink/ink61.xml"/><Relationship Id="rId143" Type="http://schemas.openxmlformats.org/officeDocument/2006/relationships/image" Target="../media/image77.png"/><Relationship Id="rId148" Type="http://schemas.openxmlformats.org/officeDocument/2006/relationships/customXml" Target="../ink/ink74.xml"/><Relationship Id="rId164" Type="http://schemas.openxmlformats.org/officeDocument/2006/relationships/customXml" Target="../ink/ink82.xml"/><Relationship Id="rId169" Type="http://schemas.openxmlformats.org/officeDocument/2006/relationships/image" Target="../media/image90.png"/><Relationship Id="rId185" Type="http://schemas.openxmlformats.org/officeDocument/2006/relationships/image" Target="../media/image98.png"/><Relationship Id="rId4" Type="http://schemas.openxmlformats.org/officeDocument/2006/relationships/customXml" Target="../ink/ink2.xml"/><Relationship Id="rId9" Type="http://schemas.openxmlformats.org/officeDocument/2006/relationships/image" Target="../media/image10.png"/><Relationship Id="rId180" Type="http://schemas.openxmlformats.org/officeDocument/2006/relationships/customXml" Target="../ink/ink90.xml"/><Relationship Id="rId210" Type="http://schemas.openxmlformats.org/officeDocument/2006/relationships/customXml" Target="../ink/ink105.xml"/><Relationship Id="rId215" Type="http://schemas.openxmlformats.org/officeDocument/2006/relationships/image" Target="../media/image113.png"/><Relationship Id="rId236" Type="http://schemas.openxmlformats.org/officeDocument/2006/relationships/customXml" Target="../ink/ink118.xml"/><Relationship Id="rId26" Type="http://schemas.openxmlformats.org/officeDocument/2006/relationships/customXml" Target="../ink/ink13.xml"/><Relationship Id="rId231" Type="http://schemas.openxmlformats.org/officeDocument/2006/relationships/image" Target="../media/image121.png"/><Relationship Id="rId47" Type="http://schemas.openxmlformats.org/officeDocument/2006/relationships/image" Target="../media/image29.png"/><Relationship Id="rId68" Type="http://schemas.openxmlformats.org/officeDocument/2006/relationships/customXml" Target="../ink/ink34.xml"/><Relationship Id="rId89" Type="http://schemas.openxmlformats.org/officeDocument/2006/relationships/image" Target="../media/image50.png"/><Relationship Id="rId112" Type="http://schemas.openxmlformats.org/officeDocument/2006/relationships/customXml" Target="../ink/ink56.xml"/><Relationship Id="rId133" Type="http://schemas.openxmlformats.org/officeDocument/2006/relationships/image" Target="../media/image72.png"/><Relationship Id="rId154" Type="http://schemas.openxmlformats.org/officeDocument/2006/relationships/customXml" Target="../ink/ink77.xml"/><Relationship Id="rId175" Type="http://schemas.openxmlformats.org/officeDocument/2006/relationships/image" Target="../media/image93.png"/><Relationship Id="rId196" Type="http://schemas.openxmlformats.org/officeDocument/2006/relationships/customXml" Target="../ink/ink98.xml"/><Relationship Id="rId200" Type="http://schemas.openxmlformats.org/officeDocument/2006/relationships/customXml" Target="../ink/ink100.xml"/><Relationship Id="rId16" Type="http://schemas.openxmlformats.org/officeDocument/2006/relationships/customXml" Target="../ink/ink8.xml"/><Relationship Id="rId221" Type="http://schemas.openxmlformats.org/officeDocument/2006/relationships/image" Target="../media/image116.png"/><Relationship Id="rId242" Type="http://schemas.openxmlformats.org/officeDocument/2006/relationships/customXml" Target="../ink/ink121.xml"/><Relationship Id="rId37" Type="http://schemas.openxmlformats.org/officeDocument/2006/relationships/image" Target="../media/image24.png"/><Relationship Id="rId58" Type="http://schemas.openxmlformats.org/officeDocument/2006/relationships/customXml" Target="../ink/ink29.xml"/><Relationship Id="rId79" Type="http://schemas.openxmlformats.org/officeDocument/2006/relationships/image" Target="../media/image45.png"/><Relationship Id="rId102" Type="http://schemas.openxmlformats.org/officeDocument/2006/relationships/customXml" Target="../ink/ink51.xml"/><Relationship Id="rId123" Type="http://schemas.openxmlformats.org/officeDocument/2006/relationships/image" Target="../media/image67.png"/><Relationship Id="rId144" Type="http://schemas.openxmlformats.org/officeDocument/2006/relationships/customXml" Target="../ink/ink72.xml"/><Relationship Id="rId90" Type="http://schemas.openxmlformats.org/officeDocument/2006/relationships/customXml" Target="../ink/ink45.xml"/><Relationship Id="rId165" Type="http://schemas.openxmlformats.org/officeDocument/2006/relationships/image" Target="../media/image88.png"/><Relationship Id="rId186" Type="http://schemas.openxmlformats.org/officeDocument/2006/relationships/customXml" Target="../ink/ink93.xml"/><Relationship Id="rId211" Type="http://schemas.openxmlformats.org/officeDocument/2006/relationships/image" Target="../media/image111.png"/><Relationship Id="rId232" Type="http://schemas.openxmlformats.org/officeDocument/2006/relationships/customXml" Target="../ink/ink116.xml"/><Relationship Id="rId27" Type="http://schemas.openxmlformats.org/officeDocument/2006/relationships/image" Target="../media/image19.png"/><Relationship Id="rId48" Type="http://schemas.openxmlformats.org/officeDocument/2006/relationships/customXml" Target="../ink/ink24.xml"/><Relationship Id="rId69" Type="http://schemas.openxmlformats.org/officeDocument/2006/relationships/image" Target="../media/image40.png"/><Relationship Id="rId113" Type="http://schemas.openxmlformats.org/officeDocument/2006/relationships/image" Target="../media/image62.png"/><Relationship Id="rId134" Type="http://schemas.openxmlformats.org/officeDocument/2006/relationships/customXml" Target="../ink/ink67.xml"/><Relationship Id="rId80" Type="http://schemas.openxmlformats.org/officeDocument/2006/relationships/customXml" Target="../ink/ink40.xml"/><Relationship Id="rId155" Type="http://schemas.openxmlformats.org/officeDocument/2006/relationships/image" Target="../media/image83.png"/><Relationship Id="rId176" Type="http://schemas.openxmlformats.org/officeDocument/2006/relationships/customXml" Target="../ink/ink88.xml"/><Relationship Id="rId197" Type="http://schemas.openxmlformats.org/officeDocument/2006/relationships/image" Target="../media/image104.png"/><Relationship Id="rId201" Type="http://schemas.openxmlformats.org/officeDocument/2006/relationships/image" Target="../media/image106.png"/><Relationship Id="rId222" Type="http://schemas.openxmlformats.org/officeDocument/2006/relationships/customXml" Target="../ink/ink111.xml"/><Relationship Id="rId243" Type="http://schemas.openxmlformats.org/officeDocument/2006/relationships/image" Target="../media/image127.png"/><Relationship Id="rId17" Type="http://schemas.openxmlformats.org/officeDocument/2006/relationships/image" Target="../media/image14.png"/><Relationship Id="rId38" Type="http://schemas.openxmlformats.org/officeDocument/2006/relationships/customXml" Target="../ink/ink19.xml"/><Relationship Id="rId59" Type="http://schemas.openxmlformats.org/officeDocument/2006/relationships/image" Target="../media/image35.png"/><Relationship Id="rId103" Type="http://schemas.openxmlformats.org/officeDocument/2006/relationships/image" Target="../media/image57.png"/><Relationship Id="rId124" Type="http://schemas.openxmlformats.org/officeDocument/2006/relationships/customXml" Target="../ink/ink62.xml"/><Relationship Id="rId70" Type="http://schemas.openxmlformats.org/officeDocument/2006/relationships/customXml" Target="../ink/ink35.xml"/><Relationship Id="rId91" Type="http://schemas.openxmlformats.org/officeDocument/2006/relationships/image" Target="../media/image51.png"/><Relationship Id="rId145" Type="http://schemas.openxmlformats.org/officeDocument/2006/relationships/image" Target="../media/image78.png"/><Relationship Id="rId166" Type="http://schemas.openxmlformats.org/officeDocument/2006/relationships/customXml" Target="../ink/ink83.xml"/><Relationship Id="rId187" Type="http://schemas.openxmlformats.org/officeDocument/2006/relationships/image" Target="../media/image99.png"/><Relationship Id="rId1" Type="http://schemas.openxmlformats.org/officeDocument/2006/relationships/slideLayout" Target="../slideLayouts/slideLayout7.xml"/><Relationship Id="rId212" Type="http://schemas.openxmlformats.org/officeDocument/2006/relationships/customXml" Target="../ink/ink106.xml"/><Relationship Id="rId233" Type="http://schemas.openxmlformats.org/officeDocument/2006/relationships/image" Target="../media/image122.png"/><Relationship Id="rId28" Type="http://schemas.openxmlformats.org/officeDocument/2006/relationships/customXml" Target="../ink/ink14.xml"/><Relationship Id="rId49" Type="http://schemas.openxmlformats.org/officeDocument/2006/relationships/image" Target="../media/image30.png"/><Relationship Id="rId114" Type="http://schemas.openxmlformats.org/officeDocument/2006/relationships/customXml" Target="../ink/ink57.xml"/><Relationship Id="rId60" Type="http://schemas.openxmlformats.org/officeDocument/2006/relationships/customXml" Target="../ink/ink30.xml"/><Relationship Id="rId81" Type="http://schemas.openxmlformats.org/officeDocument/2006/relationships/image" Target="../media/image46.png"/><Relationship Id="rId135" Type="http://schemas.openxmlformats.org/officeDocument/2006/relationships/image" Target="../media/image73.png"/><Relationship Id="rId156" Type="http://schemas.openxmlformats.org/officeDocument/2006/relationships/customXml" Target="../ink/ink78.xml"/><Relationship Id="rId177" Type="http://schemas.openxmlformats.org/officeDocument/2006/relationships/image" Target="../media/image94.png"/><Relationship Id="rId198" Type="http://schemas.openxmlformats.org/officeDocument/2006/relationships/customXml" Target="../ink/ink99.xml"/><Relationship Id="rId202" Type="http://schemas.openxmlformats.org/officeDocument/2006/relationships/customXml" Target="../ink/ink101.xml"/><Relationship Id="rId223" Type="http://schemas.openxmlformats.org/officeDocument/2006/relationships/image" Target="../media/image117.png"/><Relationship Id="rId244" Type="http://schemas.openxmlformats.org/officeDocument/2006/relationships/customXml" Target="../ink/ink122.xml"/><Relationship Id="rId18" Type="http://schemas.openxmlformats.org/officeDocument/2006/relationships/customXml" Target="../ink/ink9.xml"/><Relationship Id="rId39" Type="http://schemas.openxmlformats.org/officeDocument/2006/relationships/image" Target="../media/image25.png"/><Relationship Id="rId50" Type="http://schemas.openxmlformats.org/officeDocument/2006/relationships/customXml" Target="../ink/ink25.xml"/><Relationship Id="rId104" Type="http://schemas.openxmlformats.org/officeDocument/2006/relationships/customXml" Target="../ink/ink52.xml"/><Relationship Id="rId125" Type="http://schemas.openxmlformats.org/officeDocument/2006/relationships/image" Target="../media/image68.png"/><Relationship Id="rId146" Type="http://schemas.openxmlformats.org/officeDocument/2006/relationships/customXml" Target="../ink/ink73.xml"/><Relationship Id="rId167" Type="http://schemas.openxmlformats.org/officeDocument/2006/relationships/image" Target="../media/image89.png"/><Relationship Id="rId188" Type="http://schemas.openxmlformats.org/officeDocument/2006/relationships/customXml" Target="../ink/ink94.xml"/><Relationship Id="rId71" Type="http://schemas.openxmlformats.org/officeDocument/2006/relationships/image" Target="../media/image41.png"/><Relationship Id="rId92" Type="http://schemas.openxmlformats.org/officeDocument/2006/relationships/customXml" Target="../ink/ink46.xml"/><Relationship Id="rId213" Type="http://schemas.openxmlformats.org/officeDocument/2006/relationships/image" Target="../media/image112.png"/><Relationship Id="rId234" Type="http://schemas.openxmlformats.org/officeDocument/2006/relationships/customXml" Target="../ink/ink117.xml"/><Relationship Id="rId2" Type="http://schemas.openxmlformats.org/officeDocument/2006/relationships/customXml" Target="../ink/ink1.xml"/><Relationship Id="rId29" Type="http://schemas.openxmlformats.org/officeDocument/2006/relationships/image" Target="../media/image20.png"/><Relationship Id="rId40" Type="http://schemas.openxmlformats.org/officeDocument/2006/relationships/customXml" Target="../ink/ink20.xml"/><Relationship Id="rId115" Type="http://schemas.openxmlformats.org/officeDocument/2006/relationships/image" Target="../media/image63.png"/><Relationship Id="rId136" Type="http://schemas.openxmlformats.org/officeDocument/2006/relationships/customXml" Target="../ink/ink68.xml"/><Relationship Id="rId157" Type="http://schemas.openxmlformats.org/officeDocument/2006/relationships/image" Target="../media/image84.png"/><Relationship Id="rId178" Type="http://schemas.openxmlformats.org/officeDocument/2006/relationships/customXml" Target="../ink/ink89.xml"/><Relationship Id="rId61" Type="http://schemas.openxmlformats.org/officeDocument/2006/relationships/image" Target="../media/image36.png"/><Relationship Id="rId82" Type="http://schemas.openxmlformats.org/officeDocument/2006/relationships/customXml" Target="../ink/ink41.xml"/><Relationship Id="rId199" Type="http://schemas.openxmlformats.org/officeDocument/2006/relationships/image" Target="../media/image105.png"/><Relationship Id="rId203" Type="http://schemas.openxmlformats.org/officeDocument/2006/relationships/image" Target="../media/image107.png"/><Relationship Id="rId19" Type="http://schemas.openxmlformats.org/officeDocument/2006/relationships/image" Target="../media/image15.png"/><Relationship Id="rId224" Type="http://schemas.openxmlformats.org/officeDocument/2006/relationships/customXml" Target="../ink/ink112.xml"/><Relationship Id="rId245" Type="http://schemas.openxmlformats.org/officeDocument/2006/relationships/image" Target="../media/image128.png"/><Relationship Id="rId30" Type="http://schemas.openxmlformats.org/officeDocument/2006/relationships/customXml" Target="../ink/ink15.xml"/><Relationship Id="rId105" Type="http://schemas.openxmlformats.org/officeDocument/2006/relationships/image" Target="../media/image58.png"/><Relationship Id="rId126" Type="http://schemas.openxmlformats.org/officeDocument/2006/relationships/customXml" Target="../ink/ink63.xml"/><Relationship Id="rId147" Type="http://schemas.openxmlformats.org/officeDocument/2006/relationships/image" Target="../media/image79.png"/><Relationship Id="rId168" Type="http://schemas.openxmlformats.org/officeDocument/2006/relationships/customXml" Target="../ink/ink84.xml"/><Relationship Id="rId51" Type="http://schemas.openxmlformats.org/officeDocument/2006/relationships/image" Target="../media/image31.png"/><Relationship Id="rId72" Type="http://schemas.openxmlformats.org/officeDocument/2006/relationships/customXml" Target="../ink/ink36.xml"/><Relationship Id="rId93" Type="http://schemas.openxmlformats.org/officeDocument/2006/relationships/image" Target="../media/image52.png"/><Relationship Id="rId189" Type="http://schemas.openxmlformats.org/officeDocument/2006/relationships/image" Target="../media/image100.png"/><Relationship Id="rId3" Type="http://schemas.openxmlformats.org/officeDocument/2006/relationships/image" Target="../media/image7.png"/><Relationship Id="rId214" Type="http://schemas.openxmlformats.org/officeDocument/2006/relationships/customXml" Target="../ink/ink107.xml"/><Relationship Id="rId235" Type="http://schemas.openxmlformats.org/officeDocument/2006/relationships/image" Target="../media/image123.png"/><Relationship Id="rId116" Type="http://schemas.openxmlformats.org/officeDocument/2006/relationships/customXml" Target="../ink/ink58.xml"/><Relationship Id="rId137" Type="http://schemas.openxmlformats.org/officeDocument/2006/relationships/image" Target="../media/image74.png"/><Relationship Id="rId158" Type="http://schemas.openxmlformats.org/officeDocument/2006/relationships/customXml" Target="../ink/ink79.xml"/><Relationship Id="rId20" Type="http://schemas.openxmlformats.org/officeDocument/2006/relationships/customXml" Target="../ink/ink10.xml"/><Relationship Id="rId41" Type="http://schemas.openxmlformats.org/officeDocument/2006/relationships/image" Target="../media/image26.png"/><Relationship Id="rId62" Type="http://schemas.openxmlformats.org/officeDocument/2006/relationships/customXml" Target="../ink/ink31.xml"/><Relationship Id="rId83" Type="http://schemas.openxmlformats.org/officeDocument/2006/relationships/image" Target="../media/image47.png"/><Relationship Id="rId179" Type="http://schemas.openxmlformats.org/officeDocument/2006/relationships/image" Target="../media/image95.png"/><Relationship Id="rId190" Type="http://schemas.openxmlformats.org/officeDocument/2006/relationships/customXml" Target="../ink/ink95.xml"/><Relationship Id="rId204" Type="http://schemas.openxmlformats.org/officeDocument/2006/relationships/customXml" Target="../ink/ink102.xml"/><Relationship Id="rId225" Type="http://schemas.openxmlformats.org/officeDocument/2006/relationships/image" Target="../media/image118.png"/><Relationship Id="rId106" Type="http://schemas.openxmlformats.org/officeDocument/2006/relationships/customXml" Target="../ink/ink53.xml"/><Relationship Id="rId127" Type="http://schemas.openxmlformats.org/officeDocument/2006/relationships/image" Target="../media/image69.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95"/>
        <p:cNvGrpSpPr/>
        <p:nvPr/>
      </p:nvGrpSpPr>
      <p:grpSpPr>
        <a:xfrm>
          <a:off x="0" y="0"/>
          <a:ext cx="0" cy="0"/>
          <a:chOff x="0" y="0"/>
          <a:chExt cx="0" cy="0"/>
        </a:xfrm>
      </p:grpSpPr>
      <p:sp>
        <p:nvSpPr>
          <p:cNvPr id="496" name="Google Shape;496;p1"/>
          <p:cNvSpPr txBox="1">
            <a:spLocks noGrp="1"/>
          </p:cNvSpPr>
          <p:nvPr>
            <p:ph type="ctrTitle"/>
          </p:nvPr>
        </p:nvSpPr>
        <p:spPr>
          <a:xfrm>
            <a:off x="910460" y="1569141"/>
            <a:ext cx="9194620" cy="1979512"/>
          </a:xfrm>
          <a:prstGeom prst="rect">
            <a:avLst/>
          </a:prstGeom>
          <a:noFill/>
          <a:ln>
            <a:noFill/>
          </a:ln>
        </p:spPr>
        <p:txBody>
          <a:bodyPr spcFirstLastPara="1" wrap="square" lIns="0" tIns="60925" rIns="0" bIns="60925" anchor="ctr" anchorCtr="0">
            <a:noAutofit/>
          </a:bodyPr>
          <a:lstStyle/>
          <a:p>
            <a:pPr lvl="0" algn="ctr">
              <a:buClr>
                <a:srgbClr val="194060"/>
              </a:buClr>
            </a:pPr>
            <a:r>
              <a:rPr lang="en-US" dirty="0">
                <a:solidFill>
                  <a:srgbClr val="00B050"/>
                </a:solidFill>
                <a:latin typeface="Arial Black" panose="020B0A04020102020204" pitchFamily="34" charset="0"/>
              </a:rPr>
              <a:t>SAP BTP ABAP</a:t>
            </a:r>
            <a:br>
              <a:rPr lang="en-US" dirty="0">
                <a:solidFill>
                  <a:srgbClr val="00B050"/>
                </a:solidFill>
                <a:latin typeface="Arial Black" panose="020B0A04020102020204" pitchFamily="34" charset="0"/>
              </a:rPr>
            </a:br>
            <a:r>
              <a:rPr lang="en-US" dirty="0">
                <a:solidFill>
                  <a:srgbClr val="00B050"/>
                </a:solidFill>
                <a:latin typeface="Arial Black" panose="020B0A04020102020204" pitchFamily="34" charset="0"/>
              </a:rPr>
              <a:t> on Cloud / RAP </a:t>
            </a:r>
            <a:br>
              <a:rPr lang="en-US" dirty="0">
                <a:solidFill>
                  <a:srgbClr val="00B050"/>
                </a:solidFill>
                <a:latin typeface="Arial Black" panose="020B0A04020102020204" pitchFamily="34" charset="0"/>
              </a:rPr>
            </a:br>
            <a:r>
              <a:rPr lang="en-US" dirty="0">
                <a:solidFill>
                  <a:srgbClr val="00B050"/>
                </a:solidFill>
                <a:latin typeface="Arial Black" panose="020B0A04020102020204" pitchFamily="34" charset="0"/>
              </a:rPr>
              <a:t>Training</a:t>
            </a:r>
            <a:endParaRPr dirty="0">
              <a:solidFill>
                <a:srgbClr val="00B050"/>
              </a:solidFill>
            </a:endParaRPr>
          </a:p>
        </p:txBody>
      </p:sp>
      <p:pic>
        <p:nvPicPr>
          <p:cNvPr id="497" name="Google Shape;497;p1"/>
          <p:cNvPicPr preferRelativeResize="0"/>
          <p:nvPr/>
        </p:nvPicPr>
        <p:blipFill rotWithShape="1">
          <a:blip r:embed="rId3">
            <a:alphaModFix/>
          </a:blip>
          <a:srcRect/>
          <a:stretch/>
        </p:blipFill>
        <p:spPr>
          <a:xfrm>
            <a:off x="9262764" y="1268760"/>
            <a:ext cx="1733995" cy="1656184"/>
          </a:xfrm>
          <a:prstGeom prst="rect">
            <a:avLst/>
          </a:prstGeom>
          <a:noFill/>
          <a:ln>
            <a:noFill/>
          </a:ln>
        </p:spPr>
      </p:pic>
      <p:pic>
        <p:nvPicPr>
          <p:cNvPr id="498" name="Google Shape;498;p1"/>
          <p:cNvPicPr preferRelativeResize="0"/>
          <p:nvPr/>
        </p:nvPicPr>
        <p:blipFill rotWithShape="1">
          <a:blip r:embed="rId3">
            <a:alphaModFix/>
          </a:blip>
          <a:srcRect/>
          <a:stretch/>
        </p:blipFill>
        <p:spPr>
          <a:xfrm>
            <a:off x="133977" y="5551900"/>
            <a:ext cx="776483" cy="741639"/>
          </a:xfrm>
          <a:prstGeom prst="rect">
            <a:avLst/>
          </a:prstGeom>
          <a:noFill/>
          <a:ln>
            <a:noFill/>
          </a:ln>
        </p:spPr>
      </p:pic>
      <p:sp>
        <p:nvSpPr>
          <p:cNvPr id="500" name="Google Shape;500;p1"/>
          <p:cNvSpPr txBox="1"/>
          <p:nvPr/>
        </p:nvSpPr>
        <p:spPr>
          <a:xfrm>
            <a:off x="2698834" y="599964"/>
            <a:ext cx="6048672" cy="584775"/>
          </a:xfrm>
          <a:prstGeom prst="rect">
            <a:avLst/>
          </a:prstGeom>
          <a:gradFill>
            <a:gsLst>
              <a:gs pos="0">
                <a:srgbClr val="F3FCFF"/>
              </a:gs>
              <a:gs pos="35000">
                <a:srgbClr val="F6FCFF"/>
              </a:gs>
              <a:gs pos="100000">
                <a:srgbClr val="FBFFFF"/>
              </a:gs>
            </a:gsLst>
            <a:lin ang="16200000" scaled="0"/>
          </a:gradFill>
          <a:ln w="9525" cap="flat" cmpd="sng">
            <a:solidFill>
              <a:srgbClr val="000000"/>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0" i="0" u="none" strike="noStrike" cap="none" dirty="0">
                <a:solidFill>
                  <a:srgbClr val="579130"/>
                </a:solidFill>
                <a:latin typeface="Corben"/>
                <a:ea typeface="Corben"/>
                <a:cs typeface="Corben"/>
                <a:sym typeface="Corben"/>
              </a:rPr>
              <a:t>DAY-5 	</a:t>
            </a:r>
            <a:endParaRPr sz="3200" dirty="0">
              <a:solidFill>
                <a:srgbClr val="579130"/>
              </a:solidFill>
              <a:latin typeface="Corben"/>
              <a:ea typeface="Corben"/>
              <a:cs typeface="Corben"/>
              <a:sym typeface="Corben"/>
            </a:endParaRPr>
          </a:p>
        </p:txBody>
      </p:sp>
      <p:sp>
        <p:nvSpPr>
          <p:cNvPr id="2" name="TextBox 1"/>
          <p:cNvSpPr txBox="1"/>
          <p:nvPr/>
        </p:nvSpPr>
        <p:spPr>
          <a:xfrm>
            <a:off x="4589890" y="3524363"/>
            <a:ext cx="1835759" cy="338554"/>
          </a:xfrm>
          <a:prstGeom prst="rect">
            <a:avLst/>
          </a:prstGeom>
          <a:noFill/>
        </p:spPr>
        <p:txBody>
          <a:bodyPr wrap="none" rtlCol="0">
            <a:spAutoFit/>
          </a:bodyPr>
          <a:lstStyle/>
          <a:p>
            <a:r>
              <a:rPr lang="en-US" sz="1600" b="1" dirty="0">
                <a:solidFill>
                  <a:srgbClr val="283E69"/>
                </a:solidFill>
              </a:rPr>
              <a:t>Anubhav Oberoy</a:t>
            </a:r>
          </a:p>
        </p:txBody>
      </p:sp>
      <p:sp>
        <p:nvSpPr>
          <p:cNvPr id="9" name="Subtitle 736">
            <a:extLst>
              <a:ext uri="{FF2B5EF4-FFF2-40B4-BE49-F238E27FC236}">
                <a16:creationId xmlns:a16="http://schemas.microsoft.com/office/drawing/2014/main" id="{700EA347-9CC8-4879-9255-16687B0BED48}"/>
              </a:ext>
            </a:extLst>
          </p:cNvPr>
          <p:cNvSpPr txBox="1">
            <a:spLocks/>
          </p:cNvSpPr>
          <p:nvPr/>
        </p:nvSpPr>
        <p:spPr>
          <a:xfrm>
            <a:off x="2698834" y="4484357"/>
            <a:ext cx="5086633" cy="531269"/>
          </a:xfrm>
          <a:prstGeom prst="rect">
            <a:avLst/>
          </a:prstGeom>
        </p:spPr>
        <p:txBody>
          <a:bodyPr vert="horz" lIns="0" tIns="60949" rIns="0" bIns="60949" rtlCol="0">
            <a:normAutofit/>
          </a:bodyPr>
          <a:lstStyle>
            <a:lvl1pPr marL="0" indent="0" algn="ctr" defTabSz="1218987" rtl="0" eaLnBrk="1" latinLnBrk="0" hangingPunct="1">
              <a:spcBef>
                <a:spcPct val="20000"/>
              </a:spcBef>
              <a:buFont typeface="Arial" pitchFamily="34" charset="0"/>
              <a:buNone/>
              <a:defRPr lang="en-US" sz="2400" kern="1200" smtClean="0">
                <a:solidFill>
                  <a:schemeClr val="accent2"/>
                </a:solidFill>
                <a:latin typeface="+mn-lt"/>
                <a:ea typeface="+mj-ea"/>
                <a:cs typeface="+mj-cs"/>
              </a:defRPr>
            </a:lvl1pPr>
            <a:lvl2pPr marL="609468" indent="0" algn="ctr" defTabSz="1218987" rtl="0" eaLnBrk="1" latinLnBrk="0" hangingPunct="1">
              <a:spcBef>
                <a:spcPct val="20000"/>
              </a:spcBef>
              <a:buFont typeface="Arial" pitchFamily="34" charset="0"/>
              <a:buNone/>
              <a:defRPr sz="3200" kern="1200">
                <a:solidFill>
                  <a:schemeClr val="tx1">
                    <a:tint val="75000"/>
                  </a:schemeClr>
                </a:solidFill>
                <a:latin typeface="+mj-lt"/>
                <a:ea typeface="+mn-ea"/>
                <a:cs typeface="+mn-cs"/>
              </a:defRPr>
            </a:lvl2pPr>
            <a:lvl3pPr marL="1218936" indent="0" algn="ctr" defTabSz="1218987" rtl="0" eaLnBrk="1" latinLnBrk="0" hangingPunct="1">
              <a:spcBef>
                <a:spcPct val="20000"/>
              </a:spcBef>
              <a:buFont typeface="Arial" pitchFamily="34" charset="0"/>
              <a:buNone/>
              <a:defRPr sz="2400" kern="1200">
                <a:solidFill>
                  <a:schemeClr val="tx1">
                    <a:tint val="75000"/>
                  </a:schemeClr>
                </a:solidFill>
                <a:latin typeface="+mj-lt"/>
                <a:ea typeface="+mn-ea"/>
                <a:cs typeface="+mn-cs"/>
              </a:defRPr>
            </a:lvl3pPr>
            <a:lvl4pPr marL="1828404" indent="0" algn="ctr" defTabSz="1218987" rtl="0" eaLnBrk="1" latinLnBrk="0" hangingPunct="1">
              <a:spcBef>
                <a:spcPct val="20000"/>
              </a:spcBef>
              <a:buFont typeface="Arial" pitchFamily="34" charset="0"/>
              <a:buNone/>
              <a:defRPr sz="2000" kern="1200">
                <a:solidFill>
                  <a:schemeClr val="tx1">
                    <a:tint val="75000"/>
                  </a:schemeClr>
                </a:solidFill>
                <a:latin typeface="+mj-lt"/>
                <a:ea typeface="+mn-ea"/>
                <a:cs typeface="+mn-cs"/>
              </a:defRPr>
            </a:lvl4pPr>
            <a:lvl5pPr marL="2437872" indent="0" algn="ctr" defTabSz="1218987" rtl="0" eaLnBrk="1" latinLnBrk="0" hangingPunct="1">
              <a:spcBef>
                <a:spcPct val="20000"/>
              </a:spcBef>
              <a:buFont typeface="Arial" pitchFamily="34" charset="0"/>
              <a:buNone/>
              <a:defRPr sz="2000" kern="1200">
                <a:solidFill>
                  <a:schemeClr val="tx1">
                    <a:tint val="75000"/>
                  </a:schemeClr>
                </a:solidFill>
                <a:latin typeface="+mj-lt"/>
                <a:ea typeface="+mn-ea"/>
                <a:cs typeface="+mn-cs"/>
              </a:defRPr>
            </a:lvl5pPr>
            <a:lvl6pPr marL="3047340" indent="0" algn="ctr" defTabSz="1218987" rtl="0" eaLnBrk="1" latinLnBrk="0" hangingPunct="1">
              <a:spcBef>
                <a:spcPct val="20000"/>
              </a:spcBef>
              <a:buFont typeface="Arial" pitchFamily="34" charset="0"/>
              <a:buNone/>
              <a:defRPr sz="2700" kern="1200">
                <a:solidFill>
                  <a:schemeClr val="tx1">
                    <a:tint val="75000"/>
                  </a:schemeClr>
                </a:solidFill>
                <a:latin typeface="+mn-lt"/>
                <a:ea typeface="+mn-ea"/>
                <a:cs typeface="+mn-cs"/>
              </a:defRPr>
            </a:lvl6pPr>
            <a:lvl7pPr marL="3656808" indent="0" algn="ctr" defTabSz="1218987" rtl="0" eaLnBrk="1" latinLnBrk="0" hangingPunct="1">
              <a:spcBef>
                <a:spcPct val="20000"/>
              </a:spcBef>
              <a:buFont typeface="Arial" pitchFamily="34" charset="0"/>
              <a:buNone/>
              <a:defRPr sz="2700" kern="1200">
                <a:solidFill>
                  <a:schemeClr val="tx1">
                    <a:tint val="75000"/>
                  </a:schemeClr>
                </a:solidFill>
                <a:latin typeface="+mn-lt"/>
                <a:ea typeface="+mn-ea"/>
                <a:cs typeface="+mn-cs"/>
              </a:defRPr>
            </a:lvl7pPr>
            <a:lvl8pPr marL="4266275" indent="0" algn="ctr" defTabSz="1218987" rtl="0" eaLnBrk="1" latinLnBrk="0" hangingPunct="1">
              <a:spcBef>
                <a:spcPct val="20000"/>
              </a:spcBef>
              <a:buFont typeface="Arial" pitchFamily="34" charset="0"/>
              <a:buNone/>
              <a:defRPr sz="2700" kern="1200">
                <a:solidFill>
                  <a:schemeClr val="tx1">
                    <a:tint val="75000"/>
                  </a:schemeClr>
                </a:solidFill>
                <a:latin typeface="+mn-lt"/>
                <a:ea typeface="+mn-ea"/>
                <a:cs typeface="+mn-cs"/>
              </a:defRPr>
            </a:lvl8pPr>
            <a:lvl9pPr marL="4875744" indent="0" algn="ctr" defTabSz="1218987" rtl="0" eaLnBrk="1" latinLnBrk="0" hangingPunct="1">
              <a:spcBef>
                <a:spcPct val="20000"/>
              </a:spcBef>
              <a:buFont typeface="Arial" pitchFamily="34" charset="0"/>
              <a:buNone/>
              <a:defRPr sz="2700" kern="1200">
                <a:solidFill>
                  <a:schemeClr val="tx1">
                    <a:tint val="75000"/>
                  </a:schemeClr>
                </a:solidFill>
                <a:latin typeface="+mn-lt"/>
                <a:ea typeface="+mn-ea"/>
                <a:cs typeface="+mn-cs"/>
              </a:defRPr>
            </a:lvl9pPr>
          </a:lstStyle>
          <a:p>
            <a:pPr>
              <a:buClrTx/>
            </a:pPr>
            <a:r>
              <a:rPr lang="en-IN" spc="100" dirty="0">
                <a:solidFill>
                  <a:srgbClr val="283E69"/>
                </a:solidFill>
                <a:latin typeface="Cooper Black" panose="0208090404030B020404" pitchFamily="18" charset="0"/>
              </a:rPr>
              <a:t>www.AnubhavTrainings.com</a:t>
            </a:r>
          </a:p>
        </p:txBody>
      </p:sp>
      <p:sp>
        <p:nvSpPr>
          <p:cNvPr id="11" name="TextBox 10">
            <a:extLst>
              <a:ext uri="{FF2B5EF4-FFF2-40B4-BE49-F238E27FC236}">
                <a16:creationId xmlns:a16="http://schemas.microsoft.com/office/drawing/2014/main" id="{66565992-7E12-89E4-D7DB-B3B44A1FB17D}"/>
              </a:ext>
            </a:extLst>
          </p:cNvPr>
          <p:cNvSpPr txBox="1"/>
          <p:nvPr/>
        </p:nvSpPr>
        <p:spPr>
          <a:xfrm>
            <a:off x="3388935" y="4846349"/>
            <a:ext cx="3963274" cy="338554"/>
          </a:xfrm>
          <a:prstGeom prst="rect">
            <a:avLst/>
          </a:prstGeom>
          <a:noFill/>
        </p:spPr>
        <p:txBody>
          <a:bodyPr wrap="square" rtlCol="0">
            <a:spAutoFit/>
          </a:bodyPr>
          <a:lstStyle/>
          <a:p>
            <a:pPr defTabSz="1218987">
              <a:buClrTx/>
              <a:buFontTx/>
              <a:buNone/>
            </a:pPr>
            <a:r>
              <a:rPr lang="en-US" sz="1600" b="1" kern="1200" dirty="0">
                <a:solidFill>
                  <a:srgbClr val="FFC000"/>
                </a:solidFill>
                <a:latin typeface="Segoe UI"/>
                <a:ea typeface="+mn-ea"/>
                <a:cs typeface="+mn-cs"/>
              </a:rPr>
              <a:t>Follow excellence with sheer passion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barn(inVertical)">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500"/>
                                        </p:tgtEl>
                                        <p:attrNameLst>
                                          <p:attrName>style.visibility</p:attrName>
                                        </p:attrNameLst>
                                      </p:cBhvr>
                                      <p:to>
                                        <p:strVal val="visible"/>
                                      </p:to>
                                    </p:set>
                                    <p:animEffect transition="in" filter="barn(inVertical)">
                                      <p:cBhvr>
                                        <p:cTn id="15" dur="500"/>
                                        <p:tgtEl>
                                          <p:spTgt spid="500"/>
                                        </p:tgtEl>
                                      </p:cBhvr>
                                    </p:animEffect>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grpId="0" nodeType="clickEffect">
                                  <p:stCondLst>
                                    <p:cond delay="0"/>
                                  </p:stCondLst>
                                  <p:childTnLst>
                                    <p:set>
                                      <p:cBhvr>
                                        <p:cTn id="19" dur="1" fill="hold">
                                          <p:stCondLst>
                                            <p:cond delay="0"/>
                                          </p:stCondLst>
                                        </p:cTn>
                                        <p:tgtEl>
                                          <p:spTgt spid="496"/>
                                        </p:tgtEl>
                                        <p:attrNameLst>
                                          <p:attrName>style.visibility</p:attrName>
                                        </p:attrNameLst>
                                      </p:cBhvr>
                                      <p:to>
                                        <p:strVal val="visible"/>
                                      </p:to>
                                    </p:set>
                                    <p:animEffect transition="in" filter="barn(inVertical)">
                                      <p:cBhvr>
                                        <p:cTn id="20" dur="500"/>
                                        <p:tgtEl>
                                          <p:spTgt spid="496"/>
                                        </p:tgtEl>
                                      </p:cBhvr>
                                    </p:animEffect>
                                  </p:childTnLst>
                                </p:cTn>
                              </p:par>
                              <p:par>
                                <p:cTn id="21" presetID="16" presetClass="entr" presetSubtype="21" fill="hold" grpId="0" nodeType="with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barn(inVertical)">
                                      <p:cBhvr>
                                        <p:cTn id="2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6" grpId="0"/>
      <p:bldP spid="500" grpId="0" animBg="1"/>
      <p:bldP spid="2" grpId="0"/>
      <p:bldP spid="9" grpId="0"/>
      <p:bldP spid="11"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1CCC554-5F5F-4C41-842A-E233080CC55E}"/>
              </a:ext>
            </a:extLst>
          </p:cNvPr>
          <p:cNvSpPr>
            <a:spLocks noGrp="1"/>
          </p:cNvSpPr>
          <p:nvPr>
            <p:ph type="sldNum" sz="quarter" idx="12"/>
          </p:nvPr>
        </p:nvSpPr>
        <p:spPr>
          <a:xfrm>
            <a:off x="11701102" y="6446501"/>
            <a:ext cx="330114" cy="366087"/>
          </a:xfrm>
        </p:spPr>
        <p:txBody>
          <a:bodyPr/>
          <a:lstStyle/>
          <a:p>
            <a:fld id="{96E69268-9C8B-4EBF-A9EE-DC5DC2D48DC3}" type="slidenum">
              <a:rPr lang="en-US" sz="1333"/>
              <a:pPr/>
              <a:t>10</a:t>
            </a:fld>
            <a:endParaRPr lang="en-US" sz="1333" dirty="0">
              <a:latin typeface="Segoe UI Black" panose="020B0A02040204020203" pitchFamily="34" charset="0"/>
              <a:ea typeface="Segoe UI Black" panose="020B0A02040204020203" pitchFamily="34" charset="0"/>
            </a:endParaRPr>
          </a:p>
        </p:txBody>
      </p:sp>
      <p:sp>
        <p:nvSpPr>
          <p:cNvPr id="87" name="TextBox 86">
            <a:extLst>
              <a:ext uri="{FF2B5EF4-FFF2-40B4-BE49-F238E27FC236}">
                <a16:creationId xmlns:a16="http://schemas.microsoft.com/office/drawing/2014/main" id="{A775FDA3-5EF9-E28D-894C-872BB03E42EE}"/>
              </a:ext>
            </a:extLst>
          </p:cNvPr>
          <p:cNvSpPr txBox="1"/>
          <p:nvPr/>
        </p:nvSpPr>
        <p:spPr>
          <a:xfrm>
            <a:off x="224979" y="788088"/>
            <a:ext cx="11806237" cy="3693319"/>
          </a:xfrm>
          <a:prstGeom prst="rect">
            <a:avLst/>
          </a:prstGeom>
          <a:noFill/>
        </p:spPr>
        <p:txBody>
          <a:bodyPr wrap="square" rtlCol="0">
            <a:spAutoFit/>
          </a:bodyPr>
          <a:lstStyle/>
          <a:p>
            <a:r>
              <a:rPr lang="en-IN" sz="1800" dirty="0"/>
              <a:t>Local types for global classes are the bunch of data types and classes with a single global class. It can be defined to ensure better structure of implementation of global class.</a:t>
            </a:r>
          </a:p>
          <a:p>
            <a:endParaRPr lang="en-IN" sz="1800" dirty="0"/>
          </a:p>
          <a:p>
            <a:r>
              <a:rPr lang="en-IN" sz="1800" dirty="0"/>
              <a:t>Imagine we are developing an application which requires so many classes, each class will have a few methods only.</a:t>
            </a:r>
          </a:p>
          <a:p>
            <a:pPr marL="342900" indent="-342900">
              <a:buAutoNum type="arabicPeriod"/>
            </a:pPr>
            <a:r>
              <a:rPr lang="en-IN" sz="1800" dirty="0"/>
              <a:t>More number of classes in our application will cause excessive modularization and confusion among our developers.</a:t>
            </a:r>
          </a:p>
          <a:p>
            <a:pPr marL="342900" indent="-342900">
              <a:buAutoNum type="arabicPeriod"/>
            </a:pPr>
            <a:r>
              <a:rPr lang="en-IN" sz="1800" dirty="0"/>
              <a:t>More number of global classes, will increase the chance of code being exposed to other programs which we want to keep as private.</a:t>
            </a:r>
          </a:p>
          <a:p>
            <a:pPr marL="342900" indent="-342900">
              <a:buAutoNum type="arabicPeriod"/>
            </a:pPr>
            <a:r>
              <a:rPr lang="en-IN" sz="1800" dirty="0"/>
              <a:t>We need a mechanism which is a good trade-off between modularization, reuse and maintenance w/o exposing too much functionality to the caller of our application code. We should never have too many objects, especially when each class have just a few methods.</a:t>
            </a:r>
          </a:p>
          <a:p>
            <a:pPr marL="342900" indent="-342900">
              <a:buAutoNum type="arabicPeriod"/>
            </a:pPr>
            <a:r>
              <a:rPr lang="en-IN" sz="1800" dirty="0"/>
              <a:t>At times, we need to add only a few functions inside a class but likewise we need so many </a:t>
            </a:r>
            <a:r>
              <a:rPr lang="en-IN" sz="1800" dirty="0" err="1"/>
              <a:t>many</a:t>
            </a:r>
            <a:r>
              <a:rPr lang="en-IN" sz="1800" dirty="0"/>
              <a:t> classes, managing these classes and their lifecycle including transport will be a big task inviting maintenance also for future and making over all design very complex.</a:t>
            </a:r>
          </a:p>
        </p:txBody>
      </p:sp>
      <p:sp>
        <p:nvSpPr>
          <p:cNvPr id="90" name="TextBox 89">
            <a:extLst>
              <a:ext uri="{FF2B5EF4-FFF2-40B4-BE49-F238E27FC236}">
                <a16:creationId xmlns:a16="http://schemas.microsoft.com/office/drawing/2014/main" id="{C8312175-0071-5A91-06A9-3499F67EC833}"/>
              </a:ext>
            </a:extLst>
          </p:cNvPr>
          <p:cNvSpPr txBox="1"/>
          <p:nvPr/>
        </p:nvSpPr>
        <p:spPr>
          <a:xfrm>
            <a:off x="191294" y="895"/>
            <a:ext cx="11231710" cy="646203"/>
          </a:xfrm>
          <a:prstGeom prst="rect">
            <a:avLst/>
          </a:prstGeom>
          <a:noFill/>
        </p:spPr>
        <p:txBody>
          <a:bodyPr wrap="square" rtlCol="0">
            <a:spAutoFit/>
          </a:bodyPr>
          <a:lstStyle/>
          <a:p>
            <a:r>
              <a:rPr lang="en-US" sz="3599" dirty="0">
                <a:latin typeface="Cooper Black" panose="0208090404030B020404" pitchFamily="18" charset="0"/>
              </a:rPr>
              <a:t>Class Pool</a:t>
            </a:r>
            <a:endParaRPr lang="en-IN" sz="3599" dirty="0">
              <a:latin typeface="Cooper Black" panose="0208090404030B020404" pitchFamily="18" charset="0"/>
            </a:endParaRPr>
          </a:p>
        </p:txBody>
      </p:sp>
      <p:sp>
        <p:nvSpPr>
          <p:cNvPr id="2" name="TextBox 1">
            <a:extLst>
              <a:ext uri="{FF2B5EF4-FFF2-40B4-BE49-F238E27FC236}">
                <a16:creationId xmlns:a16="http://schemas.microsoft.com/office/drawing/2014/main" id="{0B33C8CC-0F2E-5DA3-7FA8-B6BA9EE56AA2}"/>
              </a:ext>
            </a:extLst>
          </p:cNvPr>
          <p:cNvSpPr txBox="1"/>
          <p:nvPr/>
        </p:nvSpPr>
        <p:spPr>
          <a:xfrm>
            <a:off x="9249806" y="6491044"/>
            <a:ext cx="2961680" cy="276999"/>
          </a:xfrm>
          <a:prstGeom prst="rect">
            <a:avLst/>
          </a:prstGeom>
          <a:noFill/>
        </p:spPr>
        <p:txBody>
          <a:bodyPr wrap="square" rtlCol="0">
            <a:spAutoFit/>
          </a:bodyPr>
          <a:lstStyle/>
          <a:p>
            <a:r>
              <a:rPr lang="en-US" sz="1200" dirty="0">
                <a:latin typeface="Cooper Black" panose="0208090404030B020404" pitchFamily="18" charset="0"/>
              </a:rPr>
              <a:t>www.anubhavtrainings.com</a:t>
            </a:r>
            <a:endParaRPr lang="en-IN" sz="1200" dirty="0">
              <a:latin typeface="Cooper Black" panose="0208090404030B020404" pitchFamily="18" charset="0"/>
            </a:endParaRPr>
          </a:p>
        </p:txBody>
      </p:sp>
      <p:pic>
        <p:nvPicPr>
          <p:cNvPr id="3" name="Picture 2">
            <a:extLst>
              <a:ext uri="{FF2B5EF4-FFF2-40B4-BE49-F238E27FC236}">
                <a16:creationId xmlns:a16="http://schemas.microsoft.com/office/drawing/2014/main" id="{F89C887D-D9BC-50F6-8EC1-542E14ED8A8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688213" y="45412"/>
            <a:ext cx="436629" cy="431260"/>
          </a:xfrm>
          <a:prstGeom prst="rect">
            <a:avLst/>
          </a:prstGeom>
          <a:effectLst>
            <a:outerShdw blurRad="50800" dist="38100" dir="2700000" algn="tl" rotWithShape="0">
              <a:prstClr val="black">
                <a:alpha val="40000"/>
              </a:prstClr>
            </a:outerShdw>
          </a:effectLst>
        </p:spPr>
      </p:pic>
      <mc:AlternateContent xmlns:mc="http://schemas.openxmlformats.org/markup-compatibility/2006" xmlns:p14="http://schemas.microsoft.com/office/powerpoint/2010/main">
        <mc:Choice Requires="p14">
          <p:contentPart p14:bwMode="auto" r:id="rId3">
            <p14:nvContentPartPr>
              <p14:cNvPr id="18" name="Ink 17">
                <a:extLst>
                  <a:ext uri="{FF2B5EF4-FFF2-40B4-BE49-F238E27FC236}">
                    <a16:creationId xmlns:a16="http://schemas.microsoft.com/office/drawing/2014/main" id="{16D8CB3F-55FF-B1A6-7CFB-380A183760D8}"/>
                  </a:ext>
                </a:extLst>
              </p14:cNvPr>
              <p14:cNvContentPartPr/>
              <p14:nvPr/>
            </p14:nvContentPartPr>
            <p14:xfrm>
              <a:off x="2815320" y="3944640"/>
              <a:ext cx="42120" cy="34200"/>
            </p14:xfrm>
          </p:contentPart>
        </mc:Choice>
        <mc:Fallback xmlns="">
          <p:pic>
            <p:nvPicPr>
              <p:cNvPr id="18" name="Ink 17">
                <a:extLst>
                  <a:ext uri="{FF2B5EF4-FFF2-40B4-BE49-F238E27FC236}">
                    <a16:creationId xmlns:a16="http://schemas.microsoft.com/office/drawing/2014/main" id="{16D8CB3F-55FF-B1A6-7CFB-380A183760D8}"/>
                  </a:ext>
                </a:extLst>
              </p:cNvPr>
              <p:cNvPicPr/>
              <p:nvPr/>
            </p:nvPicPr>
            <p:blipFill>
              <a:blip r:embed="rId4"/>
              <a:stretch>
                <a:fillRect/>
              </a:stretch>
            </p:blipFill>
            <p:spPr>
              <a:xfrm>
                <a:off x="2806320" y="3936000"/>
                <a:ext cx="59760" cy="51840"/>
              </a:xfrm>
              <a:prstGeom prst="rect">
                <a:avLst/>
              </a:prstGeom>
            </p:spPr>
          </p:pic>
        </mc:Fallback>
      </mc:AlternateContent>
      <p:grpSp>
        <p:nvGrpSpPr>
          <p:cNvPr id="54" name="Group 53">
            <a:extLst>
              <a:ext uri="{FF2B5EF4-FFF2-40B4-BE49-F238E27FC236}">
                <a16:creationId xmlns:a16="http://schemas.microsoft.com/office/drawing/2014/main" id="{3CC3C2CC-0D2F-0A54-61DE-C66AA09094E5}"/>
              </a:ext>
            </a:extLst>
          </p:cNvPr>
          <p:cNvGrpSpPr/>
          <p:nvPr/>
        </p:nvGrpSpPr>
        <p:grpSpPr>
          <a:xfrm>
            <a:off x="1685092" y="5325023"/>
            <a:ext cx="5955840" cy="1168920"/>
            <a:chOff x="1685092" y="5325023"/>
            <a:chExt cx="5955840" cy="1168920"/>
          </a:xfrm>
        </p:grpSpPr>
        <mc:AlternateContent xmlns:mc="http://schemas.openxmlformats.org/markup-compatibility/2006">
          <mc:Choice xmlns:p14="http://schemas.microsoft.com/office/powerpoint/2010/main" Requires="p14">
            <p:contentPart p14:bwMode="auto" r:id="rId5">
              <p14:nvContentPartPr>
                <p14:cNvPr id="14" name="Ink 13">
                  <a:extLst>
                    <a:ext uri="{FF2B5EF4-FFF2-40B4-BE49-F238E27FC236}">
                      <a16:creationId xmlns:a16="http://schemas.microsoft.com/office/drawing/2014/main" id="{362D95D8-24CB-21B7-4EA0-148BC6CEB94E}"/>
                    </a:ext>
                  </a:extLst>
                </p14:cNvPr>
                <p14:cNvContentPartPr/>
                <p14:nvPr/>
              </p14:nvContentPartPr>
              <p14:xfrm>
                <a:off x="6655612" y="5325023"/>
                <a:ext cx="985320" cy="858240"/>
              </p14:xfrm>
            </p:contentPart>
          </mc:Choice>
          <mc:Fallback>
            <p:pic>
              <p:nvPicPr>
                <p:cNvPr id="14" name="Ink 13">
                  <a:extLst>
                    <a:ext uri="{FF2B5EF4-FFF2-40B4-BE49-F238E27FC236}">
                      <a16:creationId xmlns:a16="http://schemas.microsoft.com/office/drawing/2014/main" id="{362D95D8-24CB-21B7-4EA0-148BC6CEB94E}"/>
                    </a:ext>
                  </a:extLst>
                </p:cNvPr>
                <p:cNvPicPr/>
                <p:nvPr/>
              </p:nvPicPr>
              <p:blipFill>
                <a:blip r:embed="rId6"/>
                <a:stretch>
                  <a:fillRect/>
                </a:stretch>
              </p:blipFill>
              <p:spPr>
                <a:xfrm>
                  <a:off x="6637612" y="5307383"/>
                  <a:ext cx="1020960" cy="89388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15" name="Ink 14">
                  <a:extLst>
                    <a:ext uri="{FF2B5EF4-FFF2-40B4-BE49-F238E27FC236}">
                      <a16:creationId xmlns:a16="http://schemas.microsoft.com/office/drawing/2014/main" id="{8C0CB1E4-7D95-7576-9295-5D77AAC37699}"/>
                    </a:ext>
                  </a:extLst>
                </p14:cNvPr>
                <p14:cNvContentPartPr/>
                <p14:nvPr/>
              </p14:nvContentPartPr>
              <p14:xfrm>
                <a:off x="6926692" y="5687543"/>
                <a:ext cx="295560" cy="231120"/>
              </p14:xfrm>
            </p:contentPart>
          </mc:Choice>
          <mc:Fallback>
            <p:pic>
              <p:nvPicPr>
                <p:cNvPr id="15" name="Ink 14">
                  <a:extLst>
                    <a:ext uri="{FF2B5EF4-FFF2-40B4-BE49-F238E27FC236}">
                      <a16:creationId xmlns:a16="http://schemas.microsoft.com/office/drawing/2014/main" id="{8C0CB1E4-7D95-7576-9295-5D77AAC37699}"/>
                    </a:ext>
                  </a:extLst>
                </p:cNvPr>
                <p:cNvPicPr/>
                <p:nvPr/>
              </p:nvPicPr>
              <p:blipFill>
                <a:blip r:embed="rId8"/>
                <a:stretch>
                  <a:fillRect/>
                </a:stretch>
              </p:blipFill>
              <p:spPr>
                <a:xfrm>
                  <a:off x="6908692" y="5669903"/>
                  <a:ext cx="331200" cy="26676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16" name="Ink 15">
                  <a:extLst>
                    <a:ext uri="{FF2B5EF4-FFF2-40B4-BE49-F238E27FC236}">
                      <a16:creationId xmlns:a16="http://schemas.microsoft.com/office/drawing/2014/main" id="{B48C3788-B5D2-31A1-1F96-A679C5B0F20E}"/>
                    </a:ext>
                  </a:extLst>
                </p14:cNvPr>
                <p14:cNvContentPartPr/>
                <p14:nvPr/>
              </p14:nvContentPartPr>
              <p14:xfrm>
                <a:off x="7301452" y="5682863"/>
                <a:ext cx="203040" cy="158760"/>
              </p14:xfrm>
            </p:contentPart>
          </mc:Choice>
          <mc:Fallback>
            <p:pic>
              <p:nvPicPr>
                <p:cNvPr id="16" name="Ink 15">
                  <a:extLst>
                    <a:ext uri="{FF2B5EF4-FFF2-40B4-BE49-F238E27FC236}">
                      <a16:creationId xmlns:a16="http://schemas.microsoft.com/office/drawing/2014/main" id="{B48C3788-B5D2-31A1-1F96-A679C5B0F20E}"/>
                    </a:ext>
                  </a:extLst>
                </p:cNvPr>
                <p:cNvPicPr/>
                <p:nvPr/>
              </p:nvPicPr>
              <p:blipFill>
                <a:blip r:embed="rId10"/>
                <a:stretch>
                  <a:fillRect/>
                </a:stretch>
              </p:blipFill>
              <p:spPr>
                <a:xfrm>
                  <a:off x="7283452" y="5665223"/>
                  <a:ext cx="238680" cy="19440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17" name="Ink 16">
                  <a:extLst>
                    <a:ext uri="{FF2B5EF4-FFF2-40B4-BE49-F238E27FC236}">
                      <a16:creationId xmlns:a16="http://schemas.microsoft.com/office/drawing/2014/main" id="{5EEA0F1B-2CB1-AC30-748F-734073569198}"/>
                    </a:ext>
                  </a:extLst>
                </p14:cNvPr>
                <p14:cNvContentPartPr/>
                <p14:nvPr/>
              </p14:nvContentPartPr>
              <p14:xfrm>
                <a:off x="7488652" y="5674943"/>
                <a:ext cx="111960" cy="118440"/>
              </p14:xfrm>
            </p:contentPart>
          </mc:Choice>
          <mc:Fallback>
            <p:pic>
              <p:nvPicPr>
                <p:cNvPr id="17" name="Ink 16">
                  <a:extLst>
                    <a:ext uri="{FF2B5EF4-FFF2-40B4-BE49-F238E27FC236}">
                      <a16:creationId xmlns:a16="http://schemas.microsoft.com/office/drawing/2014/main" id="{5EEA0F1B-2CB1-AC30-748F-734073569198}"/>
                    </a:ext>
                  </a:extLst>
                </p:cNvPr>
                <p:cNvPicPr/>
                <p:nvPr/>
              </p:nvPicPr>
              <p:blipFill>
                <a:blip r:embed="rId12"/>
                <a:stretch>
                  <a:fillRect/>
                </a:stretch>
              </p:blipFill>
              <p:spPr>
                <a:xfrm>
                  <a:off x="7471012" y="5657303"/>
                  <a:ext cx="147600" cy="15408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8" name="Ink 7">
                  <a:extLst>
                    <a:ext uri="{FF2B5EF4-FFF2-40B4-BE49-F238E27FC236}">
                      <a16:creationId xmlns:a16="http://schemas.microsoft.com/office/drawing/2014/main" id="{7E2107D1-1AAD-5BE8-33FD-2FAB46BDEA93}"/>
                    </a:ext>
                  </a:extLst>
                </p14:cNvPr>
                <p14:cNvContentPartPr/>
                <p14:nvPr/>
              </p14:nvContentPartPr>
              <p14:xfrm>
                <a:off x="4167652" y="5550743"/>
                <a:ext cx="1163520" cy="829440"/>
              </p14:xfrm>
            </p:contentPart>
          </mc:Choice>
          <mc:Fallback>
            <p:pic>
              <p:nvPicPr>
                <p:cNvPr id="8" name="Ink 7">
                  <a:extLst>
                    <a:ext uri="{FF2B5EF4-FFF2-40B4-BE49-F238E27FC236}">
                      <a16:creationId xmlns:a16="http://schemas.microsoft.com/office/drawing/2014/main" id="{7E2107D1-1AAD-5BE8-33FD-2FAB46BDEA93}"/>
                    </a:ext>
                  </a:extLst>
                </p:cNvPr>
                <p:cNvPicPr/>
                <p:nvPr/>
              </p:nvPicPr>
              <p:blipFill>
                <a:blip r:embed="rId14"/>
                <a:stretch>
                  <a:fillRect/>
                </a:stretch>
              </p:blipFill>
              <p:spPr>
                <a:xfrm>
                  <a:off x="4150012" y="5533103"/>
                  <a:ext cx="1199160" cy="86508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9" name="Ink 8">
                  <a:extLst>
                    <a:ext uri="{FF2B5EF4-FFF2-40B4-BE49-F238E27FC236}">
                      <a16:creationId xmlns:a16="http://schemas.microsoft.com/office/drawing/2014/main" id="{8DC3DC41-7903-7932-E981-26EBC0CE1F85}"/>
                    </a:ext>
                  </a:extLst>
                </p14:cNvPr>
                <p14:cNvContentPartPr/>
                <p14:nvPr/>
              </p14:nvContentPartPr>
              <p14:xfrm>
                <a:off x="4488772" y="5891663"/>
                <a:ext cx="19080" cy="216360"/>
              </p14:xfrm>
            </p:contentPart>
          </mc:Choice>
          <mc:Fallback>
            <p:pic>
              <p:nvPicPr>
                <p:cNvPr id="9" name="Ink 8">
                  <a:extLst>
                    <a:ext uri="{FF2B5EF4-FFF2-40B4-BE49-F238E27FC236}">
                      <a16:creationId xmlns:a16="http://schemas.microsoft.com/office/drawing/2014/main" id="{8DC3DC41-7903-7932-E981-26EBC0CE1F85}"/>
                    </a:ext>
                  </a:extLst>
                </p:cNvPr>
                <p:cNvPicPr/>
                <p:nvPr/>
              </p:nvPicPr>
              <p:blipFill>
                <a:blip r:embed="rId16"/>
                <a:stretch>
                  <a:fillRect/>
                </a:stretch>
              </p:blipFill>
              <p:spPr>
                <a:xfrm>
                  <a:off x="4471132" y="5874023"/>
                  <a:ext cx="54720" cy="25200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10" name="Ink 9">
                  <a:extLst>
                    <a:ext uri="{FF2B5EF4-FFF2-40B4-BE49-F238E27FC236}">
                      <a16:creationId xmlns:a16="http://schemas.microsoft.com/office/drawing/2014/main" id="{7EC8B4CA-69CA-5A40-78D3-EC11BF75C8C0}"/>
                    </a:ext>
                  </a:extLst>
                </p14:cNvPr>
                <p14:cNvContentPartPr/>
                <p14:nvPr/>
              </p14:nvContentPartPr>
              <p14:xfrm>
                <a:off x="4394452" y="6038543"/>
                <a:ext cx="173880" cy="33480"/>
              </p14:xfrm>
            </p:contentPart>
          </mc:Choice>
          <mc:Fallback>
            <p:pic>
              <p:nvPicPr>
                <p:cNvPr id="10" name="Ink 9">
                  <a:extLst>
                    <a:ext uri="{FF2B5EF4-FFF2-40B4-BE49-F238E27FC236}">
                      <a16:creationId xmlns:a16="http://schemas.microsoft.com/office/drawing/2014/main" id="{7EC8B4CA-69CA-5A40-78D3-EC11BF75C8C0}"/>
                    </a:ext>
                  </a:extLst>
                </p:cNvPr>
                <p:cNvPicPr/>
                <p:nvPr/>
              </p:nvPicPr>
              <p:blipFill>
                <a:blip r:embed="rId18"/>
                <a:stretch>
                  <a:fillRect/>
                </a:stretch>
              </p:blipFill>
              <p:spPr>
                <a:xfrm>
                  <a:off x="4376452" y="6020903"/>
                  <a:ext cx="209520" cy="6912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11" name="Ink 10">
                  <a:extLst>
                    <a:ext uri="{FF2B5EF4-FFF2-40B4-BE49-F238E27FC236}">
                      <a16:creationId xmlns:a16="http://schemas.microsoft.com/office/drawing/2014/main" id="{E03800C6-D5D1-E6E1-C185-4C824F5CB3C6}"/>
                    </a:ext>
                  </a:extLst>
                </p14:cNvPr>
                <p14:cNvContentPartPr/>
                <p14:nvPr/>
              </p14:nvContentPartPr>
              <p14:xfrm>
                <a:off x="4440172" y="5881223"/>
                <a:ext cx="170280" cy="56880"/>
              </p14:xfrm>
            </p:contentPart>
          </mc:Choice>
          <mc:Fallback>
            <p:pic>
              <p:nvPicPr>
                <p:cNvPr id="11" name="Ink 10">
                  <a:extLst>
                    <a:ext uri="{FF2B5EF4-FFF2-40B4-BE49-F238E27FC236}">
                      <a16:creationId xmlns:a16="http://schemas.microsoft.com/office/drawing/2014/main" id="{E03800C6-D5D1-E6E1-C185-4C824F5CB3C6}"/>
                    </a:ext>
                  </a:extLst>
                </p:cNvPr>
                <p:cNvPicPr/>
                <p:nvPr/>
              </p:nvPicPr>
              <p:blipFill>
                <a:blip r:embed="rId20"/>
                <a:stretch>
                  <a:fillRect/>
                </a:stretch>
              </p:blipFill>
              <p:spPr>
                <a:xfrm>
                  <a:off x="4422532" y="5863223"/>
                  <a:ext cx="205920" cy="9252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12" name="Ink 11">
                  <a:extLst>
                    <a:ext uri="{FF2B5EF4-FFF2-40B4-BE49-F238E27FC236}">
                      <a16:creationId xmlns:a16="http://schemas.microsoft.com/office/drawing/2014/main" id="{39E7E612-09F7-2DF8-81F2-A9CCD34ED7F3}"/>
                    </a:ext>
                  </a:extLst>
                </p14:cNvPr>
                <p14:cNvContentPartPr/>
                <p14:nvPr/>
              </p14:nvContentPartPr>
              <p14:xfrm>
                <a:off x="4661572" y="5902103"/>
                <a:ext cx="83520" cy="259920"/>
              </p14:xfrm>
            </p:contentPart>
          </mc:Choice>
          <mc:Fallback>
            <p:pic>
              <p:nvPicPr>
                <p:cNvPr id="12" name="Ink 11">
                  <a:extLst>
                    <a:ext uri="{FF2B5EF4-FFF2-40B4-BE49-F238E27FC236}">
                      <a16:creationId xmlns:a16="http://schemas.microsoft.com/office/drawing/2014/main" id="{39E7E612-09F7-2DF8-81F2-A9CCD34ED7F3}"/>
                    </a:ext>
                  </a:extLst>
                </p:cNvPr>
                <p:cNvPicPr/>
                <p:nvPr/>
              </p:nvPicPr>
              <p:blipFill>
                <a:blip r:embed="rId22"/>
                <a:stretch>
                  <a:fillRect/>
                </a:stretch>
              </p:blipFill>
              <p:spPr>
                <a:xfrm>
                  <a:off x="4643572" y="5884463"/>
                  <a:ext cx="119160" cy="295560"/>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5" name="Ink 4">
                  <a:extLst>
                    <a:ext uri="{FF2B5EF4-FFF2-40B4-BE49-F238E27FC236}">
                      <a16:creationId xmlns:a16="http://schemas.microsoft.com/office/drawing/2014/main" id="{3439A12E-E451-DB1E-777C-AB1E3F2ACDD1}"/>
                    </a:ext>
                  </a:extLst>
                </p14:cNvPr>
                <p14:cNvContentPartPr/>
                <p14:nvPr/>
              </p14:nvContentPartPr>
              <p14:xfrm>
                <a:off x="1998652" y="5502503"/>
                <a:ext cx="942840" cy="787320"/>
              </p14:xfrm>
            </p:contentPart>
          </mc:Choice>
          <mc:Fallback>
            <p:pic>
              <p:nvPicPr>
                <p:cNvPr id="5" name="Ink 4">
                  <a:extLst>
                    <a:ext uri="{FF2B5EF4-FFF2-40B4-BE49-F238E27FC236}">
                      <a16:creationId xmlns:a16="http://schemas.microsoft.com/office/drawing/2014/main" id="{3439A12E-E451-DB1E-777C-AB1E3F2ACDD1}"/>
                    </a:ext>
                  </a:extLst>
                </p:cNvPr>
                <p:cNvPicPr/>
                <p:nvPr/>
              </p:nvPicPr>
              <p:blipFill>
                <a:blip r:embed="rId24"/>
                <a:stretch>
                  <a:fillRect/>
                </a:stretch>
              </p:blipFill>
              <p:spPr>
                <a:xfrm>
                  <a:off x="1980652" y="5484503"/>
                  <a:ext cx="978480" cy="822960"/>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6" name="Ink 5">
                  <a:extLst>
                    <a:ext uri="{FF2B5EF4-FFF2-40B4-BE49-F238E27FC236}">
                      <a16:creationId xmlns:a16="http://schemas.microsoft.com/office/drawing/2014/main" id="{76036298-B3DA-DBCB-D569-14D70C051620}"/>
                    </a:ext>
                  </a:extLst>
                </p14:cNvPr>
                <p14:cNvContentPartPr/>
                <p14:nvPr/>
              </p14:nvContentPartPr>
              <p14:xfrm>
                <a:off x="2344612" y="5817863"/>
                <a:ext cx="170280" cy="189720"/>
              </p14:xfrm>
            </p:contentPart>
          </mc:Choice>
          <mc:Fallback>
            <p:pic>
              <p:nvPicPr>
                <p:cNvPr id="6" name="Ink 5">
                  <a:extLst>
                    <a:ext uri="{FF2B5EF4-FFF2-40B4-BE49-F238E27FC236}">
                      <a16:creationId xmlns:a16="http://schemas.microsoft.com/office/drawing/2014/main" id="{76036298-B3DA-DBCB-D569-14D70C051620}"/>
                    </a:ext>
                  </a:extLst>
                </p:cNvPr>
                <p:cNvPicPr/>
                <p:nvPr/>
              </p:nvPicPr>
              <p:blipFill>
                <a:blip r:embed="rId26"/>
                <a:stretch>
                  <a:fillRect/>
                </a:stretch>
              </p:blipFill>
              <p:spPr>
                <a:xfrm>
                  <a:off x="2326612" y="5800223"/>
                  <a:ext cx="205920" cy="225360"/>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20" name="Ink 19">
                  <a:extLst>
                    <a:ext uri="{FF2B5EF4-FFF2-40B4-BE49-F238E27FC236}">
                      <a16:creationId xmlns:a16="http://schemas.microsoft.com/office/drawing/2014/main" id="{D3304913-3527-66E2-3852-459647EAF6DF}"/>
                    </a:ext>
                  </a:extLst>
                </p14:cNvPr>
                <p14:cNvContentPartPr/>
                <p14:nvPr/>
              </p14:nvContentPartPr>
              <p14:xfrm>
                <a:off x="2158132" y="5550743"/>
                <a:ext cx="12600" cy="14400"/>
              </p14:xfrm>
            </p:contentPart>
          </mc:Choice>
          <mc:Fallback>
            <p:pic>
              <p:nvPicPr>
                <p:cNvPr id="20" name="Ink 19">
                  <a:extLst>
                    <a:ext uri="{FF2B5EF4-FFF2-40B4-BE49-F238E27FC236}">
                      <a16:creationId xmlns:a16="http://schemas.microsoft.com/office/drawing/2014/main" id="{D3304913-3527-66E2-3852-459647EAF6DF}"/>
                    </a:ext>
                  </a:extLst>
                </p:cNvPr>
                <p:cNvPicPr/>
                <p:nvPr/>
              </p:nvPicPr>
              <p:blipFill>
                <a:blip r:embed="rId28"/>
                <a:stretch>
                  <a:fillRect/>
                </a:stretch>
              </p:blipFill>
              <p:spPr>
                <a:xfrm>
                  <a:off x="2140132" y="5532743"/>
                  <a:ext cx="48240" cy="50040"/>
                </a:xfrm>
                <a:prstGeom prst="rect">
                  <a:avLst/>
                </a:prstGeom>
              </p:spPr>
            </p:pic>
          </mc:Fallback>
        </mc:AlternateContent>
        <mc:AlternateContent xmlns:mc="http://schemas.openxmlformats.org/markup-compatibility/2006">
          <mc:Choice xmlns:p14="http://schemas.microsoft.com/office/powerpoint/2010/main" Requires="p14">
            <p:contentPart p14:bwMode="auto" r:id="rId29">
              <p14:nvContentPartPr>
                <p14:cNvPr id="21" name="Ink 20">
                  <a:extLst>
                    <a:ext uri="{FF2B5EF4-FFF2-40B4-BE49-F238E27FC236}">
                      <a16:creationId xmlns:a16="http://schemas.microsoft.com/office/drawing/2014/main" id="{E4EB49AA-59D3-3EC9-EF84-CF7AC4B1D249}"/>
                    </a:ext>
                  </a:extLst>
                </p14:cNvPr>
                <p14:cNvContentPartPr/>
                <p14:nvPr/>
              </p14:nvContentPartPr>
              <p14:xfrm>
                <a:off x="2094052" y="5515823"/>
                <a:ext cx="91440" cy="43920"/>
              </p14:xfrm>
            </p:contentPart>
          </mc:Choice>
          <mc:Fallback>
            <p:pic>
              <p:nvPicPr>
                <p:cNvPr id="21" name="Ink 20">
                  <a:extLst>
                    <a:ext uri="{FF2B5EF4-FFF2-40B4-BE49-F238E27FC236}">
                      <a16:creationId xmlns:a16="http://schemas.microsoft.com/office/drawing/2014/main" id="{E4EB49AA-59D3-3EC9-EF84-CF7AC4B1D249}"/>
                    </a:ext>
                  </a:extLst>
                </p:cNvPr>
                <p:cNvPicPr/>
                <p:nvPr/>
              </p:nvPicPr>
              <p:blipFill>
                <a:blip r:embed="rId30"/>
                <a:stretch>
                  <a:fillRect/>
                </a:stretch>
              </p:blipFill>
              <p:spPr>
                <a:xfrm>
                  <a:off x="2076052" y="5498183"/>
                  <a:ext cx="127080" cy="79560"/>
                </a:xfrm>
                <a:prstGeom prst="rect">
                  <a:avLst/>
                </a:prstGeom>
              </p:spPr>
            </p:pic>
          </mc:Fallback>
        </mc:AlternateContent>
        <mc:AlternateContent xmlns:mc="http://schemas.openxmlformats.org/markup-compatibility/2006">
          <mc:Choice xmlns:p14="http://schemas.microsoft.com/office/powerpoint/2010/main" Requires="p14">
            <p:contentPart p14:bwMode="auto" r:id="rId31">
              <p14:nvContentPartPr>
                <p14:cNvPr id="23" name="Ink 22">
                  <a:extLst>
                    <a:ext uri="{FF2B5EF4-FFF2-40B4-BE49-F238E27FC236}">
                      <a16:creationId xmlns:a16="http://schemas.microsoft.com/office/drawing/2014/main" id="{49C28954-D471-A2E0-C512-2BF1ECA29505}"/>
                    </a:ext>
                  </a:extLst>
                </p14:cNvPr>
                <p14:cNvContentPartPr/>
                <p14:nvPr/>
              </p14:nvContentPartPr>
              <p14:xfrm>
                <a:off x="1830892" y="5494943"/>
                <a:ext cx="1144440" cy="849960"/>
              </p14:xfrm>
            </p:contentPart>
          </mc:Choice>
          <mc:Fallback>
            <p:pic>
              <p:nvPicPr>
                <p:cNvPr id="23" name="Ink 22">
                  <a:extLst>
                    <a:ext uri="{FF2B5EF4-FFF2-40B4-BE49-F238E27FC236}">
                      <a16:creationId xmlns:a16="http://schemas.microsoft.com/office/drawing/2014/main" id="{49C28954-D471-A2E0-C512-2BF1ECA29505}"/>
                    </a:ext>
                  </a:extLst>
                </p:cNvPr>
                <p:cNvPicPr/>
                <p:nvPr/>
              </p:nvPicPr>
              <p:blipFill>
                <a:blip r:embed="rId32"/>
                <a:stretch>
                  <a:fillRect/>
                </a:stretch>
              </p:blipFill>
              <p:spPr>
                <a:xfrm>
                  <a:off x="1813252" y="5477303"/>
                  <a:ext cx="1180080" cy="885600"/>
                </a:xfrm>
                <a:prstGeom prst="rect">
                  <a:avLst/>
                </a:prstGeom>
              </p:spPr>
            </p:pic>
          </mc:Fallback>
        </mc:AlternateContent>
        <mc:AlternateContent xmlns:mc="http://schemas.openxmlformats.org/markup-compatibility/2006">
          <mc:Choice xmlns:p14="http://schemas.microsoft.com/office/powerpoint/2010/main" Requires="p14">
            <p:contentPart p14:bwMode="auto" r:id="rId33">
              <p14:nvContentPartPr>
                <p14:cNvPr id="24" name="Ink 23">
                  <a:extLst>
                    <a:ext uri="{FF2B5EF4-FFF2-40B4-BE49-F238E27FC236}">
                      <a16:creationId xmlns:a16="http://schemas.microsoft.com/office/drawing/2014/main" id="{2C06D5ED-DDC8-C821-291D-66D331EB9CB9}"/>
                    </a:ext>
                  </a:extLst>
                </p14:cNvPr>
                <p14:cNvContentPartPr/>
                <p14:nvPr/>
              </p14:nvContentPartPr>
              <p14:xfrm>
                <a:off x="1685092" y="5350583"/>
                <a:ext cx="1439640" cy="1117440"/>
              </p14:xfrm>
            </p:contentPart>
          </mc:Choice>
          <mc:Fallback>
            <p:pic>
              <p:nvPicPr>
                <p:cNvPr id="24" name="Ink 23">
                  <a:extLst>
                    <a:ext uri="{FF2B5EF4-FFF2-40B4-BE49-F238E27FC236}">
                      <a16:creationId xmlns:a16="http://schemas.microsoft.com/office/drawing/2014/main" id="{2C06D5ED-DDC8-C821-291D-66D331EB9CB9}"/>
                    </a:ext>
                  </a:extLst>
                </p:cNvPr>
                <p:cNvPicPr/>
                <p:nvPr/>
              </p:nvPicPr>
              <p:blipFill>
                <a:blip r:embed="rId34"/>
                <a:stretch>
                  <a:fillRect/>
                </a:stretch>
              </p:blipFill>
              <p:spPr>
                <a:xfrm>
                  <a:off x="1667092" y="5332943"/>
                  <a:ext cx="1475280" cy="1153080"/>
                </a:xfrm>
                <a:prstGeom prst="rect">
                  <a:avLst/>
                </a:prstGeom>
              </p:spPr>
            </p:pic>
          </mc:Fallback>
        </mc:AlternateContent>
        <mc:AlternateContent xmlns:mc="http://schemas.openxmlformats.org/markup-compatibility/2006">
          <mc:Choice xmlns:p14="http://schemas.microsoft.com/office/powerpoint/2010/main" Requires="p14">
            <p:contentPart p14:bwMode="auto" r:id="rId35">
              <p14:nvContentPartPr>
                <p14:cNvPr id="26" name="Ink 25">
                  <a:extLst>
                    <a:ext uri="{FF2B5EF4-FFF2-40B4-BE49-F238E27FC236}">
                      <a16:creationId xmlns:a16="http://schemas.microsoft.com/office/drawing/2014/main" id="{4E0B5C3A-42EE-8D6E-5D9B-930088060B2E}"/>
                    </a:ext>
                  </a:extLst>
                </p14:cNvPr>
                <p14:cNvContentPartPr/>
                <p14:nvPr/>
              </p14:nvContentPartPr>
              <p14:xfrm>
                <a:off x="3213292" y="6173543"/>
                <a:ext cx="839880" cy="138600"/>
              </p14:xfrm>
            </p:contentPart>
          </mc:Choice>
          <mc:Fallback>
            <p:pic>
              <p:nvPicPr>
                <p:cNvPr id="26" name="Ink 25">
                  <a:extLst>
                    <a:ext uri="{FF2B5EF4-FFF2-40B4-BE49-F238E27FC236}">
                      <a16:creationId xmlns:a16="http://schemas.microsoft.com/office/drawing/2014/main" id="{4E0B5C3A-42EE-8D6E-5D9B-930088060B2E}"/>
                    </a:ext>
                  </a:extLst>
                </p:cNvPr>
                <p:cNvPicPr/>
                <p:nvPr/>
              </p:nvPicPr>
              <p:blipFill>
                <a:blip r:embed="rId36"/>
                <a:stretch>
                  <a:fillRect/>
                </a:stretch>
              </p:blipFill>
              <p:spPr>
                <a:xfrm>
                  <a:off x="3195652" y="6155543"/>
                  <a:ext cx="875520" cy="174240"/>
                </a:xfrm>
                <a:prstGeom prst="rect">
                  <a:avLst/>
                </a:prstGeom>
              </p:spPr>
            </p:pic>
          </mc:Fallback>
        </mc:AlternateContent>
        <mc:AlternateContent xmlns:mc="http://schemas.openxmlformats.org/markup-compatibility/2006">
          <mc:Choice xmlns:p14="http://schemas.microsoft.com/office/powerpoint/2010/main" Requires="p14">
            <p:contentPart p14:bwMode="auto" r:id="rId37">
              <p14:nvContentPartPr>
                <p14:cNvPr id="27" name="Ink 26">
                  <a:extLst>
                    <a:ext uri="{FF2B5EF4-FFF2-40B4-BE49-F238E27FC236}">
                      <a16:creationId xmlns:a16="http://schemas.microsoft.com/office/drawing/2014/main" id="{D7BC3975-E312-FC67-DB98-98D96B109547}"/>
                    </a:ext>
                  </a:extLst>
                </p14:cNvPr>
                <p14:cNvContentPartPr/>
                <p14:nvPr/>
              </p14:nvContentPartPr>
              <p14:xfrm>
                <a:off x="3987292" y="6111983"/>
                <a:ext cx="92160" cy="106200"/>
              </p14:xfrm>
            </p:contentPart>
          </mc:Choice>
          <mc:Fallback>
            <p:pic>
              <p:nvPicPr>
                <p:cNvPr id="27" name="Ink 26">
                  <a:extLst>
                    <a:ext uri="{FF2B5EF4-FFF2-40B4-BE49-F238E27FC236}">
                      <a16:creationId xmlns:a16="http://schemas.microsoft.com/office/drawing/2014/main" id="{D7BC3975-E312-FC67-DB98-98D96B109547}"/>
                    </a:ext>
                  </a:extLst>
                </p:cNvPr>
                <p:cNvPicPr/>
                <p:nvPr/>
              </p:nvPicPr>
              <p:blipFill>
                <a:blip r:embed="rId38"/>
                <a:stretch>
                  <a:fillRect/>
                </a:stretch>
              </p:blipFill>
              <p:spPr>
                <a:xfrm>
                  <a:off x="3969292" y="6094343"/>
                  <a:ext cx="127800" cy="141840"/>
                </a:xfrm>
                <a:prstGeom prst="rect">
                  <a:avLst/>
                </a:prstGeom>
              </p:spPr>
            </p:pic>
          </mc:Fallback>
        </mc:AlternateContent>
        <mc:AlternateContent xmlns:mc="http://schemas.openxmlformats.org/markup-compatibility/2006">
          <mc:Choice xmlns:p14="http://schemas.microsoft.com/office/powerpoint/2010/main" Requires="p14">
            <p:contentPart p14:bwMode="auto" r:id="rId39">
              <p14:nvContentPartPr>
                <p14:cNvPr id="29" name="Ink 28">
                  <a:extLst>
                    <a:ext uri="{FF2B5EF4-FFF2-40B4-BE49-F238E27FC236}">
                      <a16:creationId xmlns:a16="http://schemas.microsoft.com/office/drawing/2014/main" id="{CCE45D82-9C94-82FE-6BAC-72335286B035}"/>
                    </a:ext>
                  </a:extLst>
                </p14:cNvPr>
                <p14:cNvContentPartPr/>
                <p14:nvPr/>
              </p14:nvContentPartPr>
              <p14:xfrm>
                <a:off x="4028332" y="5394143"/>
                <a:ext cx="1490760" cy="1099800"/>
              </p14:xfrm>
            </p:contentPart>
          </mc:Choice>
          <mc:Fallback>
            <p:pic>
              <p:nvPicPr>
                <p:cNvPr id="29" name="Ink 28">
                  <a:extLst>
                    <a:ext uri="{FF2B5EF4-FFF2-40B4-BE49-F238E27FC236}">
                      <a16:creationId xmlns:a16="http://schemas.microsoft.com/office/drawing/2014/main" id="{CCE45D82-9C94-82FE-6BAC-72335286B035}"/>
                    </a:ext>
                  </a:extLst>
                </p:cNvPr>
                <p:cNvPicPr/>
                <p:nvPr/>
              </p:nvPicPr>
              <p:blipFill>
                <a:blip r:embed="rId40"/>
                <a:stretch>
                  <a:fillRect/>
                </a:stretch>
              </p:blipFill>
              <p:spPr>
                <a:xfrm>
                  <a:off x="4010332" y="5376503"/>
                  <a:ext cx="1526400" cy="1135440"/>
                </a:xfrm>
                <a:prstGeom prst="rect">
                  <a:avLst/>
                </a:prstGeom>
              </p:spPr>
            </p:pic>
          </mc:Fallback>
        </mc:AlternateContent>
        <mc:AlternateContent xmlns:mc="http://schemas.openxmlformats.org/markup-compatibility/2006">
          <mc:Choice xmlns:p14="http://schemas.microsoft.com/office/powerpoint/2010/main" Requires="p14">
            <p:contentPart p14:bwMode="auto" r:id="rId41">
              <p14:nvContentPartPr>
                <p14:cNvPr id="31" name="Ink 30">
                  <a:extLst>
                    <a:ext uri="{FF2B5EF4-FFF2-40B4-BE49-F238E27FC236}">
                      <a16:creationId xmlns:a16="http://schemas.microsoft.com/office/drawing/2014/main" id="{624C4D9B-8817-BF74-3E94-B861A3E72BB7}"/>
                    </a:ext>
                  </a:extLst>
                </p14:cNvPr>
                <p14:cNvContentPartPr/>
                <p14:nvPr/>
              </p14:nvContentPartPr>
              <p14:xfrm>
                <a:off x="5453932" y="6272903"/>
                <a:ext cx="298440" cy="81000"/>
              </p14:xfrm>
            </p:contentPart>
          </mc:Choice>
          <mc:Fallback>
            <p:pic>
              <p:nvPicPr>
                <p:cNvPr id="31" name="Ink 30">
                  <a:extLst>
                    <a:ext uri="{FF2B5EF4-FFF2-40B4-BE49-F238E27FC236}">
                      <a16:creationId xmlns:a16="http://schemas.microsoft.com/office/drawing/2014/main" id="{624C4D9B-8817-BF74-3E94-B861A3E72BB7}"/>
                    </a:ext>
                  </a:extLst>
                </p:cNvPr>
                <p:cNvPicPr/>
                <p:nvPr/>
              </p:nvPicPr>
              <p:blipFill>
                <a:blip r:embed="rId42"/>
                <a:stretch>
                  <a:fillRect/>
                </a:stretch>
              </p:blipFill>
              <p:spPr>
                <a:xfrm>
                  <a:off x="5435932" y="6255263"/>
                  <a:ext cx="334080" cy="116640"/>
                </a:xfrm>
                <a:prstGeom prst="rect">
                  <a:avLst/>
                </a:prstGeom>
              </p:spPr>
            </p:pic>
          </mc:Fallback>
        </mc:AlternateContent>
        <mc:AlternateContent xmlns:mc="http://schemas.openxmlformats.org/markup-compatibility/2006">
          <mc:Choice xmlns:p14="http://schemas.microsoft.com/office/powerpoint/2010/main" Requires="p14">
            <p:contentPart p14:bwMode="auto" r:id="rId43">
              <p14:nvContentPartPr>
                <p14:cNvPr id="33" name="Ink 32">
                  <a:extLst>
                    <a:ext uri="{FF2B5EF4-FFF2-40B4-BE49-F238E27FC236}">
                      <a16:creationId xmlns:a16="http://schemas.microsoft.com/office/drawing/2014/main" id="{2ADD98AE-BF44-B7F1-52C9-13C8B154B049}"/>
                    </a:ext>
                  </a:extLst>
                </p14:cNvPr>
                <p14:cNvContentPartPr/>
                <p14:nvPr/>
              </p14:nvContentPartPr>
              <p14:xfrm>
                <a:off x="5520172" y="6101903"/>
                <a:ext cx="1050840" cy="216000"/>
              </p14:xfrm>
            </p:contentPart>
          </mc:Choice>
          <mc:Fallback>
            <p:pic>
              <p:nvPicPr>
                <p:cNvPr id="33" name="Ink 32">
                  <a:extLst>
                    <a:ext uri="{FF2B5EF4-FFF2-40B4-BE49-F238E27FC236}">
                      <a16:creationId xmlns:a16="http://schemas.microsoft.com/office/drawing/2014/main" id="{2ADD98AE-BF44-B7F1-52C9-13C8B154B049}"/>
                    </a:ext>
                  </a:extLst>
                </p:cNvPr>
                <p:cNvPicPr/>
                <p:nvPr/>
              </p:nvPicPr>
              <p:blipFill>
                <a:blip r:embed="rId44"/>
                <a:stretch>
                  <a:fillRect/>
                </a:stretch>
              </p:blipFill>
              <p:spPr>
                <a:xfrm>
                  <a:off x="5502532" y="6084263"/>
                  <a:ext cx="1086480" cy="251640"/>
                </a:xfrm>
                <a:prstGeom prst="rect">
                  <a:avLst/>
                </a:prstGeom>
              </p:spPr>
            </p:pic>
          </mc:Fallback>
        </mc:AlternateContent>
        <mc:AlternateContent xmlns:mc="http://schemas.openxmlformats.org/markup-compatibility/2006">
          <mc:Choice xmlns:p14="http://schemas.microsoft.com/office/powerpoint/2010/main" Requires="p14">
            <p:contentPart p14:bwMode="auto" r:id="rId45">
              <p14:nvContentPartPr>
                <p14:cNvPr id="34" name="Ink 33">
                  <a:extLst>
                    <a:ext uri="{FF2B5EF4-FFF2-40B4-BE49-F238E27FC236}">
                      <a16:creationId xmlns:a16="http://schemas.microsoft.com/office/drawing/2014/main" id="{1201544F-FD2E-44CB-C580-7A293DC63C37}"/>
                    </a:ext>
                  </a:extLst>
                </p14:cNvPr>
                <p14:cNvContentPartPr/>
                <p14:nvPr/>
              </p14:nvContentPartPr>
              <p14:xfrm>
                <a:off x="6421612" y="6058343"/>
                <a:ext cx="172080" cy="110160"/>
              </p14:xfrm>
            </p:contentPart>
          </mc:Choice>
          <mc:Fallback>
            <p:pic>
              <p:nvPicPr>
                <p:cNvPr id="34" name="Ink 33">
                  <a:extLst>
                    <a:ext uri="{FF2B5EF4-FFF2-40B4-BE49-F238E27FC236}">
                      <a16:creationId xmlns:a16="http://schemas.microsoft.com/office/drawing/2014/main" id="{1201544F-FD2E-44CB-C580-7A293DC63C37}"/>
                    </a:ext>
                  </a:extLst>
                </p:cNvPr>
                <p:cNvPicPr/>
                <p:nvPr/>
              </p:nvPicPr>
              <p:blipFill>
                <a:blip r:embed="rId46"/>
                <a:stretch>
                  <a:fillRect/>
                </a:stretch>
              </p:blipFill>
              <p:spPr>
                <a:xfrm>
                  <a:off x="6403972" y="6040703"/>
                  <a:ext cx="207720" cy="145800"/>
                </a:xfrm>
                <a:prstGeom prst="rect">
                  <a:avLst/>
                </a:prstGeom>
              </p:spPr>
            </p:pic>
          </mc:Fallback>
        </mc:AlternateContent>
        <mc:AlternateContent xmlns:mc="http://schemas.openxmlformats.org/markup-compatibility/2006">
          <mc:Choice xmlns:p14="http://schemas.microsoft.com/office/powerpoint/2010/main" Requires="p14">
            <p:contentPart p14:bwMode="auto" r:id="rId47">
              <p14:nvContentPartPr>
                <p14:cNvPr id="36" name="Ink 35">
                  <a:extLst>
                    <a:ext uri="{FF2B5EF4-FFF2-40B4-BE49-F238E27FC236}">
                      <a16:creationId xmlns:a16="http://schemas.microsoft.com/office/drawing/2014/main" id="{B206C38E-78A7-1061-D600-BFED4CEF2FB4}"/>
                    </a:ext>
                  </a:extLst>
                </p14:cNvPr>
                <p14:cNvContentPartPr/>
                <p14:nvPr/>
              </p14:nvContentPartPr>
              <p14:xfrm>
                <a:off x="6564892" y="6052583"/>
                <a:ext cx="91440" cy="100440"/>
              </p14:xfrm>
            </p:contentPart>
          </mc:Choice>
          <mc:Fallback>
            <p:pic>
              <p:nvPicPr>
                <p:cNvPr id="36" name="Ink 35">
                  <a:extLst>
                    <a:ext uri="{FF2B5EF4-FFF2-40B4-BE49-F238E27FC236}">
                      <a16:creationId xmlns:a16="http://schemas.microsoft.com/office/drawing/2014/main" id="{B206C38E-78A7-1061-D600-BFED4CEF2FB4}"/>
                    </a:ext>
                  </a:extLst>
                </p:cNvPr>
                <p:cNvPicPr/>
                <p:nvPr/>
              </p:nvPicPr>
              <p:blipFill>
                <a:blip r:embed="rId48"/>
                <a:stretch>
                  <a:fillRect/>
                </a:stretch>
              </p:blipFill>
              <p:spPr>
                <a:xfrm>
                  <a:off x="6546892" y="6034943"/>
                  <a:ext cx="127080" cy="136080"/>
                </a:xfrm>
                <a:prstGeom prst="rect">
                  <a:avLst/>
                </a:prstGeom>
              </p:spPr>
            </p:pic>
          </mc:Fallback>
        </mc:AlternateContent>
        <mc:AlternateContent xmlns:mc="http://schemas.openxmlformats.org/markup-compatibility/2006">
          <mc:Choice xmlns:p14="http://schemas.microsoft.com/office/powerpoint/2010/main" Requires="p14">
            <p:contentPart p14:bwMode="auto" r:id="rId49">
              <p14:nvContentPartPr>
                <p14:cNvPr id="38" name="Ink 37">
                  <a:extLst>
                    <a:ext uri="{FF2B5EF4-FFF2-40B4-BE49-F238E27FC236}">
                      <a16:creationId xmlns:a16="http://schemas.microsoft.com/office/drawing/2014/main" id="{D67F81CC-20E1-0850-1C69-C3C831D6DC2C}"/>
                    </a:ext>
                  </a:extLst>
                </p14:cNvPr>
                <p14:cNvContentPartPr/>
                <p14:nvPr/>
              </p14:nvContentPartPr>
              <p14:xfrm>
                <a:off x="6638332" y="5997503"/>
                <a:ext cx="255240" cy="121680"/>
              </p14:xfrm>
            </p:contentPart>
          </mc:Choice>
          <mc:Fallback>
            <p:pic>
              <p:nvPicPr>
                <p:cNvPr id="38" name="Ink 37">
                  <a:extLst>
                    <a:ext uri="{FF2B5EF4-FFF2-40B4-BE49-F238E27FC236}">
                      <a16:creationId xmlns:a16="http://schemas.microsoft.com/office/drawing/2014/main" id="{D67F81CC-20E1-0850-1C69-C3C831D6DC2C}"/>
                    </a:ext>
                  </a:extLst>
                </p:cNvPr>
                <p:cNvPicPr/>
                <p:nvPr/>
              </p:nvPicPr>
              <p:blipFill>
                <a:blip r:embed="rId50"/>
                <a:stretch>
                  <a:fillRect/>
                </a:stretch>
              </p:blipFill>
              <p:spPr>
                <a:xfrm>
                  <a:off x="6620332" y="5979863"/>
                  <a:ext cx="290880" cy="157320"/>
                </a:xfrm>
                <a:prstGeom prst="rect">
                  <a:avLst/>
                </a:prstGeom>
              </p:spPr>
            </p:pic>
          </mc:Fallback>
        </mc:AlternateContent>
        <mc:AlternateContent xmlns:mc="http://schemas.openxmlformats.org/markup-compatibility/2006">
          <mc:Choice xmlns:p14="http://schemas.microsoft.com/office/powerpoint/2010/main" Requires="p14">
            <p:contentPart p14:bwMode="auto" r:id="rId51">
              <p14:nvContentPartPr>
                <p14:cNvPr id="39" name="Ink 38">
                  <a:extLst>
                    <a:ext uri="{FF2B5EF4-FFF2-40B4-BE49-F238E27FC236}">
                      <a16:creationId xmlns:a16="http://schemas.microsoft.com/office/drawing/2014/main" id="{7BBB1F3E-ED11-5BC5-3559-0FF1F235633B}"/>
                    </a:ext>
                  </a:extLst>
                </p14:cNvPr>
                <p14:cNvContentPartPr/>
                <p14:nvPr/>
              </p14:nvContentPartPr>
              <p14:xfrm>
                <a:off x="6842092" y="5974103"/>
                <a:ext cx="69480" cy="83160"/>
              </p14:xfrm>
            </p:contentPart>
          </mc:Choice>
          <mc:Fallback>
            <p:pic>
              <p:nvPicPr>
                <p:cNvPr id="39" name="Ink 38">
                  <a:extLst>
                    <a:ext uri="{FF2B5EF4-FFF2-40B4-BE49-F238E27FC236}">
                      <a16:creationId xmlns:a16="http://schemas.microsoft.com/office/drawing/2014/main" id="{7BBB1F3E-ED11-5BC5-3559-0FF1F235633B}"/>
                    </a:ext>
                  </a:extLst>
                </p:cNvPr>
                <p:cNvPicPr/>
                <p:nvPr/>
              </p:nvPicPr>
              <p:blipFill>
                <a:blip r:embed="rId52"/>
                <a:stretch>
                  <a:fillRect/>
                </a:stretch>
              </p:blipFill>
              <p:spPr>
                <a:xfrm>
                  <a:off x="6824452" y="5956103"/>
                  <a:ext cx="105120" cy="118800"/>
                </a:xfrm>
                <a:prstGeom prst="rect">
                  <a:avLst/>
                </a:prstGeom>
              </p:spPr>
            </p:pic>
          </mc:Fallback>
        </mc:AlternateContent>
        <mc:AlternateContent xmlns:mc="http://schemas.openxmlformats.org/markup-compatibility/2006">
          <mc:Choice xmlns:p14="http://schemas.microsoft.com/office/powerpoint/2010/main" Requires="p14">
            <p:contentPart p14:bwMode="auto" r:id="rId53">
              <p14:nvContentPartPr>
                <p14:cNvPr id="40" name="Ink 39">
                  <a:extLst>
                    <a:ext uri="{FF2B5EF4-FFF2-40B4-BE49-F238E27FC236}">
                      <a16:creationId xmlns:a16="http://schemas.microsoft.com/office/drawing/2014/main" id="{3CC86D1A-DAE6-430D-D2DA-00F62EDA76D0}"/>
                    </a:ext>
                  </a:extLst>
                </p14:cNvPr>
                <p14:cNvContentPartPr/>
                <p14:nvPr/>
              </p14:nvContentPartPr>
              <p14:xfrm>
                <a:off x="7012372" y="5953223"/>
                <a:ext cx="109440" cy="120600"/>
              </p14:xfrm>
            </p:contentPart>
          </mc:Choice>
          <mc:Fallback>
            <p:pic>
              <p:nvPicPr>
                <p:cNvPr id="40" name="Ink 39">
                  <a:extLst>
                    <a:ext uri="{FF2B5EF4-FFF2-40B4-BE49-F238E27FC236}">
                      <a16:creationId xmlns:a16="http://schemas.microsoft.com/office/drawing/2014/main" id="{3CC86D1A-DAE6-430D-D2DA-00F62EDA76D0}"/>
                    </a:ext>
                  </a:extLst>
                </p:cNvPr>
                <p:cNvPicPr/>
                <p:nvPr/>
              </p:nvPicPr>
              <p:blipFill>
                <a:blip r:embed="rId54"/>
                <a:stretch>
                  <a:fillRect/>
                </a:stretch>
              </p:blipFill>
              <p:spPr>
                <a:xfrm>
                  <a:off x="6994372" y="5935223"/>
                  <a:ext cx="145080" cy="156240"/>
                </a:xfrm>
                <a:prstGeom prst="rect">
                  <a:avLst/>
                </a:prstGeom>
              </p:spPr>
            </p:pic>
          </mc:Fallback>
        </mc:AlternateContent>
        <mc:AlternateContent xmlns:mc="http://schemas.openxmlformats.org/markup-compatibility/2006">
          <mc:Choice xmlns:p14="http://schemas.microsoft.com/office/powerpoint/2010/main" Requires="p14">
            <p:contentPart p14:bwMode="auto" r:id="rId55">
              <p14:nvContentPartPr>
                <p14:cNvPr id="42" name="Ink 41">
                  <a:extLst>
                    <a:ext uri="{FF2B5EF4-FFF2-40B4-BE49-F238E27FC236}">
                      <a16:creationId xmlns:a16="http://schemas.microsoft.com/office/drawing/2014/main" id="{2968DBF5-7D43-FFC3-B528-88E973B716D4}"/>
                    </a:ext>
                  </a:extLst>
                </p14:cNvPr>
                <p14:cNvContentPartPr/>
                <p14:nvPr/>
              </p14:nvContentPartPr>
              <p14:xfrm>
                <a:off x="2708932" y="5600783"/>
                <a:ext cx="286560" cy="91440"/>
              </p14:xfrm>
            </p:contentPart>
          </mc:Choice>
          <mc:Fallback>
            <p:pic>
              <p:nvPicPr>
                <p:cNvPr id="42" name="Ink 41">
                  <a:extLst>
                    <a:ext uri="{FF2B5EF4-FFF2-40B4-BE49-F238E27FC236}">
                      <a16:creationId xmlns:a16="http://schemas.microsoft.com/office/drawing/2014/main" id="{2968DBF5-7D43-FFC3-B528-88E973B716D4}"/>
                    </a:ext>
                  </a:extLst>
                </p:cNvPr>
                <p:cNvPicPr/>
                <p:nvPr/>
              </p:nvPicPr>
              <p:blipFill>
                <a:blip r:embed="rId56"/>
                <a:stretch>
                  <a:fillRect/>
                </a:stretch>
              </p:blipFill>
              <p:spPr>
                <a:xfrm>
                  <a:off x="2691292" y="5583143"/>
                  <a:ext cx="322200" cy="127080"/>
                </a:xfrm>
                <a:prstGeom prst="rect">
                  <a:avLst/>
                </a:prstGeom>
              </p:spPr>
            </p:pic>
          </mc:Fallback>
        </mc:AlternateContent>
        <mc:AlternateContent xmlns:mc="http://schemas.openxmlformats.org/markup-compatibility/2006">
          <mc:Choice xmlns:p14="http://schemas.microsoft.com/office/powerpoint/2010/main" Requires="p14">
            <p:contentPart p14:bwMode="auto" r:id="rId57">
              <p14:nvContentPartPr>
                <p14:cNvPr id="43" name="Ink 42">
                  <a:extLst>
                    <a:ext uri="{FF2B5EF4-FFF2-40B4-BE49-F238E27FC236}">
                      <a16:creationId xmlns:a16="http://schemas.microsoft.com/office/drawing/2014/main" id="{2C180ECB-1558-D508-2007-E50DF2DED696}"/>
                    </a:ext>
                  </a:extLst>
                </p14:cNvPr>
                <p14:cNvContentPartPr/>
                <p14:nvPr/>
              </p14:nvContentPartPr>
              <p14:xfrm>
                <a:off x="2955892" y="5529863"/>
                <a:ext cx="94680" cy="32400"/>
              </p14:xfrm>
            </p:contentPart>
          </mc:Choice>
          <mc:Fallback>
            <p:pic>
              <p:nvPicPr>
                <p:cNvPr id="43" name="Ink 42">
                  <a:extLst>
                    <a:ext uri="{FF2B5EF4-FFF2-40B4-BE49-F238E27FC236}">
                      <a16:creationId xmlns:a16="http://schemas.microsoft.com/office/drawing/2014/main" id="{2C180ECB-1558-D508-2007-E50DF2DED696}"/>
                    </a:ext>
                  </a:extLst>
                </p:cNvPr>
                <p:cNvPicPr/>
                <p:nvPr/>
              </p:nvPicPr>
              <p:blipFill>
                <a:blip r:embed="rId58"/>
                <a:stretch>
                  <a:fillRect/>
                </a:stretch>
              </p:blipFill>
              <p:spPr>
                <a:xfrm>
                  <a:off x="2938252" y="5511863"/>
                  <a:ext cx="130320" cy="68040"/>
                </a:xfrm>
                <a:prstGeom prst="rect">
                  <a:avLst/>
                </a:prstGeom>
              </p:spPr>
            </p:pic>
          </mc:Fallback>
        </mc:AlternateContent>
        <mc:AlternateContent xmlns:mc="http://schemas.openxmlformats.org/markup-compatibility/2006">
          <mc:Choice xmlns:p14="http://schemas.microsoft.com/office/powerpoint/2010/main" Requires="p14">
            <p:contentPart p14:bwMode="auto" r:id="rId59">
              <p14:nvContentPartPr>
                <p14:cNvPr id="45" name="Ink 44">
                  <a:extLst>
                    <a:ext uri="{FF2B5EF4-FFF2-40B4-BE49-F238E27FC236}">
                      <a16:creationId xmlns:a16="http://schemas.microsoft.com/office/drawing/2014/main" id="{10FBB48C-539E-7648-4AF3-DDA7EDC39FC7}"/>
                    </a:ext>
                  </a:extLst>
                </p14:cNvPr>
                <p14:cNvContentPartPr/>
                <p14:nvPr/>
              </p14:nvContentPartPr>
              <p14:xfrm>
                <a:off x="3905572" y="5689703"/>
                <a:ext cx="263880" cy="46800"/>
              </p14:xfrm>
            </p:contentPart>
          </mc:Choice>
          <mc:Fallback>
            <p:pic>
              <p:nvPicPr>
                <p:cNvPr id="45" name="Ink 44">
                  <a:extLst>
                    <a:ext uri="{FF2B5EF4-FFF2-40B4-BE49-F238E27FC236}">
                      <a16:creationId xmlns:a16="http://schemas.microsoft.com/office/drawing/2014/main" id="{10FBB48C-539E-7648-4AF3-DDA7EDC39FC7}"/>
                    </a:ext>
                  </a:extLst>
                </p:cNvPr>
                <p:cNvPicPr/>
                <p:nvPr/>
              </p:nvPicPr>
              <p:blipFill>
                <a:blip r:embed="rId60"/>
                <a:stretch>
                  <a:fillRect/>
                </a:stretch>
              </p:blipFill>
              <p:spPr>
                <a:xfrm>
                  <a:off x="3887572" y="5672063"/>
                  <a:ext cx="299520" cy="82440"/>
                </a:xfrm>
                <a:prstGeom prst="rect">
                  <a:avLst/>
                </a:prstGeom>
              </p:spPr>
            </p:pic>
          </mc:Fallback>
        </mc:AlternateContent>
        <mc:AlternateContent xmlns:mc="http://schemas.openxmlformats.org/markup-compatibility/2006">
          <mc:Choice xmlns:p14="http://schemas.microsoft.com/office/powerpoint/2010/main" Requires="p14">
            <p:contentPart p14:bwMode="auto" r:id="rId61">
              <p14:nvContentPartPr>
                <p14:cNvPr id="46" name="Ink 45">
                  <a:extLst>
                    <a:ext uri="{FF2B5EF4-FFF2-40B4-BE49-F238E27FC236}">
                      <a16:creationId xmlns:a16="http://schemas.microsoft.com/office/drawing/2014/main" id="{1E71323D-3967-9D20-243C-A3F78D8971DD}"/>
                    </a:ext>
                  </a:extLst>
                </p14:cNvPr>
                <p14:cNvContentPartPr/>
                <p14:nvPr/>
              </p14:nvContentPartPr>
              <p14:xfrm>
                <a:off x="4110052" y="5636063"/>
                <a:ext cx="113400" cy="182880"/>
              </p14:xfrm>
            </p:contentPart>
          </mc:Choice>
          <mc:Fallback>
            <p:pic>
              <p:nvPicPr>
                <p:cNvPr id="46" name="Ink 45">
                  <a:extLst>
                    <a:ext uri="{FF2B5EF4-FFF2-40B4-BE49-F238E27FC236}">
                      <a16:creationId xmlns:a16="http://schemas.microsoft.com/office/drawing/2014/main" id="{1E71323D-3967-9D20-243C-A3F78D8971DD}"/>
                    </a:ext>
                  </a:extLst>
                </p:cNvPr>
                <p:cNvPicPr/>
                <p:nvPr/>
              </p:nvPicPr>
              <p:blipFill>
                <a:blip r:embed="rId62"/>
                <a:stretch>
                  <a:fillRect/>
                </a:stretch>
              </p:blipFill>
              <p:spPr>
                <a:xfrm>
                  <a:off x="4092412" y="5618423"/>
                  <a:ext cx="149040" cy="218520"/>
                </a:xfrm>
                <a:prstGeom prst="rect">
                  <a:avLst/>
                </a:prstGeom>
              </p:spPr>
            </p:pic>
          </mc:Fallback>
        </mc:AlternateContent>
        <mc:AlternateContent xmlns:mc="http://schemas.openxmlformats.org/markup-compatibility/2006">
          <mc:Choice xmlns:p14="http://schemas.microsoft.com/office/powerpoint/2010/main" Requires="p14">
            <p:contentPart p14:bwMode="auto" r:id="rId63">
              <p14:nvContentPartPr>
                <p14:cNvPr id="48" name="Ink 47">
                  <a:extLst>
                    <a:ext uri="{FF2B5EF4-FFF2-40B4-BE49-F238E27FC236}">
                      <a16:creationId xmlns:a16="http://schemas.microsoft.com/office/drawing/2014/main" id="{98A8336F-1097-1A2B-E695-7FD618EDB082}"/>
                    </a:ext>
                  </a:extLst>
                </p14:cNvPr>
                <p14:cNvContentPartPr/>
                <p14:nvPr/>
              </p14:nvContentPartPr>
              <p14:xfrm>
                <a:off x="5338732" y="5690423"/>
                <a:ext cx="306000" cy="92160"/>
              </p14:xfrm>
            </p:contentPart>
          </mc:Choice>
          <mc:Fallback>
            <p:pic>
              <p:nvPicPr>
                <p:cNvPr id="48" name="Ink 47">
                  <a:extLst>
                    <a:ext uri="{FF2B5EF4-FFF2-40B4-BE49-F238E27FC236}">
                      <a16:creationId xmlns:a16="http://schemas.microsoft.com/office/drawing/2014/main" id="{98A8336F-1097-1A2B-E695-7FD618EDB082}"/>
                    </a:ext>
                  </a:extLst>
                </p:cNvPr>
                <p:cNvPicPr/>
                <p:nvPr/>
              </p:nvPicPr>
              <p:blipFill>
                <a:blip r:embed="rId64"/>
                <a:stretch>
                  <a:fillRect/>
                </a:stretch>
              </p:blipFill>
              <p:spPr>
                <a:xfrm>
                  <a:off x="5320732" y="5672783"/>
                  <a:ext cx="341640" cy="127800"/>
                </a:xfrm>
                <a:prstGeom prst="rect">
                  <a:avLst/>
                </a:prstGeom>
              </p:spPr>
            </p:pic>
          </mc:Fallback>
        </mc:AlternateContent>
        <mc:AlternateContent xmlns:mc="http://schemas.openxmlformats.org/markup-compatibility/2006">
          <mc:Choice xmlns:p14="http://schemas.microsoft.com/office/powerpoint/2010/main" Requires="p14">
            <p:contentPart p14:bwMode="auto" r:id="rId65">
              <p14:nvContentPartPr>
                <p14:cNvPr id="49" name="Ink 48">
                  <a:extLst>
                    <a:ext uri="{FF2B5EF4-FFF2-40B4-BE49-F238E27FC236}">
                      <a16:creationId xmlns:a16="http://schemas.microsoft.com/office/drawing/2014/main" id="{ED0A95BC-B21D-B1A6-51FE-B73775FDC1A0}"/>
                    </a:ext>
                  </a:extLst>
                </p14:cNvPr>
                <p14:cNvContentPartPr/>
                <p14:nvPr/>
              </p14:nvContentPartPr>
              <p14:xfrm>
                <a:off x="5557612" y="5641103"/>
                <a:ext cx="73800" cy="156240"/>
              </p14:xfrm>
            </p:contentPart>
          </mc:Choice>
          <mc:Fallback>
            <p:pic>
              <p:nvPicPr>
                <p:cNvPr id="49" name="Ink 48">
                  <a:extLst>
                    <a:ext uri="{FF2B5EF4-FFF2-40B4-BE49-F238E27FC236}">
                      <a16:creationId xmlns:a16="http://schemas.microsoft.com/office/drawing/2014/main" id="{ED0A95BC-B21D-B1A6-51FE-B73775FDC1A0}"/>
                    </a:ext>
                  </a:extLst>
                </p:cNvPr>
                <p:cNvPicPr/>
                <p:nvPr/>
              </p:nvPicPr>
              <p:blipFill>
                <a:blip r:embed="rId66"/>
                <a:stretch>
                  <a:fillRect/>
                </a:stretch>
              </p:blipFill>
              <p:spPr>
                <a:xfrm>
                  <a:off x="5539612" y="5623103"/>
                  <a:ext cx="109440" cy="191880"/>
                </a:xfrm>
                <a:prstGeom prst="rect">
                  <a:avLst/>
                </a:prstGeom>
              </p:spPr>
            </p:pic>
          </mc:Fallback>
        </mc:AlternateContent>
        <mc:AlternateContent xmlns:mc="http://schemas.openxmlformats.org/markup-compatibility/2006">
          <mc:Choice xmlns:p14="http://schemas.microsoft.com/office/powerpoint/2010/main" Requires="p14">
            <p:contentPart p14:bwMode="auto" r:id="rId67">
              <p14:nvContentPartPr>
                <p14:cNvPr id="50" name="Ink 49">
                  <a:extLst>
                    <a:ext uri="{FF2B5EF4-FFF2-40B4-BE49-F238E27FC236}">
                      <a16:creationId xmlns:a16="http://schemas.microsoft.com/office/drawing/2014/main" id="{E586A27B-7BAD-6077-FFF6-DE20B50DF53E}"/>
                    </a:ext>
                  </a:extLst>
                </p14:cNvPr>
                <p14:cNvContentPartPr/>
                <p14:nvPr/>
              </p14:nvContentPartPr>
              <p14:xfrm>
                <a:off x="6281212" y="5615903"/>
                <a:ext cx="433440" cy="54000"/>
              </p14:xfrm>
            </p:contentPart>
          </mc:Choice>
          <mc:Fallback>
            <p:pic>
              <p:nvPicPr>
                <p:cNvPr id="50" name="Ink 49">
                  <a:extLst>
                    <a:ext uri="{FF2B5EF4-FFF2-40B4-BE49-F238E27FC236}">
                      <a16:creationId xmlns:a16="http://schemas.microsoft.com/office/drawing/2014/main" id="{E586A27B-7BAD-6077-FFF6-DE20B50DF53E}"/>
                    </a:ext>
                  </a:extLst>
                </p:cNvPr>
                <p:cNvPicPr/>
                <p:nvPr/>
              </p:nvPicPr>
              <p:blipFill>
                <a:blip r:embed="rId68"/>
                <a:stretch>
                  <a:fillRect/>
                </a:stretch>
              </p:blipFill>
              <p:spPr>
                <a:xfrm>
                  <a:off x="6263212" y="5597903"/>
                  <a:ext cx="469080" cy="89640"/>
                </a:xfrm>
                <a:prstGeom prst="rect">
                  <a:avLst/>
                </a:prstGeom>
              </p:spPr>
            </p:pic>
          </mc:Fallback>
        </mc:AlternateContent>
        <mc:AlternateContent xmlns:mc="http://schemas.openxmlformats.org/markup-compatibility/2006">
          <mc:Choice xmlns:p14="http://schemas.microsoft.com/office/powerpoint/2010/main" Requires="p14">
            <p:contentPart p14:bwMode="auto" r:id="rId69">
              <p14:nvContentPartPr>
                <p14:cNvPr id="51" name="Ink 50">
                  <a:extLst>
                    <a:ext uri="{FF2B5EF4-FFF2-40B4-BE49-F238E27FC236}">
                      <a16:creationId xmlns:a16="http://schemas.microsoft.com/office/drawing/2014/main" id="{D5839F5A-32F5-E21C-ECF2-C5E975D8A375}"/>
                    </a:ext>
                  </a:extLst>
                </p14:cNvPr>
                <p14:cNvContentPartPr/>
                <p14:nvPr/>
              </p14:nvContentPartPr>
              <p14:xfrm>
                <a:off x="6601252" y="5584583"/>
                <a:ext cx="94680" cy="124200"/>
              </p14:xfrm>
            </p:contentPart>
          </mc:Choice>
          <mc:Fallback>
            <p:pic>
              <p:nvPicPr>
                <p:cNvPr id="51" name="Ink 50">
                  <a:extLst>
                    <a:ext uri="{FF2B5EF4-FFF2-40B4-BE49-F238E27FC236}">
                      <a16:creationId xmlns:a16="http://schemas.microsoft.com/office/drawing/2014/main" id="{D5839F5A-32F5-E21C-ECF2-C5E975D8A375}"/>
                    </a:ext>
                  </a:extLst>
                </p:cNvPr>
                <p:cNvPicPr/>
                <p:nvPr/>
              </p:nvPicPr>
              <p:blipFill>
                <a:blip r:embed="rId70"/>
                <a:stretch>
                  <a:fillRect/>
                </a:stretch>
              </p:blipFill>
              <p:spPr>
                <a:xfrm>
                  <a:off x="6583252" y="5566583"/>
                  <a:ext cx="130320" cy="159840"/>
                </a:xfrm>
                <a:prstGeom prst="rect">
                  <a:avLst/>
                </a:prstGeom>
              </p:spPr>
            </p:pic>
          </mc:Fallback>
        </mc:AlternateContent>
        <mc:AlternateContent xmlns:mc="http://schemas.openxmlformats.org/markup-compatibility/2006">
          <mc:Choice xmlns:p14="http://schemas.microsoft.com/office/powerpoint/2010/main" Requires="p14">
            <p:contentPart p14:bwMode="auto" r:id="rId71">
              <p14:nvContentPartPr>
                <p14:cNvPr id="52" name="Ink 51">
                  <a:extLst>
                    <a:ext uri="{FF2B5EF4-FFF2-40B4-BE49-F238E27FC236}">
                      <a16:creationId xmlns:a16="http://schemas.microsoft.com/office/drawing/2014/main" id="{9FD5AFD0-A5D0-191F-542C-80EE2E821791}"/>
                    </a:ext>
                  </a:extLst>
                </p14:cNvPr>
                <p14:cNvContentPartPr/>
                <p14:nvPr/>
              </p14:nvContentPartPr>
              <p14:xfrm>
                <a:off x="6767212" y="5758823"/>
                <a:ext cx="68040" cy="169920"/>
              </p14:xfrm>
            </p:contentPart>
          </mc:Choice>
          <mc:Fallback>
            <p:pic>
              <p:nvPicPr>
                <p:cNvPr id="52" name="Ink 51">
                  <a:extLst>
                    <a:ext uri="{FF2B5EF4-FFF2-40B4-BE49-F238E27FC236}">
                      <a16:creationId xmlns:a16="http://schemas.microsoft.com/office/drawing/2014/main" id="{9FD5AFD0-A5D0-191F-542C-80EE2E821791}"/>
                    </a:ext>
                  </a:extLst>
                </p:cNvPr>
                <p:cNvPicPr/>
                <p:nvPr/>
              </p:nvPicPr>
              <p:blipFill>
                <a:blip r:embed="rId72"/>
                <a:stretch>
                  <a:fillRect/>
                </a:stretch>
              </p:blipFill>
              <p:spPr>
                <a:xfrm>
                  <a:off x="6749572" y="5741183"/>
                  <a:ext cx="103680" cy="205560"/>
                </a:xfrm>
                <a:prstGeom prst="rect">
                  <a:avLst/>
                </a:prstGeom>
              </p:spPr>
            </p:pic>
          </mc:Fallback>
        </mc:AlternateContent>
        <mc:AlternateContent xmlns:mc="http://schemas.openxmlformats.org/markup-compatibility/2006">
          <mc:Choice xmlns:p14="http://schemas.microsoft.com/office/powerpoint/2010/main" Requires="p14">
            <p:contentPart p14:bwMode="auto" r:id="rId73">
              <p14:nvContentPartPr>
                <p14:cNvPr id="53" name="Ink 52">
                  <a:extLst>
                    <a:ext uri="{FF2B5EF4-FFF2-40B4-BE49-F238E27FC236}">
                      <a16:creationId xmlns:a16="http://schemas.microsoft.com/office/drawing/2014/main" id="{635E0F7C-D344-497E-7365-EA32C9B9B235}"/>
                    </a:ext>
                  </a:extLst>
                </p14:cNvPr>
                <p14:cNvContentPartPr/>
                <p14:nvPr/>
              </p14:nvContentPartPr>
              <p14:xfrm>
                <a:off x="6738052" y="5923703"/>
                <a:ext cx="70920" cy="13320"/>
              </p14:xfrm>
            </p:contentPart>
          </mc:Choice>
          <mc:Fallback>
            <p:pic>
              <p:nvPicPr>
                <p:cNvPr id="53" name="Ink 52">
                  <a:extLst>
                    <a:ext uri="{FF2B5EF4-FFF2-40B4-BE49-F238E27FC236}">
                      <a16:creationId xmlns:a16="http://schemas.microsoft.com/office/drawing/2014/main" id="{635E0F7C-D344-497E-7365-EA32C9B9B235}"/>
                    </a:ext>
                  </a:extLst>
                </p:cNvPr>
                <p:cNvPicPr/>
                <p:nvPr/>
              </p:nvPicPr>
              <p:blipFill>
                <a:blip r:embed="rId74"/>
                <a:stretch>
                  <a:fillRect/>
                </a:stretch>
              </p:blipFill>
              <p:spPr>
                <a:xfrm>
                  <a:off x="6720052" y="5905703"/>
                  <a:ext cx="106560" cy="48960"/>
                </a:xfrm>
                <a:prstGeom prst="rect">
                  <a:avLst/>
                </a:prstGeom>
              </p:spPr>
            </p:pic>
          </mc:Fallback>
        </mc:AlternateContent>
      </p:grpSp>
      <p:grpSp>
        <p:nvGrpSpPr>
          <p:cNvPr id="66" name="Group 65">
            <a:extLst>
              <a:ext uri="{FF2B5EF4-FFF2-40B4-BE49-F238E27FC236}">
                <a16:creationId xmlns:a16="http://schemas.microsoft.com/office/drawing/2014/main" id="{B850AC1F-8B95-C392-BFB0-C43868F14820}"/>
              </a:ext>
            </a:extLst>
          </p:cNvPr>
          <p:cNvGrpSpPr/>
          <p:nvPr/>
        </p:nvGrpSpPr>
        <p:grpSpPr>
          <a:xfrm>
            <a:off x="2384572" y="6527783"/>
            <a:ext cx="481680" cy="237240"/>
            <a:chOff x="2384572" y="6527783"/>
            <a:chExt cx="481680" cy="237240"/>
          </a:xfrm>
        </p:grpSpPr>
        <mc:AlternateContent xmlns:mc="http://schemas.openxmlformats.org/markup-compatibility/2006">
          <mc:Choice xmlns:p14="http://schemas.microsoft.com/office/powerpoint/2010/main" Requires="p14">
            <p:contentPart p14:bwMode="auto" r:id="rId75">
              <p14:nvContentPartPr>
                <p14:cNvPr id="55" name="Ink 54">
                  <a:extLst>
                    <a:ext uri="{FF2B5EF4-FFF2-40B4-BE49-F238E27FC236}">
                      <a16:creationId xmlns:a16="http://schemas.microsoft.com/office/drawing/2014/main" id="{E37AD188-4A7F-50EB-BC09-DA0F73446667}"/>
                    </a:ext>
                  </a:extLst>
                </p14:cNvPr>
                <p14:cNvContentPartPr/>
                <p14:nvPr/>
              </p14:nvContentPartPr>
              <p14:xfrm>
                <a:off x="2384572" y="6546143"/>
                <a:ext cx="60840" cy="218880"/>
              </p14:xfrm>
            </p:contentPart>
          </mc:Choice>
          <mc:Fallback>
            <p:pic>
              <p:nvPicPr>
                <p:cNvPr id="55" name="Ink 54">
                  <a:extLst>
                    <a:ext uri="{FF2B5EF4-FFF2-40B4-BE49-F238E27FC236}">
                      <a16:creationId xmlns:a16="http://schemas.microsoft.com/office/drawing/2014/main" id="{E37AD188-4A7F-50EB-BC09-DA0F73446667}"/>
                    </a:ext>
                  </a:extLst>
                </p:cNvPr>
                <p:cNvPicPr/>
                <p:nvPr/>
              </p:nvPicPr>
              <p:blipFill>
                <a:blip r:embed="rId76"/>
                <a:stretch>
                  <a:fillRect/>
                </a:stretch>
              </p:blipFill>
              <p:spPr>
                <a:xfrm>
                  <a:off x="2366572" y="6528503"/>
                  <a:ext cx="96480" cy="254520"/>
                </a:xfrm>
                <a:prstGeom prst="rect">
                  <a:avLst/>
                </a:prstGeom>
              </p:spPr>
            </p:pic>
          </mc:Fallback>
        </mc:AlternateContent>
        <mc:AlternateContent xmlns:mc="http://schemas.openxmlformats.org/markup-compatibility/2006">
          <mc:Choice xmlns:p14="http://schemas.microsoft.com/office/powerpoint/2010/main" Requires="p14">
            <p:contentPart p14:bwMode="auto" r:id="rId77">
              <p14:nvContentPartPr>
                <p14:cNvPr id="56" name="Ink 55">
                  <a:extLst>
                    <a:ext uri="{FF2B5EF4-FFF2-40B4-BE49-F238E27FC236}">
                      <a16:creationId xmlns:a16="http://schemas.microsoft.com/office/drawing/2014/main" id="{D8590304-A428-B616-23CE-A403E3D3969D}"/>
                    </a:ext>
                  </a:extLst>
                </p14:cNvPr>
                <p14:cNvContentPartPr/>
                <p14:nvPr/>
              </p14:nvContentPartPr>
              <p14:xfrm>
                <a:off x="2407612" y="6527783"/>
                <a:ext cx="303840" cy="221040"/>
              </p14:xfrm>
            </p:contentPart>
          </mc:Choice>
          <mc:Fallback>
            <p:pic>
              <p:nvPicPr>
                <p:cNvPr id="56" name="Ink 55">
                  <a:extLst>
                    <a:ext uri="{FF2B5EF4-FFF2-40B4-BE49-F238E27FC236}">
                      <a16:creationId xmlns:a16="http://schemas.microsoft.com/office/drawing/2014/main" id="{D8590304-A428-B616-23CE-A403E3D3969D}"/>
                    </a:ext>
                  </a:extLst>
                </p:cNvPr>
                <p:cNvPicPr/>
                <p:nvPr/>
              </p:nvPicPr>
              <p:blipFill>
                <a:blip r:embed="rId78"/>
                <a:stretch>
                  <a:fillRect/>
                </a:stretch>
              </p:blipFill>
              <p:spPr>
                <a:xfrm>
                  <a:off x="2389972" y="6510143"/>
                  <a:ext cx="339480" cy="256680"/>
                </a:xfrm>
                <a:prstGeom prst="rect">
                  <a:avLst/>
                </a:prstGeom>
              </p:spPr>
            </p:pic>
          </mc:Fallback>
        </mc:AlternateContent>
        <mc:AlternateContent xmlns:mc="http://schemas.openxmlformats.org/markup-compatibility/2006">
          <mc:Choice xmlns:p14="http://schemas.microsoft.com/office/powerpoint/2010/main" Requires="p14">
            <p:contentPart p14:bwMode="auto" r:id="rId79">
              <p14:nvContentPartPr>
                <p14:cNvPr id="64" name="Ink 63">
                  <a:extLst>
                    <a:ext uri="{FF2B5EF4-FFF2-40B4-BE49-F238E27FC236}">
                      <a16:creationId xmlns:a16="http://schemas.microsoft.com/office/drawing/2014/main" id="{D48C0537-003E-BD42-C452-655C83ABA0A3}"/>
                    </a:ext>
                  </a:extLst>
                </p14:cNvPr>
                <p14:cNvContentPartPr/>
                <p14:nvPr/>
              </p14:nvContentPartPr>
              <p14:xfrm>
                <a:off x="2569252" y="6574583"/>
                <a:ext cx="257760" cy="72360"/>
              </p14:xfrm>
            </p:contentPart>
          </mc:Choice>
          <mc:Fallback>
            <p:pic>
              <p:nvPicPr>
                <p:cNvPr id="64" name="Ink 63">
                  <a:extLst>
                    <a:ext uri="{FF2B5EF4-FFF2-40B4-BE49-F238E27FC236}">
                      <a16:creationId xmlns:a16="http://schemas.microsoft.com/office/drawing/2014/main" id="{D48C0537-003E-BD42-C452-655C83ABA0A3}"/>
                    </a:ext>
                  </a:extLst>
                </p:cNvPr>
                <p:cNvPicPr/>
                <p:nvPr/>
              </p:nvPicPr>
              <p:blipFill>
                <a:blip r:embed="rId80"/>
                <a:stretch>
                  <a:fillRect/>
                </a:stretch>
              </p:blipFill>
              <p:spPr>
                <a:xfrm>
                  <a:off x="2551612" y="6556583"/>
                  <a:ext cx="293400" cy="108000"/>
                </a:xfrm>
                <a:prstGeom prst="rect">
                  <a:avLst/>
                </a:prstGeom>
              </p:spPr>
            </p:pic>
          </mc:Fallback>
        </mc:AlternateContent>
        <mc:AlternateContent xmlns:mc="http://schemas.openxmlformats.org/markup-compatibility/2006">
          <mc:Choice xmlns:p14="http://schemas.microsoft.com/office/powerpoint/2010/main" Requires="p14">
            <p:contentPart p14:bwMode="auto" r:id="rId81">
              <p14:nvContentPartPr>
                <p14:cNvPr id="65" name="Ink 64">
                  <a:extLst>
                    <a:ext uri="{FF2B5EF4-FFF2-40B4-BE49-F238E27FC236}">
                      <a16:creationId xmlns:a16="http://schemas.microsoft.com/office/drawing/2014/main" id="{A809285D-C77C-956B-D325-B8E147AC4B01}"/>
                    </a:ext>
                  </a:extLst>
                </p14:cNvPr>
                <p14:cNvContentPartPr/>
                <p14:nvPr/>
              </p14:nvContentPartPr>
              <p14:xfrm>
                <a:off x="2772652" y="6531023"/>
                <a:ext cx="93600" cy="101880"/>
              </p14:xfrm>
            </p:contentPart>
          </mc:Choice>
          <mc:Fallback>
            <p:pic>
              <p:nvPicPr>
                <p:cNvPr id="65" name="Ink 64">
                  <a:extLst>
                    <a:ext uri="{FF2B5EF4-FFF2-40B4-BE49-F238E27FC236}">
                      <a16:creationId xmlns:a16="http://schemas.microsoft.com/office/drawing/2014/main" id="{A809285D-C77C-956B-D325-B8E147AC4B01}"/>
                    </a:ext>
                  </a:extLst>
                </p:cNvPr>
                <p:cNvPicPr/>
                <p:nvPr/>
              </p:nvPicPr>
              <p:blipFill>
                <a:blip r:embed="rId82"/>
                <a:stretch>
                  <a:fillRect/>
                </a:stretch>
              </p:blipFill>
              <p:spPr>
                <a:xfrm>
                  <a:off x="2755012" y="6513383"/>
                  <a:ext cx="129240" cy="137520"/>
                </a:xfrm>
                <a:prstGeom prst="rect">
                  <a:avLst/>
                </a:prstGeom>
              </p:spPr>
            </p:pic>
          </mc:Fallback>
        </mc:AlternateContent>
      </p:grpSp>
      <p:grpSp>
        <p:nvGrpSpPr>
          <p:cNvPr id="82" name="Group 81">
            <a:extLst>
              <a:ext uri="{FF2B5EF4-FFF2-40B4-BE49-F238E27FC236}">
                <a16:creationId xmlns:a16="http://schemas.microsoft.com/office/drawing/2014/main" id="{EED159F4-9F7E-8AB6-967D-A6904CEBF6C4}"/>
              </a:ext>
            </a:extLst>
          </p:cNvPr>
          <p:cNvGrpSpPr/>
          <p:nvPr/>
        </p:nvGrpSpPr>
        <p:grpSpPr>
          <a:xfrm>
            <a:off x="4666972" y="6534263"/>
            <a:ext cx="830880" cy="249120"/>
            <a:chOff x="4666972" y="6534263"/>
            <a:chExt cx="830880" cy="249120"/>
          </a:xfrm>
        </p:grpSpPr>
        <mc:AlternateContent xmlns:mc="http://schemas.openxmlformats.org/markup-compatibility/2006">
          <mc:Choice xmlns:p14="http://schemas.microsoft.com/office/powerpoint/2010/main" Requires="p14">
            <p:contentPart p14:bwMode="auto" r:id="rId83">
              <p14:nvContentPartPr>
                <p14:cNvPr id="57" name="Ink 56">
                  <a:extLst>
                    <a:ext uri="{FF2B5EF4-FFF2-40B4-BE49-F238E27FC236}">
                      <a16:creationId xmlns:a16="http://schemas.microsoft.com/office/drawing/2014/main" id="{0963A770-12E9-83D1-524F-012447B215F2}"/>
                    </a:ext>
                  </a:extLst>
                </p14:cNvPr>
                <p14:cNvContentPartPr/>
                <p14:nvPr/>
              </p14:nvContentPartPr>
              <p14:xfrm>
                <a:off x="4767412" y="6640463"/>
                <a:ext cx="53640" cy="142920"/>
              </p14:xfrm>
            </p:contentPart>
          </mc:Choice>
          <mc:Fallback>
            <p:pic>
              <p:nvPicPr>
                <p:cNvPr id="57" name="Ink 56">
                  <a:extLst>
                    <a:ext uri="{FF2B5EF4-FFF2-40B4-BE49-F238E27FC236}">
                      <a16:creationId xmlns:a16="http://schemas.microsoft.com/office/drawing/2014/main" id="{0963A770-12E9-83D1-524F-012447B215F2}"/>
                    </a:ext>
                  </a:extLst>
                </p:cNvPr>
                <p:cNvPicPr/>
                <p:nvPr/>
              </p:nvPicPr>
              <p:blipFill>
                <a:blip r:embed="rId84"/>
                <a:stretch>
                  <a:fillRect/>
                </a:stretch>
              </p:blipFill>
              <p:spPr>
                <a:xfrm>
                  <a:off x="4749412" y="6622463"/>
                  <a:ext cx="89280" cy="178560"/>
                </a:xfrm>
                <a:prstGeom prst="rect">
                  <a:avLst/>
                </a:prstGeom>
              </p:spPr>
            </p:pic>
          </mc:Fallback>
        </mc:AlternateContent>
        <mc:AlternateContent xmlns:mc="http://schemas.openxmlformats.org/markup-compatibility/2006">
          <mc:Choice xmlns:p14="http://schemas.microsoft.com/office/powerpoint/2010/main" Requires="p14">
            <p:contentPart p14:bwMode="auto" r:id="rId85">
              <p14:nvContentPartPr>
                <p14:cNvPr id="58" name="Ink 57">
                  <a:extLst>
                    <a:ext uri="{FF2B5EF4-FFF2-40B4-BE49-F238E27FC236}">
                      <a16:creationId xmlns:a16="http://schemas.microsoft.com/office/drawing/2014/main" id="{87BE6FF1-4D5D-B403-5500-F6456EFD7C31}"/>
                    </a:ext>
                  </a:extLst>
                </p14:cNvPr>
                <p14:cNvContentPartPr/>
                <p14:nvPr/>
              </p14:nvContentPartPr>
              <p14:xfrm>
                <a:off x="4784692" y="6534263"/>
                <a:ext cx="392040" cy="225720"/>
              </p14:xfrm>
            </p:contentPart>
          </mc:Choice>
          <mc:Fallback>
            <p:pic>
              <p:nvPicPr>
                <p:cNvPr id="58" name="Ink 57">
                  <a:extLst>
                    <a:ext uri="{FF2B5EF4-FFF2-40B4-BE49-F238E27FC236}">
                      <a16:creationId xmlns:a16="http://schemas.microsoft.com/office/drawing/2014/main" id="{87BE6FF1-4D5D-B403-5500-F6456EFD7C31}"/>
                    </a:ext>
                  </a:extLst>
                </p:cNvPr>
                <p:cNvPicPr/>
                <p:nvPr/>
              </p:nvPicPr>
              <p:blipFill>
                <a:blip r:embed="rId86"/>
                <a:stretch>
                  <a:fillRect/>
                </a:stretch>
              </p:blipFill>
              <p:spPr>
                <a:xfrm>
                  <a:off x="4766692" y="6516263"/>
                  <a:ext cx="427680" cy="261360"/>
                </a:xfrm>
                <a:prstGeom prst="rect">
                  <a:avLst/>
                </a:prstGeom>
              </p:spPr>
            </p:pic>
          </mc:Fallback>
        </mc:AlternateContent>
        <mc:AlternateContent xmlns:mc="http://schemas.openxmlformats.org/markup-compatibility/2006">
          <mc:Choice xmlns:p14="http://schemas.microsoft.com/office/powerpoint/2010/main" Requires="p14">
            <p:contentPart p14:bwMode="auto" r:id="rId87">
              <p14:nvContentPartPr>
                <p14:cNvPr id="67" name="Ink 66">
                  <a:extLst>
                    <a:ext uri="{FF2B5EF4-FFF2-40B4-BE49-F238E27FC236}">
                      <a16:creationId xmlns:a16="http://schemas.microsoft.com/office/drawing/2014/main" id="{5AAF7FEC-08A9-E314-DB96-B10776FCEA6A}"/>
                    </a:ext>
                  </a:extLst>
                </p14:cNvPr>
                <p14:cNvContentPartPr/>
                <p14:nvPr/>
              </p14:nvContentPartPr>
              <p14:xfrm>
                <a:off x="4666972" y="6599783"/>
                <a:ext cx="278280" cy="31320"/>
              </p14:xfrm>
            </p:contentPart>
          </mc:Choice>
          <mc:Fallback>
            <p:pic>
              <p:nvPicPr>
                <p:cNvPr id="67" name="Ink 66">
                  <a:extLst>
                    <a:ext uri="{FF2B5EF4-FFF2-40B4-BE49-F238E27FC236}">
                      <a16:creationId xmlns:a16="http://schemas.microsoft.com/office/drawing/2014/main" id="{5AAF7FEC-08A9-E314-DB96-B10776FCEA6A}"/>
                    </a:ext>
                  </a:extLst>
                </p:cNvPr>
                <p:cNvPicPr/>
                <p:nvPr/>
              </p:nvPicPr>
              <p:blipFill>
                <a:blip r:embed="rId88"/>
                <a:stretch>
                  <a:fillRect/>
                </a:stretch>
              </p:blipFill>
              <p:spPr>
                <a:xfrm>
                  <a:off x="4648972" y="6581783"/>
                  <a:ext cx="313920" cy="66960"/>
                </a:xfrm>
                <a:prstGeom prst="rect">
                  <a:avLst/>
                </a:prstGeom>
              </p:spPr>
            </p:pic>
          </mc:Fallback>
        </mc:AlternateContent>
        <mc:AlternateContent xmlns:mc="http://schemas.openxmlformats.org/markup-compatibility/2006">
          <mc:Choice xmlns:p14="http://schemas.microsoft.com/office/powerpoint/2010/main" Requires="p14">
            <p:contentPart p14:bwMode="auto" r:id="rId89">
              <p14:nvContentPartPr>
                <p14:cNvPr id="68" name="Ink 67">
                  <a:extLst>
                    <a:ext uri="{FF2B5EF4-FFF2-40B4-BE49-F238E27FC236}">
                      <a16:creationId xmlns:a16="http://schemas.microsoft.com/office/drawing/2014/main" id="{A2A9F9B0-4A42-8572-400E-692588135BF5}"/>
                    </a:ext>
                  </a:extLst>
                </p14:cNvPr>
                <p14:cNvContentPartPr/>
                <p14:nvPr/>
              </p14:nvContentPartPr>
              <p14:xfrm>
                <a:off x="4918972" y="6592583"/>
                <a:ext cx="73800" cy="90360"/>
              </p14:xfrm>
            </p:contentPart>
          </mc:Choice>
          <mc:Fallback>
            <p:pic>
              <p:nvPicPr>
                <p:cNvPr id="68" name="Ink 67">
                  <a:extLst>
                    <a:ext uri="{FF2B5EF4-FFF2-40B4-BE49-F238E27FC236}">
                      <a16:creationId xmlns:a16="http://schemas.microsoft.com/office/drawing/2014/main" id="{A2A9F9B0-4A42-8572-400E-692588135BF5}"/>
                    </a:ext>
                  </a:extLst>
                </p:cNvPr>
                <p:cNvPicPr/>
                <p:nvPr/>
              </p:nvPicPr>
              <p:blipFill>
                <a:blip r:embed="rId90"/>
                <a:stretch>
                  <a:fillRect/>
                </a:stretch>
              </p:blipFill>
              <p:spPr>
                <a:xfrm>
                  <a:off x="4900972" y="6574583"/>
                  <a:ext cx="109440" cy="126000"/>
                </a:xfrm>
                <a:prstGeom prst="rect">
                  <a:avLst/>
                </a:prstGeom>
              </p:spPr>
            </p:pic>
          </mc:Fallback>
        </mc:AlternateContent>
        <mc:AlternateContent xmlns:mc="http://schemas.openxmlformats.org/markup-compatibility/2006">
          <mc:Choice xmlns:p14="http://schemas.microsoft.com/office/powerpoint/2010/main" Requires="p14">
            <p:contentPart p14:bwMode="auto" r:id="rId91">
              <p14:nvContentPartPr>
                <p14:cNvPr id="69" name="Ink 68">
                  <a:extLst>
                    <a:ext uri="{FF2B5EF4-FFF2-40B4-BE49-F238E27FC236}">
                      <a16:creationId xmlns:a16="http://schemas.microsoft.com/office/drawing/2014/main" id="{3E1D4F36-5163-4F04-BB7F-0EDAA59BD640}"/>
                    </a:ext>
                  </a:extLst>
                </p14:cNvPr>
                <p14:cNvContentPartPr/>
                <p14:nvPr/>
              </p14:nvContentPartPr>
              <p14:xfrm>
                <a:off x="5128132" y="6604103"/>
                <a:ext cx="311400" cy="70200"/>
              </p14:xfrm>
            </p:contentPart>
          </mc:Choice>
          <mc:Fallback>
            <p:pic>
              <p:nvPicPr>
                <p:cNvPr id="69" name="Ink 68">
                  <a:extLst>
                    <a:ext uri="{FF2B5EF4-FFF2-40B4-BE49-F238E27FC236}">
                      <a16:creationId xmlns:a16="http://schemas.microsoft.com/office/drawing/2014/main" id="{3E1D4F36-5163-4F04-BB7F-0EDAA59BD640}"/>
                    </a:ext>
                  </a:extLst>
                </p:cNvPr>
                <p:cNvPicPr/>
                <p:nvPr/>
              </p:nvPicPr>
              <p:blipFill>
                <a:blip r:embed="rId92"/>
                <a:stretch>
                  <a:fillRect/>
                </a:stretch>
              </p:blipFill>
              <p:spPr>
                <a:xfrm>
                  <a:off x="5110492" y="6586103"/>
                  <a:ext cx="347040" cy="105840"/>
                </a:xfrm>
                <a:prstGeom prst="rect">
                  <a:avLst/>
                </a:prstGeom>
              </p:spPr>
            </p:pic>
          </mc:Fallback>
        </mc:AlternateContent>
        <mc:AlternateContent xmlns:mc="http://schemas.openxmlformats.org/markup-compatibility/2006">
          <mc:Choice xmlns:p14="http://schemas.microsoft.com/office/powerpoint/2010/main" Requires="p14">
            <p:contentPart p14:bwMode="auto" r:id="rId93">
              <p14:nvContentPartPr>
                <p14:cNvPr id="70" name="Ink 69">
                  <a:extLst>
                    <a:ext uri="{FF2B5EF4-FFF2-40B4-BE49-F238E27FC236}">
                      <a16:creationId xmlns:a16="http://schemas.microsoft.com/office/drawing/2014/main" id="{3211C82A-481C-2727-CC4B-C70A850DB73F}"/>
                    </a:ext>
                  </a:extLst>
                </p14:cNvPr>
                <p14:cNvContentPartPr/>
                <p14:nvPr/>
              </p14:nvContentPartPr>
              <p14:xfrm>
                <a:off x="5349532" y="6543263"/>
                <a:ext cx="148320" cy="125640"/>
              </p14:xfrm>
            </p:contentPart>
          </mc:Choice>
          <mc:Fallback>
            <p:pic>
              <p:nvPicPr>
                <p:cNvPr id="70" name="Ink 69">
                  <a:extLst>
                    <a:ext uri="{FF2B5EF4-FFF2-40B4-BE49-F238E27FC236}">
                      <a16:creationId xmlns:a16="http://schemas.microsoft.com/office/drawing/2014/main" id="{3211C82A-481C-2727-CC4B-C70A850DB73F}"/>
                    </a:ext>
                  </a:extLst>
                </p:cNvPr>
                <p:cNvPicPr/>
                <p:nvPr/>
              </p:nvPicPr>
              <p:blipFill>
                <a:blip r:embed="rId94"/>
                <a:stretch>
                  <a:fillRect/>
                </a:stretch>
              </p:blipFill>
              <p:spPr>
                <a:xfrm>
                  <a:off x="5331532" y="6525263"/>
                  <a:ext cx="183960" cy="161280"/>
                </a:xfrm>
                <a:prstGeom prst="rect">
                  <a:avLst/>
                </a:prstGeom>
              </p:spPr>
            </p:pic>
          </mc:Fallback>
        </mc:AlternateContent>
      </p:grpSp>
      <p:grpSp>
        <p:nvGrpSpPr>
          <p:cNvPr id="81" name="Group 80">
            <a:extLst>
              <a:ext uri="{FF2B5EF4-FFF2-40B4-BE49-F238E27FC236}">
                <a16:creationId xmlns:a16="http://schemas.microsoft.com/office/drawing/2014/main" id="{44754EA4-B00A-EEB0-0915-7ADBB7CC843A}"/>
              </a:ext>
            </a:extLst>
          </p:cNvPr>
          <p:cNvGrpSpPr/>
          <p:nvPr/>
        </p:nvGrpSpPr>
        <p:grpSpPr>
          <a:xfrm>
            <a:off x="6400732" y="6398903"/>
            <a:ext cx="1205640" cy="306000"/>
            <a:chOff x="6400732" y="6398903"/>
            <a:chExt cx="1205640" cy="306000"/>
          </a:xfrm>
        </p:grpSpPr>
        <mc:AlternateContent xmlns:mc="http://schemas.openxmlformats.org/markup-compatibility/2006">
          <mc:Choice xmlns:p14="http://schemas.microsoft.com/office/powerpoint/2010/main" Requires="p14">
            <p:contentPart p14:bwMode="auto" r:id="rId95">
              <p14:nvContentPartPr>
                <p14:cNvPr id="61" name="Ink 60">
                  <a:extLst>
                    <a:ext uri="{FF2B5EF4-FFF2-40B4-BE49-F238E27FC236}">
                      <a16:creationId xmlns:a16="http://schemas.microsoft.com/office/drawing/2014/main" id="{E1B5C1EE-ED80-7083-AFBE-A29C2503D801}"/>
                    </a:ext>
                  </a:extLst>
                </p14:cNvPr>
                <p14:cNvContentPartPr/>
                <p14:nvPr/>
              </p14:nvContentPartPr>
              <p14:xfrm>
                <a:off x="6955132" y="6480263"/>
                <a:ext cx="25920" cy="205560"/>
              </p14:xfrm>
            </p:contentPart>
          </mc:Choice>
          <mc:Fallback>
            <p:pic>
              <p:nvPicPr>
                <p:cNvPr id="61" name="Ink 60">
                  <a:extLst>
                    <a:ext uri="{FF2B5EF4-FFF2-40B4-BE49-F238E27FC236}">
                      <a16:creationId xmlns:a16="http://schemas.microsoft.com/office/drawing/2014/main" id="{E1B5C1EE-ED80-7083-AFBE-A29C2503D801}"/>
                    </a:ext>
                  </a:extLst>
                </p:cNvPr>
                <p:cNvPicPr/>
                <p:nvPr/>
              </p:nvPicPr>
              <p:blipFill>
                <a:blip r:embed="rId96"/>
                <a:stretch>
                  <a:fillRect/>
                </a:stretch>
              </p:blipFill>
              <p:spPr>
                <a:xfrm>
                  <a:off x="6937132" y="6462623"/>
                  <a:ext cx="61560" cy="241200"/>
                </a:xfrm>
                <a:prstGeom prst="rect">
                  <a:avLst/>
                </a:prstGeom>
              </p:spPr>
            </p:pic>
          </mc:Fallback>
        </mc:AlternateContent>
        <mc:AlternateContent xmlns:mc="http://schemas.openxmlformats.org/markup-compatibility/2006">
          <mc:Choice xmlns:p14="http://schemas.microsoft.com/office/powerpoint/2010/main" Requires="p14">
            <p:contentPart p14:bwMode="auto" r:id="rId97">
              <p14:nvContentPartPr>
                <p14:cNvPr id="62" name="Ink 61">
                  <a:extLst>
                    <a:ext uri="{FF2B5EF4-FFF2-40B4-BE49-F238E27FC236}">
                      <a16:creationId xmlns:a16="http://schemas.microsoft.com/office/drawing/2014/main" id="{3AD56141-126C-FD22-8988-D4BFDCFF8E88}"/>
                    </a:ext>
                  </a:extLst>
                </p14:cNvPr>
                <p14:cNvContentPartPr/>
                <p14:nvPr/>
              </p14:nvContentPartPr>
              <p14:xfrm>
                <a:off x="6944332" y="6411143"/>
                <a:ext cx="371160" cy="293760"/>
              </p14:xfrm>
            </p:contentPart>
          </mc:Choice>
          <mc:Fallback>
            <p:pic>
              <p:nvPicPr>
                <p:cNvPr id="62" name="Ink 61">
                  <a:extLst>
                    <a:ext uri="{FF2B5EF4-FFF2-40B4-BE49-F238E27FC236}">
                      <a16:creationId xmlns:a16="http://schemas.microsoft.com/office/drawing/2014/main" id="{3AD56141-126C-FD22-8988-D4BFDCFF8E88}"/>
                    </a:ext>
                  </a:extLst>
                </p:cNvPr>
                <p:cNvPicPr/>
                <p:nvPr/>
              </p:nvPicPr>
              <p:blipFill>
                <a:blip r:embed="rId98"/>
                <a:stretch>
                  <a:fillRect/>
                </a:stretch>
              </p:blipFill>
              <p:spPr>
                <a:xfrm>
                  <a:off x="6926692" y="6393503"/>
                  <a:ext cx="406800" cy="329400"/>
                </a:xfrm>
                <a:prstGeom prst="rect">
                  <a:avLst/>
                </a:prstGeom>
              </p:spPr>
            </p:pic>
          </mc:Fallback>
        </mc:AlternateContent>
        <mc:AlternateContent xmlns:mc="http://schemas.openxmlformats.org/markup-compatibility/2006">
          <mc:Choice xmlns:p14="http://schemas.microsoft.com/office/powerpoint/2010/main" Requires="p14">
            <p:contentPart p14:bwMode="auto" r:id="rId99">
              <p14:nvContentPartPr>
                <p14:cNvPr id="71" name="Ink 70">
                  <a:extLst>
                    <a:ext uri="{FF2B5EF4-FFF2-40B4-BE49-F238E27FC236}">
                      <a16:creationId xmlns:a16="http://schemas.microsoft.com/office/drawing/2014/main" id="{DEC45566-0D0B-B221-F09B-68428C55099C}"/>
                    </a:ext>
                  </a:extLst>
                </p14:cNvPr>
                <p14:cNvContentPartPr/>
                <p14:nvPr/>
              </p14:nvContentPartPr>
              <p14:xfrm>
                <a:off x="6400732" y="6555863"/>
                <a:ext cx="151560" cy="45720"/>
              </p14:xfrm>
            </p:contentPart>
          </mc:Choice>
          <mc:Fallback>
            <p:pic>
              <p:nvPicPr>
                <p:cNvPr id="71" name="Ink 70">
                  <a:extLst>
                    <a:ext uri="{FF2B5EF4-FFF2-40B4-BE49-F238E27FC236}">
                      <a16:creationId xmlns:a16="http://schemas.microsoft.com/office/drawing/2014/main" id="{DEC45566-0D0B-B221-F09B-68428C55099C}"/>
                    </a:ext>
                  </a:extLst>
                </p:cNvPr>
                <p:cNvPicPr/>
                <p:nvPr/>
              </p:nvPicPr>
              <p:blipFill>
                <a:blip r:embed="rId100"/>
                <a:stretch>
                  <a:fillRect/>
                </a:stretch>
              </p:blipFill>
              <p:spPr>
                <a:xfrm>
                  <a:off x="6382732" y="6538223"/>
                  <a:ext cx="187200" cy="81360"/>
                </a:xfrm>
                <a:prstGeom prst="rect">
                  <a:avLst/>
                </a:prstGeom>
              </p:spPr>
            </p:pic>
          </mc:Fallback>
        </mc:AlternateContent>
        <mc:AlternateContent xmlns:mc="http://schemas.openxmlformats.org/markup-compatibility/2006">
          <mc:Choice xmlns:p14="http://schemas.microsoft.com/office/powerpoint/2010/main" Requires="p14">
            <p:contentPart p14:bwMode="auto" r:id="rId101">
              <p14:nvContentPartPr>
                <p14:cNvPr id="72" name="Ink 71">
                  <a:extLst>
                    <a:ext uri="{FF2B5EF4-FFF2-40B4-BE49-F238E27FC236}">
                      <a16:creationId xmlns:a16="http://schemas.microsoft.com/office/drawing/2014/main" id="{274CCDC5-951C-ABFD-A65F-80A6739AFD88}"/>
                    </a:ext>
                  </a:extLst>
                </p14:cNvPr>
                <p14:cNvContentPartPr/>
                <p14:nvPr/>
              </p14:nvContentPartPr>
              <p14:xfrm>
                <a:off x="6506932" y="6528143"/>
                <a:ext cx="83880" cy="131040"/>
              </p14:xfrm>
            </p:contentPart>
          </mc:Choice>
          <mc:Fallback>
            <p:pic>
              <p:nvPicPr>
                <p:cNvPr id="72" name="Ink 71">
                  <a:extLst>
                    <a:ext uri="{FF2B5EF4-FFF2-40B4-BE49-F238E27FC236}">
                      <a16:creationId xmlns:a16="http://schemas.microsoft.com/office/drawing/2014/main" id="{274CCDC5-951C-ABFD-A65F-80A6739AFD88}"/>
                    </a:ext>
                  </a:extLst>
                </p:cNvPr>
                <p:cNvPicPr/>
                <p:nvPr/>
              </p:nvPicPr>
              <p:blipFill>
                <a:blip r:embed="rId102"/>
                <a:stretch>
                  <a:fillRect/>
                </a:stretch>
              </p:blipFill>
              <p:spPr>
                <a:xfrm>
                  <a:off x="6488932" y="6510143"/>
                  <a:ext cx="119520" cy="166680"/>
                </a:xfrm>
                <a:prstGeom prst="rect">
                  <a:avLst/>
                </a:prstGeom>
              </p:spPr>
            </p:pic>
          </mc:Fallback>
        </mc:AlternateContent>
        <mc:AlternateContent xmlns:mc="http://schemas.openxmlformats.org/markup-compatibility/2006">
          <mc:Choice xmlns:p14="http://schemas.microsoft.com/office/powerpoint/2010/main" Requires="p14">
            <p:contentPart p14:bwMode="auto" r:id="rId103">
              <p14:nvContentPartPr>
                <p14:cNvPr id="73" name="Ink 72">
                  <a:extLst>
                    <a:ext uri="{FF2B5EF4-FFF2-40B4-BE49-F238E27FC236}">
                      <a16:creationId xmlns:a16="http://schemas.microsoft.com/office/drawing/2014/main" id="{51CCE029-56E9-EE4F-FC2B-1932D69D7251}"/>
                    </a:ext>
                  </a:extLst>
                </p14:cNvPr>
                <p14:cNvContentPartPr/>
                <p14:nvPr/>
              </p14:nvContentPartPr>
              <p14:xfrm>
                <a:off x="6651292" y="6558383"/>
                <a:ext cx="165240" cy="115920"/>
              </p14:xfrm>
            </p:contentPart>
          </mc:Choice>
          <mc:Fallback>
            <p:pic>
              <p:nvPicPr>
                <p:cNvPr id="73" name="Ink 72">
                  <a:extLst>
                    <a:ext uri="{FF2B5EF4-FFF2-40B4-BE49-F238E27FC236}">
                      <a16:creationId xmlns:a16="http://schemas.microsoft.com/office/drawing/2014/main" id="{51CCE029-56E9-EE4F-FC2B-1932D69D7251}"/>
                    </a:ext>
                  </a:extLst>
                </p:cNvPr>
                <p:cNvPicPr/>
                <p:nvPr/>
              </p:nvPicPr>
              <p:blipFill>
                <a:blip r:embed="rId104"/>
                <a:stretch>
                  <a:fillRect/>
                </a:stretch>
              </p:blipFill>
              <p:spPr>
                <a:xfrm>
                  <a:off x="6633292" y="6540743"/>
                  <a:ext cx="200880" cy="151560"/>
                </a:xfrm>
                <a:prstGeom prst="rect">
                  <a:avLst/>
                </a:prstGeom>
              </p:spPr>
            </p:pic>
          </mc:Fallback>
        </mc:AlternateContent>
        <mc:AlternateContent xmlns:mc="http://schemas.openxmlformats.org/markup-compatibility/2006">
          <mc:Choice xmlns:p14="http://schemas.microsoft.com/office/powerpoint/2010/main" Requires="p14">
            <p:contentPart p14:bwMode="auto" r:id="rId105">
              <p14:nvContentPartPr>
                <p14:cNvPr id="74" name="Ink 73">
                  <a:extLst>
                    <a:ext uri="{FF2B5EF4-FFF2-40B4-BE49-F238E27FC236}">
                      <a16:creationId xmlns:a16="http://schemas.microsoft.com/office/drawing/2014/main" id="{CE1B121E-3A36-1A4F-944A-DA3195F111BC}"/>
                    </a:ext>
                  </a:extLst>
                </p14:cNvPr>
                <p14:cNvContentPartPr/>
                <p14:nvPr/>
              </p14:nvContentPartPr>
              <p14:xfrm>
                <a:off x="6769732" y="6535703"/>
                <a:ext cx="67680" cy="89280"/>
              </p14:xfrm>
            </p:contentPart>
          </mc:Choice>
          <mc:Fallback>
            <p:pic>
              <p:nvPicPr>
                <p:cNvPr id="74" name="Ink 73">
                  <a:extLst>
                    <a:ext uri="{FF2B5EF4-FFF2-40B4-BE49-F238E27FC236}">
                      <a16:creationId xmlns:a16="http://schemas.microsoft.com/office/drawing/2014/main" id="{CE1B121E-3A36-1A4F-944A-DA3195F111BC}"/>
                    </a:ext>
                  </a:extLst>
                </p:cNvPr>
                <p:cNvPicPr/>
                <p:nvPr/>
              </p:nvPicPr>
              <p:blipFill>
                <a:blip r:embed="rId106"/>
                <a:stretch>
                  <a:fillRect/>
                </a:stretch>
              </p:blipFill>
              <p:spPr>
                <a:xfrm>
                  <a:off x="6751732" y="6518063"/>
                  <a:ext cx="103320" cy="124920"/>
                </a:xfrm>
                <a:prstGeom prst="rect">
                  <a:avLst/>
                </a:prstGeom>
              </p:spPr>
            </p:pic>
          </mc:Fallback>
        </mc:AlternateContent>
        <mc:AlternateContent xmlns:mc="http://schemas.openxmlformats.org/markup-compatibility/2006">
          <mc:Choice xmlns:p14="http://schemas.microsoft.com/office/powerpoint/2010/main" Requires="p14">
            <p:contentPart p14:bwMode="auto" r:id="rId107">
              <p14:nvContentPartPr>
                <p14:cNvPr id="75" name="Ink 74">
                  <a:extLst>
                    <a:ext uri="{FF2B5EF4-FFF2-40B4-BE49-F238E27FC236}">
                      <a16:creationId xmlns:a16="http://schemas.microsoft.com/office/drawing/2014/main" id="{59DEFEEF-16EF-40C0-7A16-C81680AA5C01}"/>
                    </a:ext>
                  </a:extLst>
                </p14:cNvPr>
                <p14:cNvContentPartPr/>
                <p14:nvPr/>
              </p14:nvContentPartPr>
              <p14:xfrm>
                <a:off x="6868012" y="6462983"/>
                <a:ext cx="129960" cy="64080"/>
              </p14:xfrm>
            </p:contentPart>
          </mc:Choice>
          <mc:Fallback>
            <p:pic>
              <p:nvPicPr>
                <p:cNvPr id="75" name="Ink 74">
                  <a:extLst>
                    <a:ext uri="{FF2B5EF4-FFF2-40B4-BE49-F238E27FC236}">
                      <a16:creationId xmlns:a16="http://schemas.microsoft.com/office/drawing/2014/main" id="{59DEFEEF-16EF-40C0-7A16-C81680AA5C01}"/>
                    </a:ext>
                  </a:extLst>
                </p:cNvPr>
                <p:cNvPicPr/>
                <p:nvPr/>
              </p:nvPicPr>
              <p:blipFill>
                <a:blip r:embed="rId108"/>
                <a:stretch>
                  <a:fillRect/>
                </a:stretch>
              </p:blipFill>
              <p:spPr>
                <a:xfrm>
                  <a:off x="6850012" y="6445343"/>
                  <a:ext cx="165600" cy="99720"/>
                </a:xfrm>
                <a:prstGeom prst="rect">
                  <a:avLst/>
                </a:prstGeom>
              </p:spPr>
            </p:pic>
          </mc:Fallback>
        </mc:AlternateContent>
        <mc:AlternateContent xmlns:mc="http://schemas.openxmlformats.org/markup-compatibility/2006">
          <mc:Choice xmlns:p14="http://schemas.microsoft.com/office/powerpoint/2010/main" Requires="p14">
            <p:contentPart p14:bwMode="auto" r:id="rId109">
              <p14:nvContentPartPr>
                <p14:cNvPr id="76" name="Ink 75">
                  <a:extLst>
                    <a:ext uri="{FF2B5EF4-FFF2-40B4-BE49-F238E27FC236}">
                      <a16:creationId xmlns:a16="http://schemas.microsoft.com/office/drawing/2014/main" id="{6385C04D-AD87-58E1-6D46-36B8773E464A}"/>
                    </a:ext>
                  </a:extLst>
                </p14:cNvPr>
                <p14:cNvContentPartPr/>
                <p14:nvPr/>
              </p14:nvContentPartPr>
              <p14:xfrm>
                <a:off x="6937852" y="6480263"/>
                <a:ext cx="94680" cy="68400"/>
              </p14:xfrm>
            </p:contentPart>
          </mc:Choice>
          <mc:Fallback>
            <p:pic>
              <p:nvPicPr>
                <p:cNvPr id="76" name="Ink 75">
                  <a:extLst>
                    <a:ext uri="{FF2B5EF4-FFF2-40B4-BE49-F238E27FC236}">
                      <a16:creationId xmlns:a16="http://schemas.microsoft.com/office/drawing/2014/main" id="{6385C04D-AD87-58E1-6D46-36B8773E464A}"/>
                    </a:ext>
                  </a:extLst>
                </p:cNvPr>
                <p:cNvPicPr/>
                <p:nvPr/>
              </p:nvPicPr>
              <p:blipFill>
                <a:blip r:embed="rId110"/>
                <a:stretch>
                  <a:fillRect/>
                </a:stretch>
              </p:blipFill>
              <p:spPr>
                <a:xfrm>
                  <a:off x="6919852" y="6462623"/>
                  <a:ext cx="130320" cy="104040"/>
                </a:xfrm>
                <a:prstGeom prst="rect">
                  <a:avLst/>
                </a:prstGeom>
              </p:spPr>
            </p:pic>
          </mc:Fallback>
        </mc:AlternateContent>
        <mc:AlternateContent xmlns:mc="http://schemas.openxmlformats.org/markup-compatibility/2006">
          <mc:Choice xmlns:p14="http://schemas.microsoft.com/office/powerpoint/2010/main" Requires="p14">
            <p:contentPart p14:bwMode="auto" r:id="rId111">
              <p14:nvContentPartPr>
                <p14:cNvPr id="77" name="Ink 76">
                  <a:extLst>
                    <a:ext uri="{FF2B5EF4-FFF2-40B4-BE49-F238E27FC236}">
                      <a16:creationId xmlns:a16="http://schemas.microsoft.com/office/drawing/2014/main" id="{D7D1E6C7-424F-3B1B-A890-0E3E0FB63B37}"/>
                    </a:ext>
                  </a:extLst>
                </p14:cNvPr>
                <p14:cNvContentPartPr/>
                <p14:nvPr/>
              </p14:nvContentPartPr>
              <p14:xfrm>
                <a:off x="7205692" y="6404663"/>
                <a:ext cx="239400" cy="210600"/>
              </p14:xfrm>
            </p:contentPart>
          </mc:Choice>
          <mc:Fallback>
            <p:pic>
              <p:nvPicPr>
                <p:cNvPr id="77" name="Ink 76">
                  <a:extLst>
                    <a:ext uri="{FF2B5EF4-FFF2-40B4-BE49-F238E27FC236}">
                      <a16:creationId xmlns:a16="http://schemas.microsoft.com/office/drawing/2014/main" id="{D7D1E6C7-424F-3B1B-A890-0E3E0FB63B37}"/>
                    </a:ext>
                  </a:extLst>
                </p:cNvPr>
                <p:cNvPicPr/>
                <p:nvPr/>
              </p:nvPicPr>
              <p:blipFill>
                <a:blip r:embed="rId112"/>
                <a:stretch>
                  <a:fillRect/>
                </a:stretch>
              </p:blipFill>
              <p:spPr>
                <a:xfrm>
                  <a:off x="7188052" y="6386663"/>
                  <a:ext cx="275040" cy="246240"/>
                </a:xfrm>
                <a:prstGeom prst="rect">
                  <a:avLst/>
                </a:prstGeom>
              </p:spPr>
            </p:pic>
          </mc:Fallback>
        </mc:AlternateContent>
        <mc:AlternateContent xmlns:mc="http://schemas.openxmlformats.org/markup-compatibility/2006">
          <mc:Choice xmlns:p14="http://schemas.microsoft.com/office/powerpoint/2010/main" Requires="p14">
            <p:contentPart p14:bwMode="auto" r:id="rId113">
              <p14:nvContentPartPr>
                <p14:cNvPr id="78" name="Ink 77">
                  <a:extLst>
                    <a:ext uri="{FF2B5EF4-FFF2-40B4-BE49-F238E27FC236}">
                      <a16:creationId xmlns:a16="http://schemas.microsoft.com/office/drawing/2014/main" id="{02AEE004-C708-FCE2-15AA-9AA1C8C4B1C8}"/>
                    </a:ext>
                  </a:extLst>
                </p14:cNvPr>
                <p14:cNvContentPartPr/>
                <p14:nvPr/>
              </p14:nvContentPartPr>
              <p14:xfrm>
                <a:off x="7370932" y="6398903"/>
                <a:ext cx="64440" cy="143640"/>
              </p14:xfrm>
            </p:contentPart>
          </mc:Choice>
          <mc:Fallback>
            <p:pic>
              <p:nvPicPr>
                <p:cNvPr id="78" name="Ink 77">
                  <a:extLst>
                    <a:ext uri="{FF2B5EF4-FFF2-40B4-BE49-F238E27FC236}">
                      <a16:creationId xmlns:a16="http://schemas.microsoft.com/office/drawing/2014/main" id="{02AEE004-C708-FCE2-15AA-9AA1C8C4B1C8}"/>
                    </a:ext>
                  </a:extLst>
                </p:cNvPr>
                <p:cNvPicPr/>
                <p:nvPr/>
              </p:nvPicPr>
              <p:blipFill>
                <a:blip r:embed="rId114"/>
                <a:stretch>
                  <a:fillRect/>
                </a:stretch>
              </p:blipFill>
              <p:spPr>
                <a:xfrm>
                  <a:off x="7352932" y="6381263"/>
                  <a:ext cx="100080" cy="179280"/>
                </a:xfrm>
                <a:prstGeom prst="rect">
                  <a:avLst/>
                </a:prstGeom>
              </p:spPr>
            </p:pic>
          </mc:Fallback>
        </mc:AlternateContent>
        <mc:AlternateContent xmlns:mc="http://schemas.openxmlformats.org/markup-compatibility/2006">
          <mc:Choice xmlns:p14="http://schemas.microsoft.com/office/powerpoint/2010/main" Requires="p14">
            <p:contentPart p14:bwMode="auto" r:id="rId115">
              <p14:nvContentPartPr>
                <p14:cNvPr id="79" name="Ink 78">
                  <a:extLst>
                    <a:ext uri="{FF2B5EF4-FFF2-40B4-BE49-F238E27FC236}">
                      <a16:creationId xmlns:a16="http://schemas.microsoft.com/office/drawing/2014/main" id="{6CE4A1ED-D501-FEC3-27E5-2635B4B63A77}"/>
                    </a:ext>
                  </a:extLst>
                </p14:cNvPr>
                <p14:cNvContentPartPr/>
                <p14:nvPr/>
              </p14:nvContentPartPr>
              <p14:xfrm>
                <a:off x="7402972" y="6627503"/>
                <a:ext cx="143280" cy="32040"/>
              </p14:xfrm>
            </p:contentPart>
          </mc:Choice>
          <mc:Fallback>
            <p:pic>
              <p:nvPicPr>
                <p:cNvPr id="79" name="Ink 78">
                  <a:extLst>
                    <a:ext uri="{FF2B5EF4-FFF2-40B4-BE49-F238E27FC236}">
                      <a16:creationId xmlns:a16="http://schemas.microsoft.com/office/drawing/2014/main" id="{6CE4A1ED-D501-FEC3-27E5-2635B4B63A77}"/>
                    </a:ext>
                  </a:extLst>
                </p:cNvPr>
                <p:cNvPicPr/>
                <p:nvPr/>
              </p:nvPicPr>
              <p:blipFill>
                <a:blip r:embed="rId116"/>
                <a:stretch>
                  <a:fillRect/>
                </a:stretch>
              </p:blipFill>
              <p:spPr>
                <a:xfrm>
                  <a:off x="7384972" y="6609503"/>
                  <a:ext cx="178920" cy="67680"/>
                </a:xfrm>
                <a:prstGeom prst="rect">
                  <a:avLst/>
                </a:prstGeom>
              </p:spPr>
            </p:pic>
          </mc:Fallback>
        </mc:AlternateContent>
        <mc:AlternateContent xmlns:mc="http://schemas.openxmlformats.org/markup-compatibility/2006">
          <mc:Choice xmlns:p14="http://schemas.microsoft.com/office/powerpoint/2010/main" Requires="p14">
            <p:contentPart p14:bwMode="auto" r:id="rId117">
              <p14:nvContentPartPr>
                <p14:cNvPr id="80" name="Ink 79">
                  <a:extLst>
                    <a:ext uri="{FF2B5EF4-FFF2-40B4-BE49-F238E27FC236}">
                      <a16:creationId xmlns:a16="http://schemas.microsoft.com/office/drawing/2014/main" id="{A0CC764C-98C3-F00B-0AF6-BAC1C7E8E831}"/>
                    </a:ext>
                  </a:extLst>
                </p14:cNvPr>
                <p14:cNvContentPartPr/>
                <p14:nvPr/>
              </p14:nvContentPartPr>
              <p14:xfrm>
                <a:off x="7510252" y="6578543"/>
                <a:ext cx="96120" cy="106200"/>
              </p14:xfrm>
            </p:contentPart>
          </mc:Choice>
          <mc:Fallback>
            <p:pic>
              <p:nvPicPr>
                <p:cNvPr id="80" name="Ink 79">
                  <a:extLst>
                    <a:ext uri="{FF2B5EF4-FFF2-40B4-BE49-F238E27FC236}">
                      <a16:creationId xmlns:a16="http://schemas.microsoft.com/office/drawing/2014/main" id="{A0CC764C-98C3-F00B-0AF6-BAC1C7E8E831}"/>
                    </a:ext>
                  </a:extLst>
                </p:cNvPr>
                <p:cNvPicPr/>
                <p:nvPr/>
              </p:nvPicPr>
              <p:blipFill>
                <a:blip r:embed="rId118"/>
                <a:stretch>
                  <a:fillRect/>
                </a:stretch>
              </p:blipFill>
              <p:spPr>
                <a:xfrm>
                  <a:off x="7492612" y="6560543"/>
                  <a:ext cx="131760" cy="141840"/>
                </a:xfrm>
                <a:prstGeom prst="rect">
                  <a:avLst/>
                </a:prstGeom>
              </p:spPr>
            </p:pic>
          </mc:Fallback>
        </mc:AlternateContent>
      </p:grpSp>
      <p:grpSp>
        <p:nvGrpSpPr>
          <p:cNvPr id="135" name="Group 134">
            <a:extLst>
              <a:ext uri="{FF2B5EF4-FFF2-40B4-BE49-F238E27FC236}">
                <a16:creationId xmlns:a16="http://schemas.microsoft.com/office/drawing/2014/main" id="{93941873-375A-74B6-52C4-C85D98F8BC1A}"/>
              </a:ext>
            </a:extLst>
          </p:cNvPr>
          <p:cNvGrpSpPr/>
          <p:nvPr/>
        </p:nvGrpSpPr>
        <p:grpSpPr>
          <a:xfrm>
            <a:off x="8520772" y="4801223"/>
            <a:ext cx="3255840" cy="1584360"/>
            <a:chOff x="8520772" y="4801223"/>
            <a:chExt cx="3255840" cy="1584360"/>
          </a:xfrm>
        </p:grpSpPr>
        <mc:AlternateContent xmlns:mc="http://schemas.openxmlformats.org/markup-compatibility/2006">
          <mc:Choice xmlns:p14="http://schemas.microsoft.com/office/powerpoint/2010/main" Requires="p14">
            <p:contentPart p14:bwMode="auto" r:id="rId119">
              <p14:nvContentPartPr>
                <p14:cNvPr id="83" name="Ink 82">
                  <a:extLst>
                    <a:ext uri="{FF2B5EF4-FFF2-40B4-BE49-F238E27FC236}">
                      <a16:creationId xmlns:a16="http://schemas.microsoft.com/office/drawing/2014/main" id="{89C911E5-9673-61BC-3F01-EB3C19EE06ED}"/>
                    </a:ext>
                  </a:extLst>
                </p14:cNvPr>
                <p14:cNvContentPartPr/>
                <p14:nvPr/>
              </p14:nvContentPartPr>
              <p14:xfrm>
                <a:off x="9695812" y="4894463"/>
                <a:ext cx="339840" cy="164160"/>
              </p14:xfrm>
            </p:contentPart>
          </mc:Choice>
          <mc:Fallback>
            <p:pic>
              <p:nvPicPr>
                <p:cNvPr id="83" name="Ink 82">
                  <a:extLst>
                    <a:ext uri="{FF2B5EF4-FFF2-40B4-BE49-F238E27FC236}">
                      <a16:creationId xmlns:a16="http://schemas.microsoft.com/office/drawing/2014/main" id="{89C911E5-9673-61BC-3F01-EB3C19EE06ED}"/>
                    </a:ext>
                  </a:extLst>
                </p:cNvPr>
                <p:cNvPicPr/>
                <p:nvPr/>
              </p:nvPicPr>
              <p:blipFill>
                <a:blip r:embed="rId120"/>
                <a:stretch>
                  <a:fillRect/>
                </a:stretch>
              </p:blipFill>
              <p:spPr>
                <a:xfrm>
                  <a:off x="9678172" y="4876463"/>
                  <a:ext cx="375480" cy="199800"/>
                </a:xfrm>
                <a:prstGeom prst="rect">
                  <a:avLst/>
                </a:prstGeom>
              </p:spPr>
            </p:pic>
          </mc:Fallback>
        </mc:AlternateContent>
        <mc:AlternateContent xmlns:mc="http://schemas.openxmlformats.org/markup-compatibility/2006">
          <mc:Choice xmlns:p14="http://schemas.microsoft.com/office/powerpoint/2010/main" Requires="p14">
            <p:contentPart p14:bwMode="auto" r:id="rId121">
              <p14:nvContentPartPr>
                <p14:cNvPr id="84" name="Ink 83">
                  <a:extLst>
                    <a:ext uri="{FF2B5EF4-FFF2-40B4-BE49-F238E27FC236}">
                      <a16:creationId xmlns:a16="http://schemas.microsoft.com/office/drawing/2014/main" id="{1CD1551A-5E6E-1BFC-AD70-C6F98C4C3B41}"/>
                    </a:ext>
                  </a:extLst>
                </p14:cNvPr>
                <p14:cNvContentPartPr/>
                <p14:nvPr/>
              </p14:nvContentPartPr>
              <p14:xfrm>
                <a:off x="10134652" y="4884383"/>
                <a:ext cx="33840" cy="135000"/>
              </p14:xfrm>
            </p:contentPart>
          </mc:Choice>
          <mc:Fallback>
            <p:pic>
              <p:nvPicPr>
                <p:cNvPr id="84" name="Ink 83">
                  <a:extLst>
                    <a:ext uri="{FF2B5EF4-FFF2-40B4-BE49-F238E27FC236}">
                      <a16:creationId xmlns:a16="http://schemas.microsoft.com/office/drawing/2014/main" id="{1CD1551A-5E6E-1BFC-AD70-C6F98C4C3B41}"/>
                    </a:ext>
                  </a:extLst>
                </p:cNvPr>
                <p:cNvPicPr/>
                <p:nvPr/>
              </p:nvPicPr>
              <p:blipFill>
                <a:blip r:embed="rId122"/>
                <a:stretch>
                  <a:fillRect/>
                </a:stretch>
              </p:blipFill>
              <p:spPr>
                <a:xfrm>
                  <a:off x="10117012" y="4866743"/>
                  <a:ext cx="69480" cy="170640"/>
                </a:xfrm>
                <a:prstGeom prst="rect">
                  <a:avLst/>
                </a:prstGeom>
              </p:spPr>
            </p:pic>
          </mc:Fallback>
        </mc:AlternateContent>
        <mc:AlternateContent xmlns:mc="http://schemas.openxmlformats.org/markup-compatibility/2006">
          <mc:Choice xmlns:p14="http://schemas.microsoft.com/office/powerpoint/2010/main" Requires="p14">
            <p:contentPart p14:bwMode="auto" r:id="rId123">
              <p14:nvContentPartPr>
                <p14:cNvPr id="85" name="Ink 84">
                  <a:extLst>
                    <a:ext uri="{FF2B5EF4-FFF2-40B4-BE49-F238E27FC236}">
                      <a16:creationId xmlns:a16="http://schemas.microsoft.com/office/drawing/2014/main" id="{CF671C75-E0C4-7CD7-E175-EB2B8E594FB7}"/>
                    </a:ext>
                  </a:extLst>
                </p14:cNvPr>
                <p14:cNvContentPartPr/>
                <p14:nvPr/>
              </p14:nvContentPartPr>
              <p14:xfrm>
                <a:off x="10174612" y="4818143"/>
                <a:ext cx="5760" cy="27360"/>
              </p14:xfrm>
            </p:contentPart>
          </mc:Choice>
          <mc:Fallback>
            <p:pic>
              <p:nvPicPr>
                <p:cNvPr id="85" name="Ink 84">
                  <a:extLst>
                    <a:ext uri="{FF2B5EF4-FFF2-40B4-BE49-F238E27FC236}">
                      <a16:creationId xmlns:a16="http://schemas.microsoft.com/office/drawing/2014/main" id="{CF671C75-E0C4-7CD7-E175-EB2B8E594FB7}"/>
                    </a:ext>
                  </a:extLst>
                </p:cNvPr>
                <p:cNvPicPr/>
                <p:nvPr/>
              </p:nvPicPr>
              <p:blipFill>
                <a:blip r:embed="rId124"/>
                <a:stretch>
                  <a:fillRect/>
                </a:stretch>
              </p:blipFill>
              <p:spPr>
                <a:xfrm>
                  <a:off x="10156612" y="4800143"/>
                  <a:ext cx="41400" cy="63000"/>
                </a:xfrm>
                <a:prstGeom prst="rect">
                  <a:avLst/>
                </a:prstGeom>
              </p:spPr>
            </p:pic>
          </mc:Fallback>
        </mc:AlternateContent>
        <mc:AlternateContent xmlns:mc="http://schemas.openxmlformats.org/markup-compatibility/2006">
          <mc:Choice xmlns:p14="http://schemas.microsoft.com/office/powerpoint/2010/main" Requires="p14">
            <p:contentPart p14:bwMode="auto" r:id="rId125">
              <p14:nvContentPartPr>
                <p14:cNvPr id="86" name="Ink 85">
                  <a:extLst>
                    <a:ext uri="{FF2B5EF4-FFF2-40B4-BE49-F238E27FC236}">
                      <a16:creationId xmlns:a16="http://schemas.microsoft.com/office/drawing/2014/main" id="{AC74B38F-F05E-D5B7-19F5-3955737FD8DB}"/>
                    </a:ext>
                  </a:extLst>
                </p14:cNvPr>
                <p14:cNvContentPartPr/>
                <p14:nvPr/>
              </p14:nvContentPartPr>
              <p14:xfrm>
                <a:off x="10218172" y="4878263"/>
                <a:ext cx="105480" cy="145440"/>
              </p14:xfrm>
            </p:contentPart>
          </mc:Choice>
          <mc:Fallback>
            <p:pic>
              <p:nvPicPr>
                <p:cNvPr id="86" name="Ink 85">
                  <a:extLst>
                    <a:ext uri="{FF2B5EF4-FFF2-40B4-BE49-F238E27FC236}">
                      <a16:creationId xmlns:a16="http://schemas.microsoft.com/office/drawing/2014/main" id="{AC74B38F-F05E-D5B7-19F5-3955737FD8DB}"/>
                    </a:ext>
                  </a:extLst>
                </p:cNvPr>
                <p:cNvPicPr/>
                <p:nvPr/>
              </p:nvPicPr>
              <p:blipFill>
                <a:blip r:embed="rId126"/>
                <a:stretch>
                  <a:fillRect/>
                </a:stretch>
              </p:blipFill>
              <p:spPr>
                <a:xfrm>
                  <a:off x="10200532" y="4860623"/>
                  <a:ext cx="141120" cy="181080"/>
                </a:xfrm>
                <a:prstGeom prst="rect">
                  <a:avLst/>
                </a:prstGeom>
              </p:spPr>
            </p:pic>
          </mc:Fallback>
        </mc:AlternateContent>
        <mc:AlternateContent xmlns:mc="http://schemas.openxmlformats.org/markup-compatibility/2006">
          <mc:Choice xmlns:p14="http://schemas.microsoft.com/office/powerpoint/2010/main" Requires="p14">
            <p:contentPart p14:bwMode="auto" r:id="rId127">
              <p14:nvContentPartPr>
                <p14:cNvPr id="88" name="Ink 87">
                  <a:extLst>
                    <a:ext uri="{FF2B5EF4-FFF2-40B4-BE49-F238E27FC236}">
                      <a16:creationId xmlns:a16="http://schemas.microsoft.com/office/drawing/2014/main" id="{5ECEB739-1A9E-F8E2-4F63-B719257AD92B}"/>
                    </a:ext>
                  </a:extLst>
                </p14:cNvPr>
                <p14:cNvContentPartPr/>
                <p14:nvPr/>
              </p14:nvContentPartPr>
              <p14:xfrm>
                <a:off x="10413292" y="4875023"/>
                <a:ext cx="180360" cy="127440"/>
              </p14:xfrm>
            </p:contentPart>
          </mc:Choice>
          <mc:Fallback>
            <p:pic>
              <p:nvPicPr>
                <p:cNvPr id="88" name="Ink 87">
                  <a:extLst>
                    <a:ext uri="{FF2B5EF4-FFF2-40B4-BE49-F238E27FC236}">
                      <a16:creationId xmlns:a16="http://schemas.microsoft.com/office/drawing/2014/main" id="{5ECEB739-1A9E-F8E2-4F63-B719257AD92B}"/>
                    </a:ext>
                  </a:extLst>
                </p:cNvPr>
                <p:cNvPicPr/>
                <p:nvPr/>
              </p:nvPicPr>
              <p:blipFill>
                <a:blip r:embed="rId128"/>
                <a:stretch>
                  <a:fillRect/>
                </a:stretch>
              </p:blipFill>
              <p:spPr>
                <a:xfrm>
                  <a:off x="10395652" y="4857383"/>
                  <a:ext cx="216000" cy="163080"/>
                </a:xfrm>
                <a:prstGeom prst="rect">
                  <a:avLst/>
                </a:prstGeom>
              </p:spPr>
            </p:pic>
          </mc:Fallback>
        </mc:AlternateContent>
        <mc:AlternateContent xmlns:mc="http://schemas.openxmlformats.org/markup-compatibility/2006">
          <mc:Choice xmlns:p14="http://schemas.microsoft.com/office/powerpoint/2010/main" Requires="p14">
            <p:contentPart p14:bwMode="auto" r:id="rId129">
              <p14:nvContentPartPr>
                <p14:cNvPr id="89" name="Ink 88">
                  <a:extLst>
                    <a:ext uri="{FF2B5EF4-FFF2-40B4-BE49-F238E27FC236}">
                      <a16:creationId xmlns:a16="http://schemas.microsoft.com/office/drawing/2014/main" id="{66D9F7B6-4CAE-BF15-B185-008DC5AFF2FF}"/>
                    </a:ext>
                  </a:extLst>
                </p14:cNvPr>
                <p14:cNvContentPartPr/>
                <p14:nvPr/>
              </p14:nvContentPartPr>
              <p14:xfrm>
                <a:off x="10578172" y="4801223"/>
                <a:ext cx="27360" cy="27000"/>
              </p14:xfrm>
            </p:contentPart>
          </mc:Choice>
          <mc:Fallback>
            <p:pic>
              <p:nvPicPr>
                <p:cNvPr id="89" name="Ink 88">
                  <a:extLst>
                    <a:ext uri="{FF2B5EF4-FFF2-40B4-BE49-F238E27FC236}">
                      <a16:creationId xmlns:a16="http://schemas.microsoft.com/office/drawing/2014/main" id="{66D9F7B6-4CAE-BF15-B185-008DC5AFF2FF}"/>
                    </a:ext>
                  </a:extLst>
                </p:cNvPr>
                <p:cNvPicPr/>
                <p:nvPr/>
              </p:nvPicPr>
              <p:blipFill>
                <a:blip r:embed="rId130"/>
                <a:stretch>
                  <a:fillRect/>
                </a:stretch>
              </p:blipFill>
              <p:spPr>
                <a:xfrm>
                  <a:off x="10560172" y="4783223"/>
                  <a:ext cx="63000" cy="62640"/>
                </a:xfrm>
                <a:prstGeom prst="rect">
                  <a:avLst/>
                </a:prstGeom>
              </p:spPr>
            </p:pic>
          </mc:Fallback>
        </mc:AlternateContent>
        <mc:AlternateContent xmlns:mc="http://schemas.openxmlformats.org/markup-compatibility/2006">
          <mc:Choice xmlns:p14="http://schemas.microsoft.com/office/powerpoint/2010/main" Requires="p14">
            <p:contentPart p14:bwMode="auto" r:id="rId131">
              <p14:nvContentPartPr>
                <p14:cNvPr id="91" name="Ink 90">
                  <a:extLst>
                    <a:ext uri="{FF2B5EF4-FFF2-40B4-BE49-F238E27FC236}">
                      <a16:creationId xmlns:a16="http://schemas.microsoft.com/office/drawing/2014/main" id="{B19B288B-C50A-8A3E-465D-BCA06F92EAD2}"/>
                    </a:ext>
                  </a:extLst>
                </p14:cNvPr>
                <p14:cNvContentPartPr/>
                <p14:nvPr/>
              </p14:nvContentPartPr>
              <p14:xfrm>
                <a:off x="10658452" y="4868543"/>
                <a:ext cx="291240" cy="167040"/>
              </p14:xfrm>
            </p:contentPart>
          </mc:Choice>
          <mc:Fallback>
            <p:pic>
              <p:nvPicPr>
                <p:cNvPr id="91" name="Ink 90">
                  <a:extLst>
                    <a:ext uri="{FF2B5EF4-FFF2-40B4-BE49-F238E27FC236}">
                      <a16:creationId xmlns:a16="http://schemas.microsoft.com/office/drawing/2014/main" id="{B19B288B-C50A-8A3E-465D-BCA06F92EAD2}"/>
                    </a:ext>
                  </a:extLst>
                </p:cNvPr>
                <p:cNvPicPr/>
                <p:nvPr/>
              </p:nvPicPr>
              <p:blipFill>
                <a:blip r:embed="rId132"/>
                <a:stretch>
                  <a:fillRect/>
                </a:stretch>
              </p:blipFill>
              <p:spPr>
                <a:xfrm>
                  <a:off x="10640452" y="4850543"/>
                  <a:ext cx="326880" cy="202680"/>
                </a:xfrm>
                <a:prstGeom prst="rect">
                  <a:avLst/>
                </a:prstGeom>
              </p:spPr>
            </p:pic>
          </mc:Fallback>
        </mc:AlternateContent>
        <mc:AlternateContent xmlns:mc="http://schemas.openxmlformats.org/markup-compatibility/2006">
          <mc:Choice xmlns:p14="http://schemas.microsoft.com/office/powerpoint/2010/main" Requires="p14">
            <p:contentPart p14:bwMode="auto" r:id="rId133">
              <p14:nvContentPartPr>
                <p14:cNvPr id="93" name="Ink 92">
                  <a:extLst>
                    <a:ext uri="{FF2B5EF4-FFF2-40B4-BE49-F238E27FC236}">
                      <a16:creationId xmlns:a16="http://schemas.microsoft.com/office/drawing/2014/main" id="{69983337-1183-27FD-A510-0567EE7B2F2C}"/>
                    </a:ext>
                  </a:extLst>
                </p14:cNvPr>
                <p14:cNvContentPartPr/>
                <p14:nvPr/>
              </p14:nvContentPartPr>
              <p14:xfrm>
                <a:off x="10499332" y="5154023"/>
                <a:ext cx="172800" cy="142560"/>
              </p14:xfrm>
            </p:contentPart>
          </mc:Choice>
          <mc:Fallback>
            <p:pic>
              <p:nvPicPr>
                <p:cNvPr id="93" name="Ink 92">
                  <a:extLst>
                    <a:ext uri="{FF2B5EF4-FFF2-40B4-BE49-F238E27FC236}">
                      <a16:creationId xmlns:a16="http://schemas.microsoft.com/office/drawing/2014/main" id="{69983337-1183-27FD-A510-0567EE7B2F2C}"/>
                    </a:ext>
                  </a:extLst>
                </p:cNvPr>
                <p:cNvPicPr/>
                <p:nvPr/>
              </p:nvPicPr>
              <p:blipFill>
                <a:blip r:embed="rId134"/>
                <a:stretch>
                  <a:fillRect/>
                </a:stretch>
              </p:blipFill>
              <p:spPr>
                <a:xfrm>
                  <a:off x="10481332" y="5136023"/>
                  <a:ext cx="208440" cy="178200"/>
                </a:xfrm>
                <a:prstGeom prst="rect">
                  <a:avLst/>
                </a:prstGeom>
              </p:spPr>
            </p:pic>
          </mc:Fallback>
        </mc:AlternateContent>
        <mc:AlternateContent xmlns:mc="http://schemas.openxmlformats.org/markup-compatibility/2006">
          <mc:Choice xmlns:p14="http://schemas.microsoft.com/office/powerpoint/2010/main" Requires="p14">
            <p:contentPart p14:bwMode="auto" r:id="rId135">
              <p14:nvContentPartPr>
                <p14:cNvPr id="94" name="Ink 93">
                  <a:extLst>
                    <a:ext uri="{FF2B5EF4-FFF2-40B4-BE49-F238E27FC236}">
                      <a16:creationId xmlns:a16="http://schemas.microsoft.com/office/drawing/2014/main" id="{3B113ABF-DED1-B5E2-EC8F-15A681A7CBDE}"/>
                    </a:ext>
                  </a:extLst>
                </p14:cNvPr>
                <p14:cNvContentPartPr/>
                <p14:nvPr/>
              </p14:nvContentPartPr>
              <p14:xfrm>
                <a:off x="10693012" y="5092823"/>
                <a:ext cx="87480" cy="189360"/>
              </p14:xfrm>
            </p:contentPart>
          </mc:Choice>
          <mc:Fallback>
            <p:pic>
              <p:nvPicPr>
                <p:cNvPr id="94" name="Ink 93">
                  <a:extLst>
                    <a:ext uri="{FF2B5EF4-FFF2-40B4-BE49-F238E27FC236}">
                      <a16:creationId xmlns:a16="http://schemas.microsoft.com/office/drawing/2014/main" id="{3B113ABF-DED1-B5E2-EC8F-15A681A7CBDE}"/>
                    </a:ext>
                  </a:extLst>
                </p:cNvPr>
                <p:cNvPicPr/>
                <p:nvPr/>
              </p:nvPicPr>
              <p:blipFill>
                <a:blip r:embed="rId136"/>
                <a:stretch>
                  <a:fillRect/>
                </a:stretch>
              </p:blipFill>
              <p:spPr>
                <a:xfrm>
                  <a:off x="10675372" y="5074823"/>
                  <a:ext cx="123120" cy="225000"/>
                </a:xfrm>
                <a:prstGeom prst="rect">
                  <a:avLst/>
                </a:prstGeom>
              </p:spPr>
            </p:pic>
          </mc:Fallback>
        </mc:AlternateContent>
        <mc:AlternateContent xmlns:mc="http://schemas.openxmlformats.org/markup-compatibility/2006">
          <mc:Choice xmlns:p14="http://schemas.microsoft.com/office/powerpoint/2010/main" Requires="p14">
            <p:contentPart p14:bwMode="auto" r:id="rId137">
              <p14:nvContentPartPr>
                <p14:cNvPr id="95" name="Ink 94">
                  <a:extLst>
                    <a:ext uri="{FF2B5EF4-FFF2-40B4-BE49-F238E27FC236}">
                      <a16:creationId xmlns:a16="http://schemas.microsoft.com/office/drawing/2014/main" id="{EF3B9FAC-C461-3176-5BD2-8BF3D78B60D5}"/>
                    </a:ext>
                  </a:extLst>
                </p14:cNvPr>
                <p14:cNvContentPartPr/>
                <p14:nvPr/>
              </p14:nvContentPartPr>
              <p14:xfrm>
                <a:off x="10846372" y="5398103"/>
                <a:ext cx="103320" cy="103320"/>
              </p14:xfrm>
            </p:contentPart>
          </mc:Choice>
          <mc:Fallback>
            <p:pic>
              <p:nvPicPr>
                <p:cNvPr id="95" name="Ink 94">
                  <a:extLst>
                    <a:ext uri="{FF2B5EF4-FFF2-40B4-BE49-F238E27FC236}">
                      <a16:creationId xmlns:a16="http://schemas.microsoft.com/office/drawing/2014/main" id="{EF3B9FAC-C461-3176-5BD2-8BF3D78B60D5}"/>
                    </a:ext>
                  </a:extLst>
                </p:cNvPr>
                <p:cNvPicPr/>
                <p:nvPr/>
              </p:nvPicPr>
              <p:blipFill>
                <a:blip r:embed="rId138"/>
                <a:stretch>
                  <a:fillRect/>
                </a:stretch>
              </p:blipFill>
              <p:spPr>
                <a:xfrm>
                  <a:off x="10828372" y="5380103"/>
                  <a:ext cx="138960" cy="138960"/>
                </a:xfrm>
                <a:prstGeom prst="rect">
                  <a:avLst/>
                </a:prstGeom>
              </p:spPr>
            </p:pic>
          </mc:Fallback>
        </mc:AlternateContent>
        <mc:AlternateContent xmlns:mc="http://schemas.openxmlformats.org/markup-compatibility/2006">
          <mc:Choice xmlns:p14="http://schemas.microsoft.com/office/powerpoint/2010/main" Requires="p14">
            <p:contentPart p14:bwMode="auto" r:id="rId139">
              <p14:nvContentPartPr>
                <p14:cNvPr id="96" name="Ink 95">
                  <a:extLst>
                    <a:ext uri="{FF2B5EF4-FFF2-40B4-BE49-F238E27FC236}">
                      <a16:creationId xmlns:a16="http://schemas.microsoft.com/office/drawing/2014/main" id="{A80F314B-BC7D-47D9-BFB0-4F8B88326F32}"/>
                    </a:ext>
                  </a:extLst>
                </p14:cNvPr>
                <p14:cNvContentPartPr/>
                <p14:nvPr/>
              </p14:nvContentPartPr>
              <p14:xfrm>
                <a:off x="11013052" y="5369663"/>
                <a:ext cx="43920" cy="125280"/>
              </p14:xfrm>
            </p:contentPart>
          </mc:Choice>
          <mc:Fallback>
            <p:pic>
              <p:nvPicPr>
                <p:cNvPr id="96" name="Ink 95">
                  <a:extLst>
                    <a:ext uri="{FF2B5EF4-FFF2-40B4-BE49-F238E27FC236}">
                      <a16:creationId xmlns:a16="http://schemas.microsoft.com/office/drawing/2014/main" id="{A80F314B-BC7D-47D9-BFB0-4F8B88326F32}"/>
                    </a:ext>
                  </a:extLst>
                </p:cNvPr>
                <p:cNvPicPr/>
                <p:nvPr/>
              </p:nvPicPr>
              <p:blipFill>
                <a:blip r:embed="rId140"/>
                <a:stretch>
                  <a:fillRect/>
                </a:stretch>
              </p:blipFill>
              <p:spPr>
                <a:xfrm>
                  <a:off x="10995052" y="5352023"/>
                  <a:ext cx="79560" cy="160920"/>
                </a:xfrm>
                <a:prstGeom prst="rect">
                  <a:avLst/>
                </a:prstGeom>
              </p:spPr>
            </p:pic>
          </mc:Fallback>
        </mc:AlternateContent>
        <mc:AlternateContent xmlns:mc="http://schemas.openxmlformats.org/markup-compatibility/2006">
          <mc:Choice xmlns:p14="http://schemas.microsoft.com/office/powerpoint/2010/main" Requires="p14">
            <p:contentPart p14:bwMode="auto" r:id="rId141">
              <p14:nvContentPartPr>
                <p14:cNvPr id="97" name="Ink 96">
                  <a:extLst>
                    <a:ext uri="{FF2B5EF4-FFF2-40B4-BE49-F238E27FC236}">
                      <a16:creationId xmlns:a16="http://schemas.microsoft.com/office/drawing/2014/main" id="{1D8562A0-2097-D423-37ED-0C94EAF8390E}"/>
                    </a:ext>
                  </a:extLst>
                </p14:cNvPr>
                <p14:cNvContentPartPr/>
                <p14:nvPr/>
              </p14:nvContentPartPr>
              <p14:xfrm>
                <a:off x="11184052" y="5475143"/>
                <a:ext cx="205920" cy="29880"/>
              </p14:xfrm>
            </p:contentPart>
          </mc:Choice>
          <mc:Fallback>
            <p:pic>
              <p:nvPicPr>
                <p:cNvPr id="97" name="Ink 96">
                  <a:extLst>
                    <a:ext uri="{FF2B5EF4-FFF2-40B4-BE49-F238E27FC236}">
                      <a16:creationId xmlns:a16="http://schemas.microsoft.com/office/drawing/2014/main" id="{1D8562A0-2097-D423-37ED-0C94EAF8390E}"/>
                    </a:ext>
                  </a:extLst>
                </p:cNvPr>
                <p:cNvPicPr/>
                <p:nvPr/>
              </p:nvPicPr>
              <p:blipFill>
                <a:blip r:embed="rId142"/>
                <a:stretch>
                  <a:fillRect/>
                </a:stretch>
              </p:blipFill>
              <p:spPr>
                <a:xfrm>
                  <a:off x="11166412" y="5457503"/>
                  <a:ext cx="241560" cy="65520"/>
                </a:xfrm>
                <a:prstGeom prst="rect">
                  <a:avLst/>
                </a:prstGeom>
              </p:spPr>
            </p:pic>
          </mc:Fallback>
        </mc:AlternateContent>
        <mc:AlternateContent xmlns:mc="http://schemas.openxmlformats.org/markup-compatibility/2006">
          <mc:Choice xmlns:p14="http://schemas.microsoft.com/office/powerpoint/2010/main" Requires="p14">
            <p:contentPart p14:bwMode="auto" r:id="rId143">
              <p14:nvContentPartPr>
                <p14:cNvPr id="98" name="Ink 97">
                  <a:extLst>
                    <a:ext uri="{FF2B5EF4-FFF2-40B4-BE49-F238E27FC236}">
                      <a16:creationId xmlns:a16="http://schemas.microsoft.com/office/drawing/2014/main" id="{0B493203-DDF2-3024-1430-EBF12E40F302}"/>
                    </a:ext>
                  </a:extLst>
                </p14:cNvPr>
                <p14:cNvContentPartPr/>
                <p14:nvPr/>
              </p14:nvContentPartPr>
              <p14:xfrm>
                <a:off x="10875172" y="5720663"/>
                <a:ext cx="175680" cy="116640"/>
              </p14:xfrm>
            </p:contentPart>
          </mc:Choice>
          <mc:Fallback>
            <p:pic>
              <p:nvPicPr>
                <p:cNvPr id="98" name="Ink 97">
                  <a:extLst>
                    <a:ext uri="{FF2B5EF4-FFF2-40B4-BE49-F238E27FC236}">
                      <a16:creationId xmlns:a16="http://schemas.microsoft.com/office/drawing/2014/main" id="{0B493203-DDF2-3024-1430-EBF12E40F302}"/>
                    </a:ext>
                  </a:extLst>
                </p:cNvPr>
                <p:cNvPicPr/>
                <p:nvPr/>
              </p:nvPicPr>
              <p:blipFill>
                <a:blip r:embed="rId144"/>
                <a:stretch>
                  <a:fillRect/>
                </a:stretch>
              </p:blipFill>
              <p:spPr>
                <a:xfrm>
                  <a:off x="10857172" y="5703023"/>
                  <a:ext cx="211320" cy="152280"/>
                </a:xfrm>
                <a:prstGeom prst="rect">
                  <a:avLst/>
                </a:prstGeom>
              </p:spPr>
            </p:pic>
          </mc:Fallback>
        </mc:AlternateContent>
        <mc:AlternateContent xmlns:mc="http://schemas.openxmlformats.org/markup-compatibility/2006">
          <mc:Choice xmlns:p14="http://schemas.microsoft.com/office/powerpoint/2010/main" Requires="p14">
            <p:contentPart p14:bwMode="auto" r:id="rId145">
              <p14:nvContentPartPr>
                <p14:cNvPr id="99" name="Ink 98">
                  <a:extLst>
                    <a:ext uri="{FF2B5EF4-FFF2-40B4-BE49-F238E27FC236}">
                      <a16:creationId xmlns:a16="http://schemas.microsoft.com/office/drawing/2014/main" id="{65649045-E060-4D77-B79D-FB2D9679F682}"/>
                    </a:ext>
                  </a:extLst>
                </p14:cNvPr>
                <p14:cNvContentPartPr/>
                <p14:nvPr/>
              </p14:nvContentPartPr>
              <p14:xfrm>
                <a:off x="11067412" y="5695103"/>
                <a:ext cx="119520" cy="122040"/>
              </p14:xfrm>
            </p:contentPart>
          </mc:Choice>
          <mc:Fallback>
            <p:pic>
              <p:nvPicPr>
                <p:cNvPr id="99" name="Ink 98">
                  <a:extLst>
                    <a:ext uri="{FF2B5EF4-FFF2-40B4-BE49-F238E27FC236}">
                      <a16:creationId xmlns:a16="http://schemas.microsoft.com/office/drawing/2014/main" id="{65649045-E060-4D77-B79D-FB2D9679F682}"/>
                    </a:ext>
                  </a:extLst>
                </p:cNvPr>
                <p:cNvPicPr/>
                <p:nvPr/>
              </p:nvPicPr>
              <p:blipFill>
                <a:blip r:embed="rId146"/>
                <a:stretch>
                  <a:fillRect/>
                </a:stretch>
              </p:blipFill>
              <p:spPr>
                <a:xfrm>
                  <a:off x="11049772" y="5677463"/>
                  <a:ext cx="155160" cy="157680"/>
                </a:xfrm>
                <a:prstGeom prst="rect">
                  <a:avLst/>
                </a:prstGeom>
              </p:spPr>
            </p:pic>
          </mc:Fallback>
        </mc:AlternateContent>
        <mc:AlternateContent xmlns:mc="http://schemas.openxmlformats.org/markup-compatibility/2006">
          <mc:Choice xmlns:p14="http://schemas.microsoft.com/office/powerpoint/2010/main" Requires="p14">
            <p:contentPart p14:bwMode="auto" r:id="rId147">
              <p14:nvContentPartPr>
                <p14:cNvPr id="100" name="Ink 99">
                  <a:extLst>
                    <a:ext uri="{FF2B5EF4-FFF2-40B4-BE49-F238E27FC236}">
                      <a16:creationId xmlns:a16="http://schemas.microsoft.com/office/drawing/2014/main" id="{1A692DD2-12B0-3F6A-14C1-4C3D729229A2}"/>
                    </a:ext>
                  </a:extLst>
                </p14:cNvPr>
                <p14:cNvContentPartPr/>
                <p14:nvPr/>
              </p14:nvContentPartPr>
              <p14:xfrm>
                <a:off x="11329492" y="5768543"/>
                <a:ext cx="152640" cy="34560"/>
              </p14:xfrm>
            </p:contentPart>
          </mc:Choice>
          <mc:Fallback>
            <p:pic>
              <p:nvPicPr>
                <p:cNvPr id="100" name="Ink 99">
                  <a:extLst>
                    <a:ext uri="{FF2B5EF4-FFF2-40B4-BE49-F238E27FC236}">
                      <a16:creationId xmlns:a16="http://schemas.microsoft.com/office/drawing/2014/main" id="{1A692DD2-12B0-3F6A-14C1-4C3D729229A2}"/>
                    </a:ext>
                  </a:extLst>
                </p:cNvPr>
                <p:cNvPicPr/>
                <p:nvPr/>
              </p:nvPicPr>
              <p:blipFill>
                <a:blip r:embed="rId148"/>
                <a:stretch>
                  <a:fillRect/>
                </a:stretch>
              </p:blipFill>
              <p:spPr>
                <a:xfrm>
                  <a:off x="11311852" y="5750903"/>
                  <a:ext cx="188280" cy="70200"/>
                </a:xfrm>
                <a:prstGeom prst="rect">
                  <a:avLst/>
                </a:prstGeom>
              </p:spPr>
            </p:pic>
          </mc:Fallback>
        </mc:AlternateContent>
        <mc:AlternateContent xmlns:mc="http://schemas.openxmlformats.org/markup-compatibility/2006">
          <mc:Choice xmlns:p14="http://schemas.microsoft.com/office/powerpoint/2010/main" Requires="p14">
            <p:contentPart p14:bwMode="auto" r:id="rId149">
              <p14:nvContentPartPr>
                <p14:cNvPr id="101" name="Ink 100">
                  <a:extLst>
                    <a:ext uri="{FF2B5EF4-FFF2-40B4-BE49-F238E27FC236}">
                      <a16:creationId xmlns:a16="http://schemas.microsoft.com/office/drawing/2014/main" id="{6274C850-2D7E-E11D-2EFF-19FFF359C3BB}"/>
                    </a:ext>
                  </a:extLst>
                </p14:cNvPr>
                <p14:cNvContentPartPr/>
                <p14:nvPr/>
              </p14:nvContentPartPr>
              <p14:xfrm>
                <a:off x="10953652" y="6069503"/>
                <a:ext cx="114120" cy="80280"/>
              </p14:xfrm>
            </p:contentPart>
          </mc:Choice>
          <mc:Fallback>
            <p:pic>
              <p:nvPicPr>
                <p:cNvPr id="101" name="Ink 100">
                  <a:extLst>
                    <a:ext uri="{FF2B5EF4-FFF2-40B4-BE49-F238E27FC236}">
                      <a16:creationId xmlns:a16="http://schemas.microsoft.com/office/drawing/2014/main" id="{6274C850-2D7E-E11D-2EFF-19FFF359C3BB}"/>
                    </a:ext>
                  </a:extLst>
                </p:cNvPr>
                <p:cNvPicPr/>
                <p:nvPr/>
              </p:nvPicPr>
              <p:blipFill>
                <a:blip r:embed="rId150"/>
                <a:stretch>
                  <a:fillRect/>
                </a:stretch>
              </p:blipFill>
              <p:spPr>
                <a:xfrm>
                  <a:off x="10936012" y="6051863"/>
                  <a:ext cx="149760" cy="115920"/>
                </a:xfrm>
                <a:prstGeom prst="rect">
                  <a:avLst/>
                </a:prstGeom>
              </p:spPr>
            </p:pic>
          </mc:Fallback>
        </mc:AlternateContent>
        <mc:AlternateContent xmlns:mc="http://schemas.openxmlformats.org/markup-compatibility/2006">
          <mc:Choice xmlns:p14="http://schemas.microsoft.com/office/powerpoint/2010/main" Requires="p14">
            <p:contentPart p14:bwMode="auto" r:id="rId151">
              <p14:nvContentPartPr>
                <p14:cNvPr id="102" name="Ink 101">
                  <a:extLst>
                    <a:ext uri="{FF2B5EF4-FFF2-40B4-BE49-F238E27FC236}">
                      <a16:creationId xmlns:a16="http://schemas.microsoft.com/office/drawing/2014/main" id="{A0B15026-71C0-C893-96B9-367CE6A62024}"/>
                    </a:ext>
                  </a:extLst>
                </p14:cNvPr>
                <p14:cNvContentPartPr/>
                <p14:nvPr/>
              </p14:nvContentPartPr>
              <p14:xfrm>
                <a:off x="11138692" y="6036743"/>
                <a:ext cx="115560" cy="128880"/>
              </p14:xfrm>
            </p:contentPart>
          </mc:Choice>
          <mc:Fallback>
            <p:pic>
              <p:nvPicPr>
                <p:cNvPr id="102" name="Ink 101">
                  <a:extLst>
                    <a:ext uri="{FF2B5EF4-FFF2-40B4-BE49-F238E27FC236}">
                      <a16:creationId xmlns:a16="http://schemas.microsoft.com/office/drawing/2014/main" id="{A0B15026-71C0-C893-96B9-367CE6A62024}"/>
                    </a:ext>
                  </a:extLst>
                </p:cNvPr>
                <p:cNvPicPr/>
                <p:nvPr/>
              </p:nvPicPr>
              <p:blipFill>
                <a:blip r:embed="rId152"/>
                <a:stretch>
                  <a:fillRect/>
                </a:stretch>
              </p:blipFill>
              <p:spPr>
                <a:xfrm>
                  <a:off x="11120692" y="6019103"/>
                  <a:ext cx="151200" cy="164520"/>
                </a:xfrm>
                <a:prstGeom prst="rect">
                  <a:avLst/>
                </a:prstGeom>
              </p:spPr>
            </p:pic>
          </mc:Fallback>
        </mc:AlternateContent>
        <mc:AlternateContent xmlns:mc="http://schemas.openxmlformats.org/markup-compatibility/2006">
          <mc:Choice xmlns:p14="http://schemas.microsoft.com/office/powerpoint/2010/main" Requires="p14">
            <p:contentPart p14:bwMode="auto" r:id="rId153">
              <p14:nvContentPartPr>
                <p14:cNvPr id="103" name="Ink 102">
                  <a:extLst>
                    <a:ext uri="{FF2B5EF4-FFF2-40B4-BE49-F238E27FC236}">
                      <a16:creationId xmlns:a16="http://schemas.microsoft.com/office/drawing/2014/main" id="{1FDBC88E-5B70-7A2B-2CB8-63200D0904FB}"/>
                    </a:ext>
                  </a:extLst>
                </p14:cNvPr>
                <p14:cNvContentPartPr/>
                <p14:nvPr/>
              </p14:nvContentPartPr>
              <p14:xfrm>
                <a:off x="11424892" y="6130343"/>
                <a:ext cx="108360" cy="30600"/>
              </p14:xfrm>
            </p:contentPart>
          </mc:Choice>
          <mc:Fallback>
            <p:pic>
              <p:nvPicPr>
                <p:cNvPr id="103" name="Ink 102">
                  <a:extLst>
                    <a:ext uri="{FF2B5EF4-FFF2-40B4-BE49-F238E27FC236}">
                      <a16:creationId xmlns:a16="http://schemas.microsoft.com/office/drawing/2014/main" id="{1FDBC88E-5B70-7A2B-2CB8-63200D0904FB}"/>
                    </a:ext>
                  </a:extLst>
                </p:cNvPr>
                <p:cNvPicPr/>
                <p:nvPr/>
              </p:nvPicPr>
              <p:blipFill>
                <a:blip r:embed="rId154"/>
                <a:stretch>
                  <a:fillRect/>
                </a:stretch>
              </p:blipFill>
              <p:spPr>
                <a:xfrm>
                  <a:off x="11407252" y="6112703"/>
                  <a:ext cx="144000" cy="66240"/>
                </a:xfrm>
                <a:prstGeom prst="rect">
                  <a:avLst/>
                </a:prstGeom>
              </p:spPr>
            </p:pic>
          </mc:Fallback>
        </mc:AlternateContent>
        <mc:AlternateContent xmlns:mc="http://schemas.openxmlformats.org/markup-compatibility/2006">
          <mc:Choice xmlns:p14="http://schemas.microsoft.com/office/powerpoint/2010/main" Requires="p14">
            <p:contentPart p14:bwMode="auto" r:id="rId155">
              <p14:nvContentPartPr>
                <p14:cNvPr id="108" name="Ink 107">
                  <a:extLst>
                    <a:ext uri="{FF2B5EF4-FFF2-40B4-BE49-F238E27FC236}">
                      <a16:creationId xmlns:a16="http://schemas.microsoft.com/office/drawing/2014/main" id="{A729E5B9-F0F6-9070-745F-5D760FE573F4}"/>
                    </a:ext>
                  </a:extLst>
                </p14:cNvPr>
                <p14:cNvContentPartPr/>
                <p14:nvPr/>
              </p14:nvContentPartPr>
              <p14:xfrm>
                <a:off x="11554492" y="6013703"/>
                <a:ext cx="222120" cy="88200"/>
              </p14:xfrm>
            </p:contentPart>
          </mc:Choice>
          <mc:Fallback>
            <p:pic>
              <p:nvPicPr>
                <p:cNvPr id="108" name="Ink 107">
                  <a:extLst>
                    <a:ext uri="{FF2B5EF4-FFF2-40B4-BE49-F238E27FC236}">
                      <a16:creationId xmlns:a16="http://schemas.microsoft.com/office/drawing/2014/main" id="{A729E5B9-F0F6-9070-745F-5D760FE573F4}"/>
                    </a:ext>
                  </a:extLst>
                </p:cNvPr>
                <p:cNvPicPr/>
                <p:nvPr/>
              </p:nvPicPr>
              <p:blipFill>
                <a:blip r:embed="rId156"/>
                <a:stretch>
                  <a:fillRect/>
                </a:stretch>
              </p:blipFill>
              <p:spPr>
                <a:xfrm>
                  <a:off x="11536492" y="5995703"/>
                  <a:ext cx="257760" cy="123840"/>
                </a:xfrm>
                <a:prstGeom prst="rect">
                  <a:avLst/>
                </a:prstGeom>
              </p:spPr>
            </p:pic>
          </mc:Fallback>
        </mc:AlternateContent>
        <mc:AlternateContent xmlns:mc="http://schemas.openxmlformats.org/markup-compatibility/2006">
          <mc:Choice xmlns:p14="http://schemas.microsoft.com/office/powerpoint/2010/main" Requires="p14">
            <p:contentPart p14:bwMode="auto" r:id="rId157">
              <p14:nvContentPartPr>
                <p14:cNvPr id="109" name="Ink 108">
                  <a:extLst>
                    <a:ext uri="{FF2B5EF4-FFF2-40B4-BE49-F238E27FC236}">
                      <a16:creationId xmlns:a16="http://schemas.microsoft.com/office/drawing/2014/main" id="{3F3E6A82-E253-6D4D-B86A-6784283D94BC}"/>
                    </a:ext>
                  </a:extLst>
                </p14:cNvPr>
                <p14:cNvContentPartPr/>
                <p14:nvPr/>
              </p14:nvContentPartPr>
              <p14:xfrm>
                <a:off x="11585452" y="5651183"/>
                <a:ext cx="117720" cy="33840"/>
              </p14:xfrm>
            </p:contentPart>
          </mc:Choice>
          <mc:Fallback>
            <p:pic>
              <p:nvPicPr>
                <p:cNvPr id="109" name="Ink 108">
                  <a:extLst>
                    <a:ext uri="{FF2B5EF4-FFF2-40B4-BE49-F238E27FC236}">
                      <a16:creationId xmlns:a16="http://schemas.microsoft.com/office/drawing/2014/main" id="{3F3E6A82-E253-6D4D-B86A-6784283D94BC}"/>
                    </a:ext>
                  </a:extLst>
                </p:cNvPr>
                <p:cNvPicPr/>
                <p:nvPr/>
              </p:nvPicPr>
              <p:blipFill>
                <a:blip r:embed="rId158"/>
                <a:stretch>
                  <a:fillRect/>
                </a:stretch>
              </p:blipFill>
              <p:spPr>
                <a:xfrm>
                  <a:off x="11567452" y="5633183"/>
                  <a:ext cx="153360" cy="69480"/>
                </a:xfrm>
                <a:prstGeom prst="rect">
                  <a:avLst/>
                </a:prstGeom>
              </p:spPr>
            </p:pic>
          </mc:Fallback>
        </mc:AlternateContent>
        <mc:AlternateContent xmlns:mc="http://schemas.openxmlformats.org/markup-compatibility/2006">
          <mc:Choice xmlns:p14="http://schemas.microsoft.com/office/powerpoint/2010/main" Requires="p14">
            <p:contentPart p14:bwMode="auto" r:id="rId159">
              <p14:nvContentPartPr>
                <p14:cNvPr id="110" name="Ink 109">
                  <a:extLst>
                    <a:ext uri="{FF2B5EF4-FFF2-40B4-BE49-F238E27FC236}">
                      <a16:creationId xmlns:a16="http://schemas.microsoft.com/office/drawing/2014/main" id="{AB9F58B1-8659-22D2-D156-C74AFE575CF6}"/>
                    </a:ext>
                  </a:extLst>
                </p14:cNvPr>
                <p14:cNvContentPartPr/>
                <p14:nvPr/>
              </p14:nvContentPartPr>
              <p14:xfrm>
                <a:off x="11533612" y="5323943"/>
                <a:ext cx="95400" cy="23040"/>
              </p14:xfrm>
            </p:contentPart>
          </mc:Choice>
          <mc:Fallback>
            <p:pic>
              <p:nvPicPr>
                <p:cNvPr id="110" name="Ink 109">
                  <a:extLst>
                    <a:ext uri="{FF2B5EF4-FFF2-40B4-BE49-F238E27FC236}">
                      <a16:creationId xmlns:a16="http://schemas.microsoft.com/office/drawing/2014/main" id="{AB9F58B1-8659-22D2-D156-C74AFE575CF6}"/>
                    </a:ext>
                  </a:extLst>
                </p:cNvPr>
                <p:cNvPicPr/>
                <p:nvPr/>
              </p:nvPicPr>
              <p:blipFill>
                <a:blip r:embed="rId160"/>
                <a:stretch>
                  <a:fillRect/>
                </a:stretch>
              </p:blipFill>
              <p:spPr>
                <a:xfrm>
                  <a:off x="11515972" y="5306303"/>
                  <a:ext cx="131040" cy="58680"/>
                </a:xfrm>
                <a:prstGeom prst="rect">
                  <a:avLst/>
                </a:prstGeom>
              </p:spPr>
            </p:pic>
          </mc:Fallback>
        </mc:AlternateContent>
        <mc:AlternateContent xmlns:mc="http://schemas.openxmlformats.org/markup-compatibility/2006">
          <mc:Choice xmlns:p14="http://schemas.microsoft.com/office/powerpoint/2010/main" Requires="p14">
            <p:contentPart p14:bwMode="auto" r:id="rId161">
              <p14:nvContentPartPr>
                <p14:cNvPr id="112" name="Ink 111">
                  <a:extLst>
                    <a:ext uri="{FF2B5EF4-FFF2-40B4-BE49-F238E27FC236}">
                      <a16:creationId xmlns:a16="http://schemas.microsoft.com/office/drawing/2014/main" id="{8BD0C88B-A55A-52E1-5737-81BD078637A5}"/>
                    </a:ext>
                  </a:extLst>
                </p14:cNvPr>
                <p14:cNvContentPartPr/>
                <p14:nvPr/>
              </p14:nvContentPartPr>
              <p14:xfrm>
                <a:off x="10649812" y="5487023"/>
                <a:ext cx="96120" cy="59040"/>
              </p14:xfrm>
            </p:contentPart>
          </mc:Choice>
          <mc:Fallback>
            <p:pic>
              <p:nvPicPr>
                <p:cNvPr id="112" name="Ink 111">
                  <a:extLst>
                    <a:ext uri="{FF2B5EF4-FFF2-40B4-BE49-F238E27FC236}">
                      <a16:creationId xmlns:a16="http://schemas.microsoft.com/office/drawing/2014/main" id="{8BD0C88B-A55A-52E1-5737-81BD078637A5}"/>
                    </a:ext>
                  </a:extLst>
                </p:cNvPr>
                <p:cNvPicPr/>
                <p:nvPr/>
              </p:nvPicPr>
              <p:blipFill>
                <a:blip r:embed="rId162"/>
                <a:stretch>
                  <a:fillRect/>
                </a:stretch>
              </p:blipFill>
              <p:spPr>
                <a:xfrm>
                  <a:off x="10632172" y="5469383"/>
                  <a:ext cx="131760" cy="94680"/>
                </a:xfrm>
                <a:prstGeom prst="rect">
                  <a:avLst/>
                </a:prstGeom>
              </p:spPr>
            </p:pic>
          </mc:Fallback>
        </mc:AlternateContent>
        <mc:AlternateContent xmlns:mc="http://schemas.openxmlformats.org/markup-compatibility/2006">
          <mc:Choice xmlns:p14="http://schemas.microsoft.com/office/powerpoint/2010/main" Requires="p14">
            <p:contentPart p14:bwMode="auto" r:id="rId163">
              <p14:nvContentPartPr>
                <p14:cNvPr id="113" name="Ink 112">
                  <a:extLst>
                    <a:ext uri="{FF2B5EF4-FFF2-40B4-BE49-F238E27FC236}">
                      <a16:creationId xmlns:a16="http://schemas.microsoft.com/office/drawing/2014/main" id="{E6D3A26E-5DCC-5C00-DBF9-C9CCB907026D}"/>
                    </a:ext>
                  </a:extLst>
                </p14:cNvPr>
                <p14:cNvContentPartPr/>
                <p14:nvPr/>
              </p14:nvContentPartPr>
              <p14:xfrm>
                <a:off x="10700932" y="5550023"/>
                <a:ext cx="86040" cy="34560"/>
              </p14:xfrm>
            </p:contentPart>
          </mc:Choice>
          <mc:Fallback>
            <p:pic>
              <p:nvPicPr>
                <p:cNvPr id="113" name="Ink 112">
                  <a:extLst>
                    <a:ext uri="{FF2B5EF4-FFF2-40B4-BE49-F238E27FC236}">
                      <a16:creationId xmlns:a16="http://schemas.microsoft.com/office/drawing/2014/main" id="{E6D3A26E-5DCC-5C00-DBF9-C9CCB907026D}"/>
                    </a:ext>
                  </a:extLst>
                </p:cNvPr>
                <p:cNvPicPr/>
                <p:nvPr/>
              </p:nvPicPr>
              <p:blipFill>
                <a:blip r:embed="rId164"/>
                <a:stretch>
                  <a:fillRect/>
                </a:stretch>
              </p:blipFill>
              <p:spPr>
                <a:xfrm>
                  <a:off x="10683292" y="5532383"/>
                  <a:ext cx="121680" cy="70200"/>
                </a:xfrm>
                <a:prstGeom prst="rect">
                  <a:avLst/>
                </a:prstGeom>
              </p:spPr>
            </p:pic>
          </mc:Fallback>
        </mc:AlternateContent>
        <mc:AlternateContent xmlns:mc="http://schemas.openxmlformats.org/markup-compatibility/2006">
          <mc:Choice xmlns:p14="http://schemas.microsoft.com/office/powerpoint/2010/main" Requires="p14">
            <p:contentPart p14:bwMode="auto" r:id="rId165">
              <p14:nvContentPartPr>
                <p14:cNvPr id="115" name="Ink 114">
                  <a:extLst>
                    <a:ext uri="{FF2B5EF4-FFF2-40B4-BE49-F238E27FC236}">
                      <a16:creationId xmlns:a16="http://schemas.microsoft.com/office/drawing/2014/main" id="{E3B48637-A2E2-EA75-F5CC-D33DD134BBB6}"/>
                    </a:ext>
                  </a:extLst>
                </p14:cNvPr>
                <p14:cNvContentPartPr/>
                <p14:nvPr/>
              </p14:nvContentPartPr>
              <p14:xfrm>
                <a:off x="10676092" y="5708063"/>
                <a:ext cx="69840" cy="60840"/>
              </p14:xfrm>
            </p:contentPart>
          </mc:Choice>
          <mc:Fallback>
            <p:pic>
              <p:nvPicPr>
                <p:cNvPr id="115" name="Ink 114">
                  <a:extLst>
                    <a:ext uri="{FF2B5EF4-FFF2-40B4-BE49-F238E27FC236}">
                      <a16:creationId xmlns:a16="http://schemas.microsoft.com/office/drawing/2014/main" id="{E3B48637-A2E2-EA75-F5CC-D33DD134BBB6}"/>
                    </a:ext>
                  </a:extLst>
                </p:cNvPr>
                <p:cNvPicPr/>
                <p:nvPr/>
              </p:nvPicPr>
              <p:blipFill>
                <a:blip r:embed="rId166"/>
                <a:stretch>
                  <a:fillRect/>
                </a:stretch>
              </p:blipFill>
              <p:spPr>
                <a:xfrm>
                  <a:off x="10658452" y="5690423"/>
                  <a:ext cx="105480" cy="96480"/>
                </a:xfrm>
                <a:prstGeom prst="rect">
                  <a:avLst/>
                </a:prstGeom>
              </p:spPr>
            </p:pic>
          </mc:Fallback>
        </mc:AlternateContent>
        <mc:AlternateContent xmlns:mc="http://schemas.openxmlformats.org/markup-compatibility/2006">
          <mc:Choice xmlns:p14="http://schemas.microsoft.com/office/powerpoint/2010/main" Requires="p14">
            <p:contentPart p14:bwMode="auto" r:id="rId167">
              <p14:nvContentPartPr>
                <p14:cNvPr id="116" name="Ink 115">
                  <a:extLst>
                    <a:ext uri="{FF2B5EF4-FFF2-40B4-BE49-F238E27FC236}">
                      <a16:creationId xmlns:a16="http://schemas.microsoft.com/office/drawing/2014/main" id="{97EBB48D-C384-FFC7-55E2-B7AF77A09D7B}"/>
                    </a:ext>
                  </a:extLst>
                </p14:cNvPr>
                <p14:cNvContentPartPr/>
                <p14:nvPr/>
              </p14:nvContentPartPr>
              <p14:xfrm>
                <a:off x="10714972" y="5793383"/>
                <a:ext cx="97920" cy="28800"/>
              </p14:xfrm>
            </p:contentPart>
          </mc:Choice>
          <mc:Fallback>
            <p:pic>
              <p:nvPicPr>
                <p:cNvPr id="116" name="Ink 115">
                  <a:extLst>
                    <a:ext uri="{FF2B5EF4-FFF2-40B4-BE49-F238E27FC236}">
                      <a16:creationId xmlns:a16="http://schemas.microsoft.com/office/drawing/2014/main" id="{97EBB48D-C384-FFC7-55E2-B7AF77A09D7B}"/>
                    </a:ext>
                  </a:extLst>
                </p:cNvPr>
                <p:cNvPicPr/>
                <p:nvPr/>
              </p:nvPicPr>
              <p:blipFill>
                <a:blip r:embed="rId168"/>
                <a:stretch>
                  <a:fillRect/>
                </a:stretch>
              </p:blipFill>
              <p:spPr>
                <a:xfrm>
                  <a:off x="10696972" y="5775383"/>
                  <a:ext cx="133560" cy="64440"/>
                </a:xfrm>
                <a:prstGeom prst="rect">
                  <a:avLst/>
                </a:prstGeom>
              </p:spPr>
            </p:pic>
          </mc:Fallback>
        </mc:AlternateContent>
        <mc:AlternateContent xmlns:mc="http://schemas.openxmlformats.org/markup-compatibility/2006">
          <mc:Choice xmlns:p14="http://schemas.microsoft.com/office/powerpoint/2010/main" Requires="p14">
            <p:contentPart p14:bwMode="auto" r:id="rId169">
              <p14:nvContentPartPr>
                <p14:cNvPr id="117" name="Ink 116">
                  <a:extLst>
                    <a:ext uri="{FF2B5EF4-FFF2-40B4-BE49-F238E27FC236}">
                      <a16:creationId xmlns:a16="http://schemas.microsoft.com/office/drawing/2014/main" id="{84B8F4F9-E955-39D2-1CE6-DB04322783DD}"/>
                    </a:ext>
                  </a:extLst>
                </p14:cNvPr>
                <p14:cNvContentPartPr/>
                <p14:nvPr/>
              </p14:nvContentPartPr>
              <p14:xfrm>
                <a:off x="10721092" y="6078143"/>
                <a:ext cx="74520" cy="44640"/>
              </p14:xfrm>
            </p:contentPart>
          </mc:Choice>
          <mc:Fallback>
            <p:pic>
              <p:nvPicPr>
                <p:cNvPr id="117" name="Ink 116">
                  <a:extLst>
                    <a:ext uri="{FF2B5EF4-FFF2-40B4-BE49-F238E27FC236}">
                      <a16:creationId xmlns:a16="http://schemas.microsoft.com/office/drawing/2014/main" id="{84B8F4F9-E955-39D2-1CE6-DB04322783DD}"/>
                    </a:ext>
                  </a:extLst>
                </p:cNvPr>
                <p:cNvPicPr/>
                <p:nvPr/>
              </p:nvPicPr>
              <p:blipFill>
                <a:blip r:embed="rId170"/>
                <a:stretch>
                  <a:fillRect/>
                </a:stretch>
              </p:blipFill>
              <p:spPr>
                <a:xfrm>
                  <a:off x="10703092" y="6060503"/>
                  <a:ext cx="110160" cy="80280"/>
                </a:xfrm>
                <a:prstGeom prst="rect">
                  <a:avLst/>
                </a:prstGeom>
              </p:spPr>
            </p:pic>
          </mc:Fallback>
        </mc:AlternateContent>
        <mc:AlternateContent xmlns:mc="http://schemas.openxmlformats.org/markup-compatibility/2006">
          <mc:Choice xmlns:p14="http://schemas.microsoft.com/office/powerpoint/2010/main" Requires="p14">
            <p:contentPart p14:bwMode="auto" r:id="rId171">
              <p14:nvContentPartPr>
                <p14:cNvPr id="118" name="Ink 117">
                  <a:extLst>
                    <a:ext uri="{FF2B5EF4-FFF2-40B4-BE49-F238E27FC236}">
                      <a16:creationId xmlns:a16="http://schemas.microsoft.com/office/drawing/2014/main" id="{AFE9677C-EB1F-0E48-D2CF-552E0CFD142C}"/>
                    </a:ext>
                  </a:extLst>
                </p14:cNvPr>
                <p14:cNvContentPartPr/>
                <p14:nvPr/>
              </p14:nvContentPartPr>
              <p14:xfrm>
                <a:off x="10796692" y="6125663"/>
                <a:ext cx="53640" cy="48600"/>
              </p14:xfrm>
            </p:contentPart>
          </mc:Choice>
          <mc:Fallback>
            <p:pic>
              <p:nvPicPr>
                <p:cNvPr id="118" name="Ink 117">
                  <a:extLst>
                    <a:ext uri="{FF2B5EF4-FFF2-40B4-BE49-F238E27FC236}">
                      <a16:creationId xmlns:a16="http://schemas.microsoft.com/office/drawing/2014/main" id="{AFE9677C-EB1F-0E48-D2CF-552E0CFD142C}"/>
                    </a:ext>
                  </a:extLst>
                </p:cNvPr>
                <p:cNvPicPr/>
                <p:nvPr/>
              </p:nvPicPr>
              <p:blipFill>
                <a:blip r:embed="rId172"/>
                <a:stretch>
                  <a:fillRect/>
                </a:stretch>
              </p:blipFill>
              <p:spPr>
                <a:xfrm>
                  <a:off x="10779052" y="6107663"/>
                  <a:ext cx="89280" cy="84240"/>
                </a:xfrm>
                <a:prstGeom prst="rect">
                  <a:avLst/>
                </a:prstGeom>
              </p:spPr>
            </p:pic>
          </mc:Fallback>
        </mc:AlternateContent>
        <mc:AlternateContent xmlns:mc="http://schemas.openxmlformats.org/markup-compatibility/2006">
          <mc:Choice xmlns:p14="http://schemas.microsoft.com/office/powerpoint/2010/main" Requires="p14">
            <p:contentPart p14:bwMode="auto" r:id="rId173">
              <p14:nvContentPartPr>
                <p14:cNvPr id="121" name="Ink 120">
                  <a:extLst>
                    <a:ext uri="{FF2B5EF4-FFF2-40B4-BE49-F238E27FC236}">
                      <a16:creationId xmlns:a16="http://schemas.microsoft.com/office/drawing/2014/main" id="{556A7970-1F3D-54F4-A392-D0E6C3CD1047}"/>
                    </a:ext>
                  </a:extLst>
                </p14:cNvPr>
                <p14:cNvContentPartPr/>
                <p14:nvPr/>
              </p14:nvContentPartPr>
              <p14:xfrm>
                <a:off x="8799772" y="5541383"/>
                <a:ext cx="453600" cy="152640"/>
              </p14:xfrm>
            </p:contentPart>
          </mc:Choice>
          <mc:Fallback>
            <p:pic>
              <p:nvPicPr>
                <p:cNvPr id="121" name="Ink 120">
                  <a:extLst>
                    <a:ext uri="{FF2B5EF4-FFF2-40B4-BE49-F238E27FC236}">
                      <a16:creationId xmlns:a16="http://schemas.microsoft.com/office/drawing/2014/main" id="{556A7970-1F3D-54F4-A392-D0E6C3CD1047}"/>
                    </a:ext>
                  </a:extLst>
                </p:cNvPr>
                <p:cNvPicPr/>
                <p:nvPr/>
              </p:nvPicPr>
              <p:blipFill>
                <a:blip r:embed="rId174"/>
                <a:stretch>
                  <a:fillRect/>
                </a:stretch>
              </p:blipFill>
              <p:spPr>
                <a:xfrm>
                  <a:off x="8782132" y="5523743"/>
                  <a:ext cx="489240" cy="188280"/>
                </a:xfrm>
                <a:prstGeom prst="rect">
                  <a:avLst/>
                </a:prstGeom>
              </p:spPr>
            </p:pic>
          </mc:Fallback>
        </mc:AlternateContent>
        <mc:AlternateContent xmlns:mc="http://schemas.openxmlformats.org/markup-compatibility/2006">
          <mc:Choice xmlns:p14="http://schemas.microsoft.com/office/powerpoint/2010/main" Requires="p14">
            <p:contentPart p14:bwMode="auto" r:id="rId175">
              <p14:nvContentPartPr>
                <p14:cNvPr id="122" name="Ink 121">
                  <a:extLst>
                    <a:ext uri="{FF2B5EF4-FFF2-40B4-BE49-F238E27FC236}">
                      <a16:creationId xmlns:a16="http://schemas.microsoft.com/office/drawing/2014/main" id="{5A1F7F5D-6B5C-13C1-0480-4B5B7F98F176}"/>
                    </a:ext>
                  </a:extLst>
                </p14:cNvPr>
                <p14:cNvContentPartPr/>
                <p14:nvPr/>
              </p14:nvContentPartPr>
              <p14:xfrm>
                <a:off x="9235372" y="5469023"/>
                <a:ext cx="127800" cy="159840"/>
              </p14:xfrm>
            </p:contentPart>
          </mc:Choice>
          <mc:Fallback>
            <p:pic>
              <p:nvPicPr>
                <p:cNvPr id="122" name="Ink 121">
                  <a:extLst>
                    <a:ext uri="{FF2B5EF4-FFF2-40B4-BE49-F238E27FC236}">
                      <a16:creationId xmlns:a16="http://schemas.microsoft.com/office/drawing/2014/main" id="{5A1F7F5D-6B5C-13C1-0480-4B5B7F98F176}"/>
                    </a:ext>
                  </a:extLst>
                </p:cNvPr>
                <p:cNvPicPr/>
                <p:nvPr/>
              </p:nvPicPr>
              <p:blipFill>
                <a:blip r:embed="rId176"/>
                <a:stretch>
                  <a:fillRect/>
                </a:stretch>
              </p:blipFill>
              <p:spPr>
                <a:xfrm>
                  <a:off x="9217372" y="5451023"/>
                  <a:ext cx="163440" cy="195480"/>
                </a:xfrm>
                <a:prstGeom prst="rect">
                  <a:avLst/>
                </a:prstGeom>
              </p:spPr>
            </p:pic>
          </mc:Fallback>
        </mc:AlternateContent>
        <mc:AlternateContent xmlns:mc="http://schemas.openxmlformats.org/markup-compatibility/2006">
          <mc:Choice xmlns:p14="http://schemas.microsoft.com/office/powerpoint/2010/main" Requires="p14">
            <p:contentPart p14:bwMode="auto" r:id="rId177">
              <p14:nvContentPartPr>
                <p14:cNvPr id="123" name="Ink 122">
                  <a:extLst>
                    <a:ext uri="{FF2B5EF4-FFF2-40B4-BE49-F238E27FC236}">
                      <a16:creationId xmlns:a16="http://schemas.microsoft.com/office/drawing/2014/main" id="{D9DFEC90-8BBE-A72C-6001-2B957CECCFC5}"/>
                    </a:ext>
                  </a:extLst>
                </p14:cNvPr>
                <p14:cNvContentPartPr/>
                <p14:nvPr/>
              </p14:nvContentPartPr>
              <p14:xfrm>
                <a:off x="9137092" y="5507543"/>
                <a:ext cx="1006200" cy="376200"/>
              </p14:xfrm>
            </p:contentPart>
          </mc:Choice>
          <mc:Fallback>
            <p:pic>
              <p:nvPicPr>
                <p:cNvPr id="123" name="Ink 122">
                  <a:extLst>
                    <a:ext uri="{FF2B5EF4-FFF2-40B4-BE49-F238E27FC236}">
                      <a16:creationId xmlns:a16="http://schemas.microsoft.com/office/drawing/2014/main" id="{D9DFEC90-8BBE-A72C-6001-2B957CECCFC5}"/>
                    </a:ext>
                  </a:extLst>
                </p:cNvPr>
                <p:cNvPicPr/>
                <p:nvPr/>
              </p:nvPicPr>
              <p:blipFill>
                <a:blip r:embed="rId178"/>
                <a:stretch>
                  <a:fillRect/>
                </a:stretch>
              </p:blipFill>
              <p:spPr>
                <a:xfrm>
                  <a:off x="9119092" y="5489903"/>
                  <a:ext cx="1041840" cy="411840"/>
                </a:xfrm>
                <a:prstGeom prst="rect">
                  <a:avLst/>
                </a:prstGeom>
              </p:spPr>
            </p:pic>
          </mc:Fallback>
        </mc:AlternateContent>
        <mc:AlternateContent xmlns:mc="http://schemas.openxmlformats.org/markup-compatibility/2006">
          <mc:Choice xmlns:p14="http://schemas.microsoft.com/office/powerpoint/2010/main" Requires="p14">
            <p:contentPart p14:bwMode="auto" r:id="rId179">
              <p14:nvContentPartPr>
                <p14:cNvPr id="124" name="Ink 123">
                  <a:extLst>
                    <a:ext uri="{FF2B5EF4-FFF2-40B4-BE49-F238E27FC236}">
                      <a16:creationId xmlns:a16="http://schemas.microsoft.com/office/drawing/2014/main" id="{68ED111E-B952-4A11-B8EA-1C0711E6F563}"/>
                    </a:ext>
                  </a:extLst>
                </p14:cNvPr>
                <p14:cNvContentPartPr/>
                <p14:nvPr/>
              </p14:nvContentPartPr>
              <p14:xfrm>
                <a:off x="10002172" y="5481623"/>
                <a:ext cx="180360" cy="183960"/>
              </p14:xfrm>
            </p:contentPart>
          </mc:Choice>
          <mc:Fallback>
            <p:pic>
              <p:nvPicPr>
                <p:cNvPr id="124" name="Ink 123">
                  <a:extLst>
                    <a:ext uri="{FF2B5EF4-FFF2-40B4-BE49-F238E27FC236}">
                      <a16:creationId xmlns:a16="http://schemas.microsoft.com/office/drawing/2014/main" id="{68ED111E-B952-4A11-B8EA-1C0711E6F563}"/>
                    </a:ext>
                  </a:extLst>
                </p:cNvPr>
                <p:cNvPicPr/>
                <p:nvPr/>
              </p:nvPicPr>
              <p:blipFill>
                <a:blip r:embed="rId180"/>
                <a:stretch>
                  <a:fillRect/>
                </a:stretch>
              </p:blipFill>
              <p:spPr>
                <a:xfrm>
                  <a:off x="9984532" y="5463623"/>
                  <a:ext cx="216000" cy="219600"/>
                </a:xfrm>
                <a:prstGeom prst="rect">
                  <a:avLst/>
                </a:prstGeom>
              </p:spPr>
            </p:pic>
          </mc:Fallback>
        </mc:AlternateContent>
        <mc:AlternateContent xmlns:mc="http://schemas.openxmlformats.org/markup-compatibility/2006">
          <mc:Choice xmlns:p14="http://schemas.microsoft.com/office/powerpoint/2010/main" Requires="p14">
            <p:contentPart p14:bwMode="auto" r:id="rId181">
              <p14:nvContentPartPr>
                <p14:cNvPr id="125" name="Ink 124">
                  <a:extLst>
                    <a:ext uri="{FF2B5EF4-FFF2-40B4-BE49-F238E27FC236}">
                      <a16:creationId xmlns:a16="http://schemas.microsoft.com/office/drawing/2014/main" id="{F59C2C53-351E-E34B-B022-AC7C740697AE}"/>
                    </a:ext>
                  </a:extLst>
                </p14:cNvPr>
                <p14:cNvContentPartPr/>
                <p14:nvPr/>
              </p14:nvContentPartPr>
              <p14:xfrm>
                <a:off x="9268852" y="5668103"/>
                <a:ext cx="1020240" cy="384480"/>
              </p14:xfrm>
            </p:contentPart>
          </mc:Choice>
          <mc:Fallback>
            <p:pic>
              <p:nvPicPr>
                <p:cNvPr id="125" name="Ink 124">
                  <a:extLst>
                    <a:ext uri="{FF2B5EF4-FFF2-40B4-BE49-F238E27FC236}">
                      <a16:creationId xmlns:a16="http://schemas.microsoft.com/office/drawing/2014/main" id="{F59C2C53-351E-E34B-B022-AC7C740697AE}"/>
                    </a:ext>
                  </a:extLst>
                </p:cNvPr>
                <p:cNvPicPr/>
                <p:nvPr/>
              </p:nvPicPr>
              <p:blipFill>
                <a:blip r:embed="rId182"/>
                <a:stretch>
                  <a:fillRect/>
                </a:stretch>
              </p:blipFill>
              <p:spPr>
                <a:xfrm>
                  <a:off x="9251212" y="5650103"/>
                  <a:ext cx="1055880" cy="420120"/>
                </a:xfrm>
                <a:prstGeom prst="rect">
                  <a:avLst/>
                </a:prstGeom>
              </p:spPr>
            </p:pic>
          </mc:Fallback>
        </mc:AlternateContent>
        <mc:AlternateContent xmlns:mc="http://schemas.openxmlformats.org/markup-compatibility/2006">
          <mc:Choice xmlns:p14="http://schemas.microsoft.com/office/powerpoint/2010/main" Requires="p14">
            <p:contentPart p14:bwMode="auto" r:id="rId183">
              <p14:nvContentPartPr>
                <p14:cNvPr id="126" name="Ink 125">
                  <a:extLst>
                    <a:ext uri="{FF2B5EF4-FFF2-40B4-BE49-F238E27FC236}">
                      <a16:creationId xmlns:a16="http://schemas.microsoft.com/office/drawing/2014/main" id="{421ABCC4-CB2B-C17E-C2F4-E520B2E42DA1}"/>
                    </a:ext>
                  </a:extLst>
                </p14:cNvPr>
                <p14:cNvContentPartPr/>
                <p14:nvPr/>
              </p14:nvContentPartPr>
              <p14:xfrm>
                <a:off x="10176052" y="5687543"/>
                <a:ext cx="111240" cy="150480"/>
              </p14:xfrm>
            </p:contentPart>
          </mc:Choice>
          <mc:Fallback>
            <p:pic>
              <p:nvPicPr>
                <p:cNvPr id="126" name="Ink 125">
                  <a:extLst>
                    <a:ext uri="{FF2B5EF4-FFF2-40B4-BE49-F238E27FC236}">
                      <a16:creationId xmlns:a16="http://schemas.microsoft.com/office/drawing/2014/main" id="{421ABCC4-CB2B-C17E-C2F4-E520B2E42DA1}"/>
                    </a:ext>
                  </a:extLst>
                </p:cNvPr>
                <p:cNvPicPr/>
                <p:nvPr/>
              </p:nvPicPr>
              <p:blipFill>
                <a:blip r:embed="rId184"/>
                <a:stretch>
                  <a:fillRect/>
                </a:stretch>
              </p:blipFill>
              <p:spPr>
                <a:xfrm>
                  <a:off x="10158412" y="5669903"/>
                  <a:ext cx="146880" cy="186120"/>
                </a:xfrm>
                <a:prstGeom prst="rect">
                  <a:avLst/>
                </a:prstGeom>
              </p:spPr>
            </p:pic>
          </mc:Fallback>
        </mc:AlternateContent>
        <mc:AlternateContent xmlns:mc="http://schemas.openxmlformats.org/markup-compatibility/2006">
          <mc:Choice xmlns:p14="http://schemas.microsoft.com/office/powerpoint/2010/main" Requires="p14">
            <p:contentPart p14:bwMode="auto" r:id="rId185">
              <p14:nvContentPartPr>
                <p14:cNvPr id="127" name="Ink 126">
                  <a:extLst>
                    <a:ext uri="{FF2B5EF4-FFF2-40B4-BE49-F238E27FC236}">
                      <a16:creationId xmlns:a16="http://schemas.microsoft.com/office/drawing/2014/main" id="{D23B5301-760E-EA06-9CDE-1C54DDA79BEE}"/>
                    </a:ext>
                  </a:extLst>
                </p14:cNvPr>
                <p14:cNvContentPartPr/>
                <p14:nvPr/>
              </p14:nvContentPartPr>
              <p14:xfrm>
                <a:off x="9459652" y="5845583"/>
                <a:ext cx="908640" cy="402840"/>
              </p14:xfrm>
            </p:contentPart>
          </mc:Choice>
          <mc:Fallback>
            <p:pic>
              <p:nvPicPr>
                <p:cNvPr id="127" name="Ink 126">
                  <a:extLst>
                    <a:ext uri="{FF2B5EF4-FFF2-40B4-BE49-F238E27FC236}">
                      <a16:creationId xmlns:a16="http://schemas.microsoft.com/office/drawing/2014/main" id="{D23B5301-760E-EA06-9CDE-1C54DDA79BEE}"/>
                    </a:ext>
                  </a:extLst>
                </p:cNvPr>
                <p:cNvPicPr/>
                <p:nvPr/>
              </p:nvPicPr>
              <p:blipFill>
                <a:blip r:embed="rId186"/>
                <a:stretch>
                  <a:fillRect/>
                </a:stretch>
              </p:blipFill>
              <p:spPr>
                <a:xfrm>
                  <a:off x="9442012" y="5827943"/>
                  <a:ext cx="944280" cy="438480"/>
                </a:xfrm>
                <a:prstGeom prst="rect">
                  <a:avLst/>
                </a:prstGeom>
              </p:spPr>
            </p:pic>
          </mc:Fallback>
        </mc:AlternateContent>
        <mc:AlternateContent xmlns:mc="http://schemas.openxmlformats.org/markup-compatibility/2006">
          <mc:Choice xmlns:p14="http://schemas.microsoft.com/office/powerpoint/2010/main" Requires="p14">
            <p:contentPart p14:bwMode="auto" r:id="rId187">
              <p14:nvContentPartPr>
                <p14:cNvPr id="128" name="Ink 127">
                  <a:extLst>
                    <a:ext uri="{FF2B5EF4-FFF2-40B4-BE49-F238E27FC236}">
                      <a16:creationId xmlns:a16="http://schemas.microsoft.com/office/drawing/2014/main" id="{1F0DAE13-C161-1E63-0069-B3D3F0499E48}"/>
                    </a:ext>
                  </a:extLst>
                </p14:cNvPr>
                <p14:cNvContentPartPr/>
                <p14:nvPr/>
              </p14:nvContentPartPr>
              <p14:xfrm>
                <a:off x="10199092" y="5851703"/>
                <a:ext cx="171360" cy="160920"/>
              </p14:xfrm>
            </p:contentPart>
          </mc:Choice>
          <mc:Fallback>
            <p:pic>
              <p:nvPicPr>
                <p:cNvPr id="128" name="Ink 127">
                  <a:extLst>
                    <a:ext uri="{FF2B5EF4-FFF2-40B4-BE49-F238E27FC236}">
                      <a16:creationId xmlns:a16="http://schemas.microsoft.com/office/drawing/2014/main" id="{1F0DAE13-C161-1E63-0069-B3D3F0499E48}"/>
                    </a:ext>
                  </a:extLst>
                </p:cNvPr>
                <p:cNvPicPr/>
                <p:nvPr/>
              </p:nvPicPr>
              <p:blipFill>
                <a:blip r:embed="rId188"/>
                <a:stretch>
                  <a:fillRect/>
                </a:stretch>
              </p:blipFill>
              <p:spPr>
                <a:xfrm>
                  <a:off x="10181452" y="5833703"/>
                  <a:ext cx="207000" cy="196560"/>
                </a:xfrm>
                <a:prstGeom prst="rect">
                  <a:avLst/>
                </a:prstGeom>
              </p:spPr>
            </p:pic>
          </mc:Fallback>
        </mc:AlternateContent>
        <mc:AlternateContent xmlns:mc="http://schemas.openxmlformats.org/markup-compatibility/2006">
          <mc:Choice xmlns:p14="http://schemas.microsoft.com/office/powerpoint/2010/main" Requires="p14">
            <p:contentPart p14:bwMode="auto" r:id="rId189">
              <p14:nvContentPartPr>
                <p14:cNvPr id="129" name="Ink 128">
                  <a:extLst>
                    <a:ext uri="{FF2B5EF4-FFF2-40B4-BE49-F238E27FC236}">
                      <a16:creationId xmlns:a16="http://schemas.microsoft.com/office/drawing/2014/main" id="{492FFAC0-B23F-0729-5B53-770A8E49B567}"/>
                    </a:ext>
                  </a:extLst>
                </p14:cNvPr>
                <p14:cNvContentPartPr/>
                <p14:nvPr/>
              </p14:nvContentPartPr>
              <p14:xfrm>
                <a:off x="9461092" y="6046823"/>
                <a:ext cx="960120" cy="338760"/>
              </p14:xfrm>
            </p:contentPart>
          </mc:Choice>
          <mc:Fallback>
            <p:pic>
              <p:nvPicPr>
                <p:cNvPr id="129" name="Ink 128">
                  <a:extLst>
                    <a:ext uri="{FF2B5EF4-FFF2-40B4-BE49-F238E27FC236}">
                      <a16:creationId xmlns:a16="http://schemas.microsoft.com/office/drawing/2014/main" id="{492FFAC0-B23F-0729-5B53-770A8E49B567}"/>
                    </a:ext>
                  </a:extLst>
                </p:cNvPr>
                <p:cNvPicPr/>
                <p:nvPr/>
              </p:nvPicPr>
              <p:blipFill>
                <a:blip r:embed="rId190"/>
                <a:stretch>
                  <a:fillRect/>
                </a:stretch>
              </p:blipFill>
              <p:spPr>
                <a:xfrm>
                  <a:off x="9443092" y="6029183"/>
                  <a:ext cx="995760" cy="374400"/>
                </a:xfrm>
                <a:prstGeom prst="rect">
                  <a:avLst/>
                </a:prstGeom>
              </p:spPr>
            </p:pic>
          </mc:Fallback>
        </mc:AlternateContent>
        <mc:AlternateContent xmlns:mc="http://schemas.openxmlformats.org/markup-compatibility/2006">
          <mc:Choice xmlns:p14="http://schemas.microsoft.com/office/powerpoint/2010/main" Requires="p14">
            <p:contentPart p14:bwMode="auto" r:id="rId191">
              <p14:nvContentPartPr>
                <p14:cNvPr id="130" name="Ink 129">
                  <a:extLst>
                    <a:ext uri="{FF2B5EF4-FFF2-40B4-BE49-F238E27FC236}">
                      <a16:creationId xmlns:a16="http://schemas.microsoft.com/office/drawing/2014/main" id="{911E3F51-B525-48B5-4310-B712704871FE}"/>
                    </a:ext>
                  </a:extLst>
                </p14:cNvPr>
                <p14:cNvContentPartPr/>
                <p14:nvPr/>
              </p14:nvContentPartPr>
              <p14:xfrm>
                <a:off x="10381972" y="6056543"/>
                <a:ext cx="111960" cy="173520"/>
              </p14:xfrm>
            </p:contentPart>
          </mc:Choice>
          <mc:Fallback>
            <p:pic>
              <p:nvPicPr>
                <p:cNvPr id="130" name="Ink 129">
                  <a:extLst>
                    <a:ext uri="{FF2B5EF4-FFF2-40B4-BE49-F238E27FC236}">
                      <a16:creationId xmlns:a16="http://schemas.microsoft.com/office/drawing/2014/main" id="{911E3F51-B525-48B5-4310-B712704871FE}"/>
                    </a:ext>
                  </a:extLst>
                </p:cNvPr>
                <p:cNvPicPr/>
                <p:nvPr/>
              </p:nvPicPr>
              <p:blipFill>
                <a:blip r:embed="rId192"/>
                <a:stretch>
                  <a:fillRect/>
                </a:stretch>
              </p:blipFill>
              <p:spPr>
                <a:xfrm>
                  <a:off x="10364332" y="6038543"/>
                  <a:ext cx="147600" cy="209160"/>
                </a:xfrm>
                <a:prstGeom prst="rect">
                  <a:avLst/>
                </a:prstGeom>
              </p:spPr>
            </p:pic>
          </mc:Fallback>
        </mc:AlternateContent>
        <mc:AlternateContent xmlns:mc="http://schemas.openxmlformats.org/markup-compatibility/2006">
          <mc:Choice xmlns:p14="http://schemas.microsoft.com/office/powerpoint/2010/main" Requires="p14">
            <p:contentPart p14:bwMode="auto" r:id="rId193">
              <p14:nvContentPartPr>
                <p14:cNvPr id="132" name="Ink 131">
                  <a:extLst>
                    <a:ext uri="{FF2B5EF4-FFF2-40B4-BE49-F238E27FC236}">
                      <a16:creationId xmlns:a16="http://schemas.microsoft.com/office/drawing/2014/main" id="{85A6C1E8-1BC8-AF9D-26AE-4A363EE5FE82}"/>
                    </a:ext>
                  </a:extLst>
                </p14:cNvPr>
                <p14:cNvContentPartPr/>
                <p14:nvPr/>
              </p14:nvContentPartPr>
              <p14:xfrm>
                <a:off x="8520772" y="5068343"/>
                <a:ext cx="515160" cy="365760"/>
              </p14:xfrm>
            </p:contentPart>
          </mc:Choice>
          <mc:Fallback>
            <p:pic>
              <p:nvPicPr>
                <p:cNvPr id="132" name="Ink 131">
                  <a:extLst>
                    <a:ext uri="{FF2B5EF4-FFF2-40B4-BE49-F238E27FC236}">
                      <a16:creationId xmlns:a16="http://schemas.microsoft.com/office/drawing/2014/main" id="{85A6C1E8-1BC8-AF9D-26AE-4A363EE5FE82}"/>
                    </a:ext>
                  </a:extLst>
                </p:cNvPr>
                <p:cNvPicPr/>
                <p:nvPr/>
              </p:nvPicPr>
              <p:blipFill>
                <a:blip r:embed="rId194"/>
                <a:stretch>
                  <a:fillRect/>
                </a:stretch>
              </p:blipFill>
              <p:spPr>
                <a:xfrm>
                  <a:off x="8503132" y="5050703"/>
                  <a:ext cx="550800" cy="401400"/>
                </a:xfrm>
                <a:prstGeom prst="rect">
                  <a:avLst/>
                </a:prstGeom>
              </p:spPr>
            </p:pic>
          </mc:Fallback>
        </mc:AlternateContent>
        <mc:AlternateContent xmlns:mc="http://schemas.openxmlformats.org/markup-compatibility/2006">
          <mc:Choice xmlns:p14="http://schemas.microsoft.com/office/powerpoint/2010/main" Requires="p14">
            <p:contentPart p14:bwMode="auto" r:id="rId195">
              <p14:nvContentPartPr>
                <p14:cNvPr id="133" name="Ink 132">
                  <a:extLst>
                    <a:ext uri="{FF2B5EF4-FFF2-40B4-BE49-F238E27FC236}">
                      <a16:creationId xmlns:a16="http://schemas.microsoft.com/office/drawing/2014/main" id="{A01BC3CF-DA65-EE6B-57E2-69044862F12D}"/>
                    </a:ext>
                  </a:extLst>
                </p14:cNvPr>
                <p14:cNvContentPartPr/>
                <p14:nvPr/>
              </p14:nvContentPartPr>
              <p14:xfrm>
                <a:off x="8917492" y="5397023"/>
                <a:ext cx="193680" cy="87840"/>
              </p14:xfrm>
            </p:contentPart>
          </mc:Choice>
          <mc:Fallback>
            <p:pic>
              <p:nvPicPr>
                <p:cNvPr id="133" name="Ink 132">
                  <a:extLst>
                    <a:ext uri="{FF2B5EF4-FFF2-40B4-BE49-F238E27FC236}">
                      <a16:creationId xmlns:a16="http://schemas.microsoft.com/office/drawing/2014/main" id="{A01BC3CF-DA65-EE6B-57E2-69044862F12D}"/>
                    </a:ext>
                  </a:extLst>
                </p:cNvPr>
                <p:cNvPicPr/>
                <p:nvPr/>
              </p:nvPicPr>
              <p:blipFill>
                <a:blip r:embed="rId196"/>
                <a:stretch>
                  <a:fillRect/>
                </a:stretch>
              </p:blipFill>
              <p:spPr>
                <a:xfrm>
                  <a:off x="8899492" y="5379023"/>
                  <a:ext cx="229320" cy="123480"/>
                </a:xfrm>
                <a:prstGeom prst="rect">
                  <a:avLst/>
                </a:prstGeom>
              </p:spPr>
            </p:pic>
          </mc:Fallback>
        </mc:AlternateContent>
        <mc:AlternateContent xmlns:mc="http://schemas.openxmlformats.org/markup-compatibility/2006">
          <mc:Choice xmlns:p14="http://schemas.microsoft.com/office/powerpoint/2010/main" Requires="p14">
            <p:contentPart p14:bwMode="auto" r:id="rId197">
              <p14:nvContentPartPr>
                <p14:cNvPr id="134" name="Ink 133">
                  <a:extLst>
                    <a:ext uri="{FF2B5EF4-FFF2-40B4-BE49-F238E27FC236}">
                      <a16:creationId xmlns:a16="http://schemas.microsoft.com/office/drawing/2014/main" id="{9B5F946E-5AC4-1777-99B4-16C7C52B0FF0}"/>
                    </a:ext>
                  </a:extLst>
                </p14:cNvPr>
                <p14:cNvContentPartPr/>
                <p14:nvPr/>
              </p14:nvContentPartPr>
              <p14:xfrm>
                <a:off x="8730652" y="5341583"/>
                <a:ext cx="678600" cy="443160"/>
              </p14:xfrm>
            </p:contentPart>
          </mc:Choice>
          <mc:Fallback>
            <p:pic>
              <p:nvPicPr>
                <p:cNvPr id="134" name="Ink 133">
                  <a:extLst>
                    <a:ext uri="{FF2B5EF4-FFF2-40B4-BE49-F238E27FC236}">
                      <a16:creationId xmlns:a16="http://schemas.microsoft.com/office/drawing/2014/main" id="{9B5F946E-5AC4-1777-99B4-16C7C52B0FF0}"/>
                    </a:ext>
                  </a:extLst>
                </p:cNvPr>
                <p:cNvPicPr/>
                <p:nvPr/>
              </p:nvPicPr>
              <p:blipFill>
                <a:blip r:embed="rId198"/>
                <a:stretch>
                  <a:fillRect/>
                </a:stretch>
              </p:blipFill>
              <p:spPr>
                <a:xfrm>
                  <a:off x="8713012" y="5323943"/>
                  <a:ext cx="714240" cy="478800"/>
                </a:xfrm>
                <a:prstGeom prst="rect">
                  <a:avLst/>
                </a:prstGeom>
              </p:spPr>
            </p:pic>
          </mc:Fallback>
        </mc:AlternateContent>
      </p:grpSp>
    </p:spTree>
    <p:extLst>
      <p:ext uri="{BB962C8B-B14F-4D97-AF65-F5344CB8AC3E}">
        <p14:creationId xmlns:p14="http://schemas.microsoft.com/office/powerpoint/2010/main" val="16508971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1CCC554-5F5F-4C41-842A-E233080CC55E}"/>
              </a:ext>
            </a:extLst>
          </p:cNvPr>
          <p:cNvSpPr>
            <a:spLocks noGrp="1"/>
          </p:cNvSpPr>
          <p:nvPr>
            <p:ph type="sldNum" sz="quarter" idx="12"/>
          </p:nvPr>
        </p:nvSpPr>
        <p:spPr>
          <a:xfrm>
            <a:off x="11701102" y="6446501"/>
            <a:ext cx="330114" cy="366087"/>
          </a:xfrm>
        </p:spPr>
        <p:txBody>
          <a:bodyPr/>
          <a:lstStyle/>
          <a:p>
            <a:fld id="{96E69268-9C8B-4EBF-A9EE-DC5DC2D48DC3}" type="slidenum">
              <a:rPr lang="en-US" sz="1333"/>
              <a:pPr/>
              <a:t>11</a:t>
            </a:fld>
            <a:endParaRPr lang="en-US" sz="1333" dirty="0">
              <a:latin typeface="Segoe UI Black" panose="020B0A02040204020203" pitchFamily="34" charset="0"/>
              <a:ea typeface="Segoe UI Black" panose="020B0A02040204020203" pitchFamily="34" charset="0"/>
            </a:endParaRPr>
          </a:p>
        </p:txBody>
      </p:sp>
      <p:sp>
        <p:nvSpPr>
          <p:cNvPr id="87" name="TextBox 86">
            <a:extLst>
              <a:ext uri="{FF2B5EF4-FFF2-40B4-BE49-F238E27FC236}">
                <a16:creationId xmlns:a16="http://schemas.microsoft.com/office/drawing/2014/main" id="{A775FDA3-5EF9-E28D-894C-872BB03E42EE}"/>
              </a:ext>
            </a:extLst>
          </p:cNvPr>
          <p:cNvSpPr txBox="1"/>
          <p:nvPr/>
        </p:nvSpPr>
        <p:spPr>
          <a:xfrm>
            <a:off x="224979" y="788088"/>
            <a:ext cx="11806237" cy="2308324"/>
          </a:xfrm>
          <a:prstGeom prst="rect">
            <a:avLst/>
          </a:prstGeom>
          <a:noFill/>
        </p:spPr>
        <p:txBody>
          <a:bodyPr wrap="square" rtlCol="0">
            <a:spAutoFit/>
          </a:bodyPr>
          <a:lstStyle/>
          <a:p>
            <a:pPr marL="285750" indent="-285750">
              <a:buFont typeface="Arial" panose="020B0604020202020204" pitchFamily="34" charset="0"/>
              <a:buChar char="•"/>
            </a:pPr>
            <a:r>
              <a:rPr lang="en-US" sz="1600" dirty="0"/>
              <a:t>The transaction behavior of a BO in the context of RAP is implemented in one or more than one global class.</a:t>
            </a:r>
          </a:p>
          <a:p>
            <a:pPr marL="285750" indent="-285750">
              <a:buFont typeface="Arial" panose="020B0604020202020204" pitchFamily="34" charset="0"/>
              <a:buChar char="•"/>
            </a:pPr>
            <a:r>
              <a:rPr lang="en-US" sz="1600" dirty="0"/>
              <a:t>These special classes are dedicated only to implementing the business object behavior and called as behavior pool.</a:t>
            </a:r>
          </a:p>
          <a:p>
            <a:pPr marL="285750" indent="-285750">
              <a:buFont typeface="Arial" panose="020B0604020202020204" pitchFamily="34" charset="0"/>
              <a:buChar char="•"/>
            </a:pPr>
            <a:r>
              <a:rPr lang="en-US" sz="1600" dirty="0"/>
              <a:t>You can assign any number of behavior pool to behavior definition (a 1:n relationship)</a:t>
            </a:r>
          </a:p>
          <a:p>
            <a:pPr marL="285750" indent="-285750">
              <a:buFont typeface="Arial" panose="020B0604020202020204" pitchFamily="34" charset="0"/>
              <a:buChar char="•"/>
            </a:pPr>
            <a:r>
              <a:rPr lang="en-US" sz="1600" dirty="0"/>
              <a:t>Within a single global class, we can define multiple local classes that can handle the business object behavior.</a:t>
            </a:r>
          </a:p>
          <a:p>
            <a:pPr marL="285750" indent="-285750">
              <a:buFont typeface="Arial" panose="020B0604020202020204" pitchFamily="34" charset="0"/>
              <a:buChar char="•"/>
            </a:pPr>
            <a:r>
              <a:rPr lang="en-US" sz="1600" dirty="0"/>
              <a:t>The global class is just like a container and basically empty while the actual behavior logic is written inside the class pool.</a:t>
            </a:r>
          </a:p>
          <a:p>
            <a:pPr marL="285750" indent="-285750">
              <a:buFont typeface="Arial" panose="020B0604020202020204" pitchFamily="34" charset="0"/>
              <a:buChar char="•"/>
            </a:pPr>
            <a:r>
              <a:rPr lang="en-US" sz="1600" dirty="0"/>
              <a:t>We can assign any number of behavior pool to behavior definition (1:n). This allows us to distribute our implementation across multiple units. This is called </a:t>
            </a:r>
            <a:r>
              <a:rPr lang="en-US" sz="1600" b="1" dirty="0"/>
              <a:t>contribution design pattern.</a:t>
            </a:r>
            <a:r>
              <a:rPr lang="en-US" sz="1600" dirty="0"/>
              <a:t> Which allow team to work in parallel on multiple tasks.</a:t>
            </a:r>
          </a:p>
          <a:p>
            <a:pPr marL="285750" indent="-285750">
              <a:buFont typeface="Arial" panose="020B0604020202020204" pitchFamily="34" charset="0"/>
              <a:buChar char="•"/>
            </a:pPr>
            <a:r>
              <a:rPr lang="en-US" sz="1600" dirty="0"/>
              <a:t>A behavior implementation class always inherits from </a:t>
            </a:r>
            <a:r>
              <a:rPr lang="en-US" sz="1600" b="1" dirty="0" err="1"/>
              <a:t>cl_abap_behavior_handler</a:t>
            </a:r>
            <a:r>
              <a:rPr lang="en-US" sz="1600" b="1" dirty="0"/>
              <a:t> </a:t>
            </a:r>
            <a:r>
              <a:rPr lang="en-US" sz="1600" dirty="0"/>
              <a:t>class.</a:t>
            </a:r>
          </a:p>
          <a:p>
            <a:endParaRPr lang="en-IN" sz="1600" dirty="0"/>
          </a:p>
        </p:txBody>
      </p:sp>
      <p:sp>
        <p:nvSpPr>
          <p:cNvPr id="90" name="TextBox 89">
            <a:extLst>
              <a:ext uri="{FF2B5EF4-FFF2-40B4-BE49-F238E27FC236}">
                <a16:creationId xmlns:a16="http://schemas.microsoft.com/office/drawing/2014/main" id="{C8312175-0071-5A91-06A9-3499F67EC833}"/>
              </a:ext>
            </a:extLst>
          </p:cNvPr>
          <p:cNvSpPr txBox="1"/>
          <p:nvPr/>
        </p:nvSpPr>
        <p:spPr>
          <a:xfrm>
            <a:off x="191294" y="895"/>
            <a:ext cx="11231710" cy="646203"/>
          </a:xfrm>
          <a:prstGeom prst="rect">
            <a:avLst/>
          </a:prstGeom>
          <a:noFill/>
        </p:spPr>
        <p:txBody>
          <a:bodyPr wrap="square" rtlCol="0">
            <a:spAutoFit/>
          </a:bodyPr>
          <a:lstStyle/>
          <a:p>
            <a:r>
              <a:rPr lang="en-US" sz="3599" dirty="0">
                <a:latin typeface="Cooper Black" panose="0208090404030B020404" pitchFamily="18" charset="0"/>
              </a:rPr>
              <a:t>Behavior Pool</a:t>
            </a:r>
            <a:endParaRPr lang="en-IN" sz="3599" dirty="0">
              <a:latin typeface="Cooper Black" panose="0208090404030B020404" pitchFamily="18" charset="0"/>
            </a:endParaRPr>
          </a:p>
        </p:txBody>
      </p:sp>
      <p:sp>
        <p:nvSpPr>
          <p:cNvPr id="2" name="TextBox 1">
            <a:extLst>
              <a:ext uri="{FF2B5EF4-FFF2-40B4-BE49-F238E27FC236}">
                <a16:creationId xmlns:a16="http://schemas.microsoft.com/office/drawing/2014/main" id="{0B33C8CC-0F2E-5DA3-7FA8-B6BA9EE56AA2}"/>
              </a:ext>
            </a:extLst>
          </p:cNvPr>
          <p:cNvSpPr txBox="1"/>
          <p:nvPr/>
        </p:nvSpPr>
        <p:spPr>
          <a:xfrm>
            <a:off x="9249806" y="6491044"/>
            <a:ext cx="2961680" cy="276999"/>
          </a:xfrm>
          <a:prstGeom prst="rect">
            <a:avLst/>
          </a:prstGeom>
          <a:noFill/>
        </p:spPr>
        <p:txBody>
          <a:bodyPr wrap="square" rtlCol="0">
            <a:spAutoFit/>
          </a:bodyPr>
          <a:lstStyle/>
          <a:p>
            <a:r>
              <a:rPr lang="en-US" sz="1200" dirty="0">
                <a:latin typeface="Cooper Black" panose="0208090404030B020404" pitchFamily="18" charset="0"/>
              </a:rPr>
              <a:t>www.anubhavtrainings.com</a:t>
            </a:r>
            <a:endParaRPr lang="en-IN" sz="1200" dirty="0">
              <a:latin typeface="Cooper Black" panose="0208090404030B020404" pitchFamily="18" charset="0"/>
            </a:endParaRPr>
          </a:p>
        </p:txBody>
      </p:sp>
      <p:pic>
        <p:nvPicPr>
          <p:cNvPr id="3" name="Picture 2">
            <a:extLst>
              <a:ext uri="{FF2B5EF4-FFF2-40B4-BE49-F238E27FC236}">
                <a16:creationId xmlns:a16="http://schemas.microsoft.com/office/drawing/2014/main" id="{F89C887D-D9BC-50F6-8EC1-542E14ED8A8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688213" y="45412"/>
            <a:ext cx="436629" cy="431260"/>
          </a:xfrm>
          <a:prstGeom prst="rect">
            <a:avLst/>
          </a:prstGeom>
          <a:effectLst>
            <a:outerShdw blurRad="50800" dist="38100" dir="2700000" algn="tl" rotWithShape="0">
              <a:prstClr val="black">
                <a:alpha val="40000"/>
              </a:prstClr>
            </a:outerShdw>
          </a:effectLst>
        </p:spPr>
      </p:pic>
      <p:sp>
        <p:nvSpPr>
          <p:cNvPr id="5" name="Rectangle 4">
            <a:extLst>
              <a:ext uri="{FF2B5EF4-FFF2-40B4-BE49-F238E27FC236}">
                <a16:creationId xmlns:a16="http://schemas.microsoft.com/office/drawing/2014/main" id="{EA130312-D3D9-6A47-4758-EEF1BED72D9C}"/>
              </a:ext>
            </a:extLst>
          </p:cNvPr>
          <p:cNvSpPr/>
          <p:nvPr/>
        </p:nvSpPr>
        <p:spPr>
          <a:xfrm>
            <a:off x="2061964" y="3356992"/>
            <a:ext cx="1440160" cy="64807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600" dirty="0"/>
              <a:t>Travel</a:t>
            </a:r>
          </a:p>
          <a:p>
            <a:pPr algn="ctr"/>
            <a:r>
              <a:rPr lang="en-IN" sz="1600" dirty="0"/>
              <a:t>(root)</a:t>
            </a:r>
          </a:p>
        </p:txBody>
      </p:sp>
      <p:sp>
        <p:nvSpPr>
          <p:cNvPr id="7" name="Rectangle 6">
            <a:extLst>
              <a:ext uri="{FF2B5EF4-FFF2-40B4-BE49-F238E27FC236}">
                <a16:creationId xmlns:a16="http://schemas.microsoft.com/office/drawing/2014/main" id="{27635E8E-2BC8-1BF5-92C5-FA68A6295A2E}"/>
              </a:ext>
            </a:extLst>
          </p:cNvPr>
          <p:cNvSpPr/>
          <p:nvPr/>
        </p:nvSpPr>
        <p:spPr>
          <a:xfrm>
            <a:off x="2039198" y="4608191"/>
            <a:ext cx="1440160" cy="64807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600" dirty="0"/>
              <a:t>Booking</a:t>
            </a:r>
          </a:p>
        </p:txBody>
      </p:sp>
      <p:sp>
        <p:nvSpPr>
          <p:cNvPr id="8" name="Rectangle 7">
            <a:extLst>
              <a:ext uri="{FF2B5EF4-FFF2-40B4-BE49-F238E27FC236}">
                <a16:creationId xmlns:a16="http://schemas.microsoft.com/office/drawing/2014/main" id="{9BC4B80E-AF86-72D5-20CE-90A8CD02BC76}"/>
              </a:ext>
            </a:extLst>
          </p:cNvPr>
          <p:cNvSpPr/>
          <p:nvPr/>
        </p:nvSpPr>
        <p:spPr>
          <a:xfrm>
            <a:off x="2052346" y="5842971"/>
            <a:ext cx="1440160" cy="64807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600" dirty="0"/>
              <a:t>Booking </a:t>
            </a:r>
            <a:r>
              <a:rPr lang="en-IN" sz="1600" dirty="0" err="1"/>
              <a:t>Suppl</a:t>
            </a:r>
            <a:endParaRPr lang="en-IN" sz="1600" dirty="0"/>
          </a:p>
        </p:txBody>
      </p:sp>
      <p:sp>
        <p:nvSpPr>
          <p:cNvPr id="9" name="Rectangle 8">
            <a:extLst>
              <a:ext uri="{FF2B5EF4-FFF2-40B4-BE49-F238E27FC236}">
                <a16:creationId xmlns:a16="http://schemas.microsoft.com/office/drawing/2014/main" id="{A389BD4B-BFA4-2F57-4B2B-780CA5FAFDFC}"/>
              </a:ext>
            </a:extLst>
          </p:cNvPr>
          <p:cNvSpPr/>
          <p:nvPr/>
        </p:nvSpPr>
        <p:spPr>
          <a:xfrm>
            <a:off x="5302324" y="3429000"/>
            <a:ext cx="2808312" cy="504056"/>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IN" dirty="0">
                <a:latin typeface="72 Monospace" panose="020B0509030603020204" pitchFamily="49" charset="0"/>
                <a:cs typeface="72 Monospace" panose="020B0509030603020204" pitchFamily="49" charset="0"/>
              </a:rPr>
              <a:t>Behavior pool</a:t>
            </a:r>
          </a:p>
        </p:txBody>
      </p:sp>
      <p:sp>
        <p:nvSpPr>
          <p:cNvPr id="10" name="Rectangle 9">
            <a:extLst>
              <a:ext uri="{FF2B5EF4-FFF2-40B4-BE49-F238E27FC236}">
                <a16:creationId xmlns:a16="http://schemas.microsoft.com/office/drawing/2014/main" id="{DA7ED10D-FD44-9DB7-0789-2A46D480C312}"/>
              </a:ext>
            </a:extLst>
          </p:cNvPr>
          <p:cNvSpPr/>
          <p:nvPr/>
        </p:nvSpPr>
        <p:spPr>
          <a:xfrm>
            <a:off x="5302324" y="4680199"/>
            <a:ext cx="2808312" cy="504056"/>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IN" dirty="0">
                <a:latin typeface="72 Monospace" panose="020B0509030603020204" pitchFamily="49" charset="0"/>
                <a:cs typeface="72 Monospace" panose="020B0509030603020204" pitchFamily="49" charset="0"/>
              </a:rPr>
              <a:t>Behavior pool</a:t>
            </a:r>
          </a:p>
        </p:txBody>
      </p:sp>
      <p:sp>
        <p:nvSpPr>
          <p:cNvPr id="11" name="Rectangle 10">
            <a:extLst>
              <a:ext uri="{FF2B5EF4-FFF2-40B4-BE49-F238E27FC236}">
                <a16:creationId xmlns:a16="http://schemas.microsoft.com/office/drawing/2014/main" id="{8E0D5D67-F1A9-48F6-5DD1-06123EF778F9}"/>
              </a:ext>
            </a:extLst>
          </p:cNvPr>
          <p:cNvSpPr/>
          <p:nvPr/>
        </p:nvSpPr>
        <p:spPr>
          <a:xfrm>
            <a:off x="5302324" y="5942445"/>
            <a:ext cx="2808312" cy="504056"/>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IN" dirty="0">
                <a:latin typeface="72 Monospace" panose="020B0509030603020204" pitchFamily="49" charset="0"/>
                <a:cs typeface="72 Monospace" panose="020B0509030603020204" pitchFamily="49" charset="0"/>
              </a:rPr>
              <a:t>Behavior pool</a:t>
            </a:r>
          </a:p>
        </p:txBody>
      </p:sp>
      <p:cxnSp>
        <p:nvCxnSpPr>
          <p:cNvPr id="13" name="Straight Arrow Connector 12">
            <a:extLst>
              <a:ext uri="{FF2B5EF4-FFF2-40B4-BE49-F238E27FC236}">
                <a16:creationId xmlns:a16="http://schemas.microsoft.com/office/drawing/2014/main" id="{CC6CC2BA-2AED-DFB9-B610-F0372C470F78}"/>
              </a:ext>
            </a:extLst>
          </p:cNvPr>
          <p:cNvCxnSpPr>
            <a:cxnSpLocks/>
          </p:cNvCxnSpPr>
          <p:nvPr/>
        </p:nvCxnSpPr>
        <p:spPr>
          <a:xfrm>
            <a:off x="3502124" y="3716488"/>
            <a:ext cx="1800200" cy="0"/>
          </a:xfrm>
          <a:prstGeom prst="straightConnector1">
            <a:avLst/>
          </a:prstGeom>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4" name="Straight Arrow Connector 13">
            <a:extLst>
              <a:ext uri="{FF2B5EF4-FFF2-40B4-BE49-F238E27FC236}">
                <a16:creationId xmlns:a16="http://schemas.microsoft.com/office/drawing/2014/main" id="{BB30F208-DFB1-6C3C-D4F2-959A85B8C9C2}"/>
              </a:ext>
            </a:extLst>
          </p:cNvPr>
          <p:cNvCxnSpPr>
            <a:cxnSpLocks/>
          </p:cNvCxnSpPr>
          <p:nvPr/>
        </p:nvCxnSpPr>
        <p:spPr>
          <a:xfrm>
            <a:off x="3479358" y="4932227"/>
            <a:ext cx="1800200" cy="0"/>
          </a:xfrm>
          <a:prstGeom prst="straightConnector1">
            <a:avLst/>
          </a:prstGeom>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5" name="Straight Arrow Connector 14">
            <a:extLst>
              <a:ext uri="{FF2B5EF4-FFF2-40B4-BE49-F238E27FC236}">
                <a16:creationId xmlns:a16="http://schemas.microsoft.com/office/drawing/2014/main" id="{BFA11392-17DB-0B42-38A3-A7EEF4B93825}"/>
              </a:ext>
            </a:extLst>
          </p:cNvPr>
          <p:cNvCxnSpPr>
            <a:cxnSpLocks/>
          </p:cNvCxnSpPr>
          <p:nvPr/>
        </p:nvCxnSpPr>
        <p:spPr>
          <a:xfrm>
            <a:off x="3504093" y="6189193"/>
            <a:ext cx="1800200" cy="0"/>
          </a:xfrm>
          <a:prstGeom prst="straightConnector1">
            <a:avLst/>
          </a:prstGeom>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6" name="Rectangle 15">
            <a:extLst>
              <a:ext uri="{FF2B5EF4-FFF2-40B4-BE49-F238E27FC236}">
                <a16:creationId xmlns:a16="http://schemas.microsoft.com/office/drawing/2014/main" id="{BCFC91A0-B637-49C1-64FA-9DAD1EE20937}"/>
              </a:ext>
            </a:extLst>
          </p:cNvPr>
          <p:cNvSpPr/>
          <p:nvPr/>
        </p:nvSpPr>
        <p:spPr>
          <a:xfrm>
            <a:off x="9711849" y="4441904"/>
            <a:ext cx="1976364" cy="936104"/>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IN" dirty="0">
                <a:latin typeface="72 Monospace" panose="020B0509030603020204" pitchFamily="49" charset="0"/>
                <a:cs typeface="72 Monospace" panose="020B0509030603020204" pitchFamily="49" charset="0"/>
              </a:rPr>
              <a:t>Helper classes</a:t>
            </a:r>
          </a:p>
        </p:txBody>
      </p:sp>
    </p:spTree>
    <p:extLst>
      <p:ext uri="{BB962C8B-B14F-4D97-AF65-F5344CB8AC3E}">
        <p14:creationId xmlns:p14="http://schemas.microsoft.com/office/powerpoint/2010/main" val="23145990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1CCC554-5F5F-4C41-842A-E233080CC55E}"/>
              </a:ext>
            </a:extLst>
          </p:cNvPr>
          <p:cNvSpPr>
            <a:spLocks noGrp="1"/>
          </p:cNvSpPr>
          <p:nvPr>
            <p:ph type="sldNum" sz="quarter" idx="12"/>
          </p:nvPr>
        </p:nvSpPr>
        <p:spPr>
          <a:xfrm>
            <a:off x="11701102" y="6446501"/>
            <a:ext cx="330114" cy="366087"/>
          </a:xfrm>
        </p:spPr>
        <p:txBody>
          <a:bodyPr/>
          <a:lstStyle/>
          <a:p>
            <a:fld id="{96E69268-9C8B-4EBF-A9EE-DC5DC2D48DC3}" type="slidenum">
              <a:rPr lang="en-US" sz="1333"/>
              <a:pPr/>
              <a:t>12</a:t>
            </a:fld>
            <a:endParaRPr lang="en-US" sz="1333" dirty="0">
              <a:latin typeface="Segoe UI Black" panose="020B0A02040204020203" pitchFamily="34" charset="0"/>
              <a:ea typeface="Segoe UI Black" panose="020B0A02040204020203" pitchFamily="34" charset="0"/>
            </a:endParaRPr>
          </a:p>
        </p:txBody>
      </p:sp>
      <p:sp>
        <p:nvSpPr>
          <p:cNvPr id="87" name="TextBox 86">
            <a:extLst>
              <a:ext uri="{FF2B5EF4-FFF2-40B4-BE49-F238E27FC236}">
                <a16:creationId xmlns:a16="http://schemas.microsoft.com/office/drawing/2014/main" id="{A775FDA3-5EF9-E28D-894C-872BB03E42EE}"/>
              </a:ext>
            </a:extLst>
          </p:cNvPr>
          <p:cNvSpPr txBox="1"/>
          <p:nvPr/>
        </p:nvSpPr>
        <p:spPr>
          <a:xfrm>
            <a:off x="224979" y="788088"/>
            <a:ext cx="11806237" cy="5909310"/>
          </a:xfrm>
          <a:prstGeom prst="rect">
            <a:avLst/>
          </a:prstGeom>
          <a:noFill/>
        </p:spPr>
        <p:txBody>
          <a:bodyPr wrap="square" rtlCol="0">
            <a:spAutoFit/>
          </a:bodyPr>
          <a:lstStyle/>
          <a:p>
            <a:r>
              <a:rPr lang="en-US" sz="1800" dirty="0"/>
              <a:t>When implementing a BO contract, we can make use of implicit parameters. These parameters do not have FIX data type, instead they are assigned by the compiler with the type derived from BDEF.</a:t>
            </a:r>
          </a:p>
          <a:p>
            <a:r>
              <a:rPr lang="en-US" sz="1800" dirty="0"/>
              <a:t>The implicit parameters can be declared explicitly as CHANGING parameters in the method signature of the class using generic type</a:t>
            </a:r>
          </a:p>
          <a:p>
            <a:r>
              <a:rPr lang="en-US" sz="1800" dirty="0"/>
              <a:t>DATA: </a:t>
            </a:r>
            <a:r>
              <a:rPr lang="en-US" sz="1800" dirty="0" err="1"/>
              <a:t>lt_imp_param</a:t>
            </a:r>
            <a:r>
              <a:rPr lang="en-US" sz="1800" dirty="0"/>
              <a:t> FOR &lt;OPERATION&gt; entity.</a:t>
            </a:r>
          </a:p>
          <a:p>
            <a:r>
              <a:rPr lang="en-US" sz="1800" dirty="0"/>
              <a:t>Data : </a:t>
            </a:r>
            <a:r>
              <a:rPr lang="en-IN" sz="1800" dirty="0" err="1">
                <a:solidFill>
                  <a:srgbClr val="000000"/>
                </a:solidFill>
                <a:effectLst/>
                <a:latin typeface="Consolas" panose="020B0609020204030204" pitchFamily="49" charset="0"/>
              </a:rPr>
              <a:t>lt_mapped</a:t>
            </a:r>
            <a:r>
              <a:rPr lang="en-US" sz="1800" dirty="0">
                <a:solidFill>
                  <a:srgbClr val="000000"/>
                </a:solidFill>
                <a:effectLst/>
                <a:latin typeface="Consolas" panose="020B0609020204030204" pitchFamily="49" charset="0"/>
              </a:rPr>
              <a:t> FOR CREATE BO-Travel.</a:t>
            </a:r>
            <a:endParaRPr lang="en-IN" sz="1800" dirty="0">
              <a:solidFill>
                <a:srgbClr val="000000"/>
              </a:solidFill>
              <a:effectLst/>
              <a:latin typeface="Consolas" panose="020B0609020204030204" pitchFamily="49" charset="0"/>
            </a:endParaRPr>
          </a:p>
          <a:p>
            <a:r>
              <a:rPr lang="en-IN" sz="1800" b="1" dirty="0">
                <a:solidFill>
                  <a:srgbClr val="000000"/>
                </a:solidFill>
                <a:latin typeface="Consolas" panose="020B0609020204030204" pitchFamily="49" charset="0"/>
              </a:rPr>
              <a:t>FAILED</a:t>
            </a:r>
          </a:p>
          <a:p>
            <a:r>
              <a:rPr lang="en-IN" sz="1800" dirty="0">
                <a:solidFill>
                  <a:srgbClr val="000000"/>
                </a:solidFill>
                <a:latin typeface="Consolas" panose="020B0609020204030204" pitchFamily="49" charset="0"/>
              </a:rPr>
              <a:t>This is an exporting parameter which is defined as nested table contains one table for each entity. The failed table includes the information for identifying the data set where the error occurred. It has %CID, the ID of the BO instance, %FAIL which has the reason of failure. </a:t>
            </a:r>
            <a:r>
              <a:rPr lang="en-IN" sz="1800" dirty="0" err="1">
                <a:solidFill>
                  <a:srgbClr val="000000"/>
                </a:solidFill>
                <a:latin typeface="Consolas" panose="020B0609020204030204" pitchFamily="49" charset="0"/>
              </a:rPr>
              <a:t>If_abap_behv</a:t>
            </a:r>
            <a:r>
              <a:rPr lang="en-IN" sz="1800" dirty="0">
                <a:solidFill>
                  <a:srgbClr val="000000"/>
                </a:solidFill>
                <a:latin typeface="Consolas" panose="020B0609020204030204" pitchFamily="49" charset="0"/>
              </a:rPr>
              <a:t>=&gt;</a:t>
            </a:r>
            <a:r>
              <a:rPr lang="en-IN" sz="1800" dirty="0" err="1">
                <a:solidFill>
                  <a:srgbClr val="000000"/>
                </a:solidFill>
                <a:latin typeface="Consolas" panose="020B0609020204030204" pitchFamily="49" charset="0"/>
              </a:rPr>
              <a:t>t_failinfo</a:t>
            </a:r>
            <a:endParaRPr lang="en-IN" sz="1800" dirty="0">
              <a:solidFill>
                <a:srgbClr val="000000"/>
              </a:solidFill>
              <a:latin typeface="Consolas" panose="020B0609020204030204" pitchFamily="49" charset="0"/>
            </a:endParaRPr>
          </a:p>
          <a:p>
            <a:r>
              <a:rPr lang="en-IN" sz="1800" b="1" dirty="0">
                <a:solidFill>
                  <a:srgbClr val="000000"/>
                </a:solidFill>
                <a:effectLst/>
                <a:latin typeface="Consolas" panose="020B0609020204030204" pitchFamily="49" charset="0"/>
              </a:rPr>
              <a:t>REPORTED – </a:t>
            </a:r>
          </a:p>
          <a:p>
            <a:r>
              <a:rPr lang="en-IN" sz="1800" dirty="0">
                <a:solidFill>
                  <a:srgbClr val="000000"/>
                </a:solidFill>
                <a:latin typeface="Consolas" panose="020B0609020204030204" pitchFamily="49" charset="0"/>
              </a:rPr>
              <a:t>This is an exporting parameter which is defined as nested table contains one table for each entity.it includes the instance specific messages. </a:t>
            </a:r>
          </a:p>
          <a:p>
            <a:r>
              <a:rPr lang="en-IN" sz="1800" dirty="0">
                <a:solidFill>
                  <a:srgbClr val="000000"/>
                </a:solidFill>
                <a:effectLst/>
                <a:latin typeface="Consolas" panose="020B0609020204030204" pitchFamily="49" charset="0"/>
              </a:rPr>
              <a:t>%CID</a:t>
            </a:r>
            <a:r>
              <a:rPr lang="en-IN" sz="1800" dirty="0">
                <a:solidFill>
                  <a:srgbClr val="000000"/>
                </a:solidFill>
                <a:latin typeface="Consolas" panose="020B0609020204030204" pitchFamily="49" charset="0"/>
              </a:rPr>
              <a:t>, ID of the relevant BO, %MSG with the message interface, %ELEMENT </a:t>
            </a:r>
            <a:endParaRPr lang="en-IN" sz="1800" dirty="0">
              <a:solidFill>
                <a:srgbClr val="000000"/>
              </a:solidFill>
              <a:effectLst/>
              <a:latin typeface="Consolas" panose="020B0609020204030204" pitchFamily="49" charset="0"/>
            </a:endParaRPr>
          </a:p>
          <a:p>
            <a:r>
              <a:rPr lang="en-IN" sz="1800" b="1" dirty="0">
                <a:solidFill>
                  <a:srgbClr val="000000"/>
                </a:solidFill>
                <a:latin typeface="Consolas" panose="020B0609020204030204" pitchFamily="49" charset="0"/>
              </a:rPr>
              <a:t>MAPPED – Only during Create/Update operation</a:t>
            </a:r>
          </a:p>
          <a:p>
            <a:r>
              <a:rPr lang="en-IN" sz="1800" dirty="0">
                <a:solidFill>
                  <a:srgbClr val="000000"/>
                </a:solidFill>
                <a:latin typeface="Consolas" panose="020B0609020204030204" pitchFamily="49" charset="0"/>
              </a:rPr>
              <a:t>This is an exporting parameter which is defined as nested table contains one table for each entity. The mapped parameter provide the consumer with ID mapping information. They include information about key values were created by the application for given content id. The BO runtime passes the created key values in any subsequent call in the sample request.</a:t>
            </a:r>
          </a:p>
          <a:p>
            <a:r>
              <a:rPr lang="en-IN" sz="1800" dirty="0">
                <a:solidFill>
                  <a:srgbClr val="000000"/>
                </a:solidFill>
                <a:effectLst/>
                <a:latin typeface="Consolas" panose="020B0609020204030204" pitchFamily="49" charset="0"/>
              </a:rPr>
              <a:t>%CID and %KEY</a:t>
            </a:r>
            <a:endParaRPr lang="en-US" sz="1800" dirty="0">
              <a:solidFill>
                <a:srgbClr val="000000"/>
              </a:solidFill>
              <a:effectLst/>
              <a:latin typeface="Consolas" panose="020B0609020204030204" pitchFamily="49" charset="0"/>
            </a:endParaRPr>
          </a:p>
        </p:txBody>
      </p:sp>
      <p:sp>
        <p:nvSpPr>
          <p:cNvPr id="90" name="TextBox 89">
            <a:extLst>
              <a:ext uri="{FF2B5EF4-FFF2-40B4-BE49-F238E27FC236}">
                <a16:creationId xmlns:a16="http://schemas.microsoft.com/office/drawing/2014/main" id="{C8312175-0071-5A91-06A9-3499F67EC833}"/>
              </a:ext>
            </a:extLst>
          </p:cNvPr>
          <p:cNvSpPr txBox="1"/>
          <p:nvPr/>
        </p:nvSpPr>
        <p:spPr>
          <a:xfrm>
            <a:off x="191294" y="895"/>
            <a:ext cx="11231710" cy="646203"/>
          </a:xfrm>
          <a:prstGeom prst="rect">
            <a:avLst/>
          </a:prstGeom>
          <a:noFill/>
        </p:spPr>
        <p:txBody>
          <a:bodyPr wrap="square" rtlCol="0">
            <a:spAutoFit/>
          </a:bodyPr>
          <a:lstStyle/>
          <a:p>
            <a:r>
              <a:rPr lang="en-US" sz="3599" dirty="0">
                <a:latin typeface="Cooper Black" panose="0208090404030B020404" pitchFamily="18" charset="0"/>
              </a:rPr>
              <a:t>Implicit Response Parameters</a:t>
            </a:r>
            <a:endParaRPr lang="en-IN" sz="3599" dirty="0">
              <a:latin typeface="Cooper Black" panose="0208090404030B020404" pitchFamily="18" charset="0"/>
            </a:endParaRPr>
          </a:p>
        </p:txBody>
      </p:sp>
      <p:sp>
        <p:nvSpPr>
          <p:cNvPr id="2" name="TextBox 1">
            <a:extLst>
              <a:ext uri="{FF2B5EF4-FFF2-40B4-BE49-F238E27FC236}">
                <a16:creationId xmlns:a16="http://schemas.microsoft.com/office/drawing/2014/main" id="{0B33C8CC-0F2E-5DA3-7FA8-B6BA9EE56AA2}"/>
              </a:ext>
            </a:extLst>
          </p:cNvPr>
          <p:cNvSpPr txBox="1"/>
          <p:nvPr/>
        </p:nvSpPr>
        <p:spPr>
          <a:xfrm>
            <a:off x="9249806" y="6491044"/>
            <a:ext cx="2961680" cy="276999"/>
          </a:xfrm>
          <a:prstGeom prst="rect">
            <a:avLst/>
          </a:prstGeom>
          <a:noFill/>
        </p:spPr>
        <p:txBody>
          <a:bodyPr wrap="square" rtlCol="0">
            <a:spAutoFit/>
          </a:bodyPr>
          <a:lstStyle/>
          <a:p>
            <a:r>
              <a:rPr lang="en-US" sz="1200" dirty="0">
                <a:latin typeface="Cooper Black" panose="0208090404030B020404" pitchFamily="18" charset="0"/>
              </a:rPr>
              <a:t>www.anubhavtrainings.com</a:t>
            </a:r>
            <a:endParaRPr lang="en-IN" sz="1200" dirty="0">
              <a:latin typeface="Cooper Black" panose="0208090404030B020404" pitchFamily="18" charset="0"/>
            </a:endParaRPr>
          </a:p>
        </p:txBody>
      </p:sp>
      <p:pic>
        <p:nvPicPr>
          <p:cNvPr id="3" name="Picture 2">
            <a:extLst>
              <a:ext uri="{FF2B5EF4-FFF2-40B4-BE49-F238E27FC236}">
                <a16:creationId xmlns:a16="http://schemas.microsoft.com/office/drawing/2014/main" id="{F89C887D-D9BC-50F6-8EC1-542E14ED8A8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688213" y="45412"/>
            <a:ext cx="436629" cy="431260"/>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7399343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p14="http://schemas.microsoft.com/office/powerpoint/2010/main" Requires="p14">
          <p:contentPart p14:bwMode="auto" r:id="rId2">
            <p14:nvContentPartPr>
              <p14:cNvPr id="4" name="Ink 3">
                <a:extLst>
                  <a:ext uri="{FF2B5EF4-FFF2-40B4-BE49-F238E27FC236}">
                    <a16:creationId xmlns:a16="http://schemas.microsoft.com/office/drawing/2014/main" id="{855763F8-7B65-D91E-0777-56EF6BF541C8}"/>
                  </a:ext>
                </a:extLst>
              </p14:cNvPr>
              <p14:cNvContentPartPr/>
              <p14:nvPr/>
            </p14:nvContentPartPr>
            <p14:xfrm>
              <a:off x="3608212" y="1712182"/>
              <a:ext cx="360" cy="360"/>
            </p14:xfrm>
          </p:contentPart>
        </mc:Choice>
        <mc:Fallback>
          <p:pic>
            <p:nvPicPr>
              <p:cNvPr id="4" name="Ink 3">
                <a:extLst>
                  <a:ext uri="{FF2B5EF4-FFF2-40B4-BE49-F238E27FC236}">
                    <a16:creationId xmlns:a16="http://schemas.microsoft.com/office/drawing/2014/main" id="{855763F8-7B65-D91E-0777-56EF6BF541C8}"/>
                  </a:ext>
                </a:extLst>
              </p:cNvPr>
              <p:cNvPicPr/>
              <p:nvPr/>
            </p:nvPicPr>
            <p:blipFill>
              <a:blip r:embed="rId3"/>
              <a:stretch>
                <a:fillRect/>
              </a:stretch>
            </p:blipFill>
            <p:spPr>
              <a:xfrm>
                <a:off x="3590212" y="1694182"/>
                <a:ext cx="36000" cy="36000"/>
              </a:xfrm>
              <a:prstGeom prst="rect">
                <a:avLst/>
              </a:prstGeom>
            </p:spPr>
          </p:pic>
        </mc:Fallback>
      </mc:AlternateContent>
      <p:grpSp>
        <p:nvGrpSpPr>
          <p:cNvPr id="222" name="Group 221">
            <a:extLst>
              <a:ext uri="{FF2B5EF4-FFF2-40B4-BE49-F238E27FC236}">
                <a16:creationId xmlns:a16="http://schemas.microsoft.com/office/drawing/2014/main" id="{543630AB-7500-9060-8D51-A0067E6BA70F}"/>
              </a:ext>
            </a:extLst>
          </p:cNvPr>
          <p:cNvGrpSpPr/>
          <p:nvPr/>
        </p:nvGrpSpPr>
        <p:grpSpPr>
          <a:xfrm>
            <a:off x="211252" y="105142"/>
            <a:ext cx="11415240" cy="6291720"/>
            <a:chOff x="211252" y="105142"/>
            <a:chExt cx="11415240" cy="6291720"/>
          </a:xfrm>
        </p:grpSpPr>
        <mc:AlternateContent xmlns:mc="http://schemas.openxmlformats.org/markup-compatibility/2006">
          <mc:Choice xmlns:p14="http://schemas.microsoft.com/office/powerpoint/2010/main" Requires="p14">
            <p:contentPart p14:bwMode="auto" r:id="rId4">
              <p14:nvContentPartPr>
                <p14:cNvPr id="5" name="Ink 4">
                  <a:extLst>
                    <a:ext uri="{FF2B5EF4-FFF2-40B4-BE49-F238E27FC236}">
                      <a16:creationId xmlns:a16="http://schemas.microsoft.com/office/drawing/2014/main" id="{E835A627-264A-F4F0-DF2A-1E46B6B50820}"/>
                    </a:ext>
                  </a:extLst>
                </p14:cNvPr>
                <p14:cNvContentPartPr/>
                <p14:nvPr/>
              </p14:nvContentPartPr>
              <p14:xfrm>
                <a:off x="3506332" y="1699942"/>
                <a:ext cx="2451600" cy="1510920"/>
              </p14:xfrm>
            </p:contentPart>
          </mc:Choice>
          <mc:Fallback>
            <p:pic>
              <p:nvPicPr>
                <p:cNvPr id="5" name="Ink 4">
                  <a:extLst>
                    <a:ext uri="{FF2B5EF4-FFF2-40B4-BE49-F238E27FC236}">
                      <a16:creationId xmlns:a16="http://schemas.microsoft.com/office/drawing/2014/main" id="{E835A627-264A-F4F0-DF2A-1E46B6B50820}"/>
                    </a:ext>
                  </a:extLst>
                </p:cNvPr>
                <p:cNvPicPr/>
                <p:nvPr/>
              </p:nvPicPr>
              <p:blipFill>
                <a:blip r:embed="rId5"/>
                <a:stretch>
                  <a:fillRect/>
                </a:stretch>
              </p:blipFill>
              <p:spPr>
                <a:xfrm>
                  <a:off x="3488332" y="1682302"/>
                  <a:ext cx="2487240" cy="154656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6" name="Ink 5">
                  <a:extLst>
                    <a:ext uri="{FF2B5EF4-FFF2-40B4-BE49-F238E27FC236}">
                      <a16:creationId xmlns:a16="http://schemas.microsoft.com/office/drawing/2014/main" id="{7C1A2F92-BE48-0556-F3BC-09F25EFE9A6C}"/>
                    </a:ext>
                  </a:extLst>
                </p14:cNvPr>
                <p14:cNvContentPartPr/>
                <p14:nvPr/>
              </p14:nvContentPartPr>
              <p14:xfrm>
                <a:off x="3948772" y="1748542"/>
                <a:ext cx="2449080" cy="1395720"/>
              </p14:xfrm>
            </p:contentPart>
          </mc:Choice>
          <mc:Fallback>
            <p:pic>
              <p:nvPicPr>
                <p:cNvPr id="6" name="Ink 5">
                  <a:extLst>
                    <a:ext uri="{FF2B5EF4-FFF2-40B4-BE49-F238E27FC236}">
                      <a16:creationId xmlns:a16="http://schemas.microsoft.com/office/drawing/2014/main" id="{7C1A2F92-BE48-0556-F3BC-09F25EFE9A6C}"/>
                    </a:ext>
                  </a:extLst>
                </p:cNvPr>
                <p:cNvPicPr/>
                <p:nvPr/>
              </p:nvPicPr>
              <p:blipFill>
                <a:blip r:embed="rId7"/>
                <a:stretch>
                  <a:fillRect/>
                </a:stretch>
              </p:blipFill>
              <p:spPr>
                <a:xfrm>
                  <a:off x="3930772" y="1730902"/>
                  <a:ext cx="2484720" cy="143136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7" name="Ink 6">
                  <a:extLst>
                    <a:ext uri="{FF2B5EF4-FFF2-40B4-BE49-F238E27FC236}">
                      <a16:creationId xmlns:a16="http://schemas.microsoft.com/office/drawing/2014/main" id="{D8B33D58-8943-05C0-C5AB-68012BF38EA3}"/>
                    </a:ext>
                  </a:extLst>
                </p14:cNvPr>
                <p14:cNvContentPartPr/>
                <p14:nvPr/>
              </p14:nvContentPartPr>
              <p14:xfrm>
                <a:off x="4147492" y="1906942"/>
                <a:ext cx="151920" cy="348120"/>
              </p14:xfrm>
            </p:contentPart>
          </mc:Choice>
          <mc:Fallback>
            <p:pic>
              <p:nvPicPr>
                <p:cNvPr id="7" name="Ink 6">
                  <a:extLst>
                    <a:ext uri="{FF2B5EF4-FFF2-40B4-BE49-F238E27FC236}">
                      <a16:creationId xmlns:a16="http://schemas.microsoft.com/office/drawing/2014/main" id="{D8B33D58-8943-05C0-C5AB-68012BF38EA3}"/>
                    </a:ext>
                  </a:extLst>
                </p:cNvPr>
                <p:cNvPicPr/>
                <p:nvPr/>
              </p:nvPicPr>
              <p:blipFill>
                <a:blip r:embed="rId9"/>
                <a:stretch>
                  <a:fillRect/>
                </a:stretch>
              </p:blipFill>
              <p:spPr>
                <a:xfrm>
                  <a:off x="4129492" y="1888942"/>
                  <a:ext cx="187560" cy="38376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8" name="Ink 7">
                  <a:extLst>
                    <a:ext uri="{FF2B5EF4-FFF2-40B4-BE49-F238E27FC236}">
                      <a16:creationId xmlns:a16="http://schemas.microsoft.com/office/drawing/2014/main" id="{DEED5D1C-F942-C243-B2F2-FDA36E858538}"/>
                    </a:ext>
                  </a:extLst>
                </p14:cNvPr>
                <p14:cNvContentPartPr/>
                <p14:nvPr/>
              </p14:nvContentPartPr>
              <p14:xfrm>
                <a:off x="4367092" y="1914862"/>
                <a:ext cx="78480" cy="299520"/>
              </p14:xfrm>
            </p:contentPart>
          </mc:Choice>
          <mc:Fallback>
            <p:pic>
              <p:nvPicPr>
                <p:cNvPr id="8" name="Ink 7">
                  <a:extLst>
                    <a:ext uri="{FF2B5EF4-FFF2-40B4-BE49-F238E27FC236}">
                      <a16:creationId xmlns:a16="http://schemas.microsoft.com/office/drawing/2014/main" id="{DEED5D1C-F942-C243-B2F2-FDA36E858538}"/>
                    </a:ext>
                  </a:extLst>
                </p:cNvPr>
                <p:cNvPicPr/>
                <p:nvPr/>
              </p:nvPicPr>
              <p:blipFill>
                <a:blip r:embed="rId11"/>
                <a:stretch>
                  <a:fillRect/>
                </a:stretch>
              </p:blipFill>
              <p:spPr>
                <a:xfrm>
                  <a:off x="4349092" y="1897222"/>
                  <a:ext cx="114120" cy="33516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9" name="Ink 8">
                  <a:extLst>
                    <a:ext uri="{FF2B5EF4-FFF2-40B4-BE49-F238E27FC236}">
                      <a16:creationId xmlns:a16="http://schemas.microsoft.com/office/drawing/2014/main" id="{EC07B4F4-1634-C7FE-310C-F44993481CCA}"/>
                    </a:ext>
                  </a:extLst>
                </p14:cNvPr>
                <p14:cNvContentPartPr/>
                <p14:nvPr/>
              </p14:nvContentPartPr>
              <p14:xfrm>
                <a:off x="4330372" y="2073982"/>
                <a:ext cx="116280" cy="21960"/>
              </p14:xfrm>
            </p:contentPart>
          </mc:Choice>
          <mc:Fallback>
            <p:pic>
              <p:nvPicPr>
                <p:cNvPr id="9" name="Ink 8">
                  <a:extLst>
                    <a:ext uri="{FF2B5EF4-FFF2-40B4-BE49-F238E27FC236}">
                      <a16:creationId xmlns:a16="http://schemas.microsoft.com/office/drawing/2014/main" id="{EC07B4F4-1634-C7FE-310C-F44993481CCA}"/>
                    </a:ext>
                  </a:extLst>
                </p:cNvPr>
                <p:cNvPicPr/>
                <p:nvPr/>
              </p:nvPicPr>
              <p:blipFill>
                <a:blip r:embed="rId13"/>
                <a:stretch>
                  <a:fillRect/>
                </a:stretch>
              </p:blipFill>
              <p:spPr>
                <a:xfrm>
                  <a:off x="4312732" y="2056342"/>
                  <a:ext cx="151920" cy="5760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10" name="Ink 9">
                  <a:extLst>
                    <a:ext uri="{FF2B5EF4-FFF2-40B4-BE49-F238E27FC236}">
                      <a16:creationId xmlns:a16="http://schemas.microsoft.com/office/drawing/2014/main" id="{7D47598A-6D38-5DF5-0BE3-0CEE386CDF63}"/>
                    </a:ext>
                  </a:extLst>
                </p14:cNvPr>
                <p14:cNvContentPartPr/>
                <p14:nvPr/>
              </p14:nvContentPartPr>
              <p14:xfrm>
                <a:off x="4590652" y="1912702"/>
                <a:ext cx="112320" cy="343440"/>
              </p14:xfrm>
            </p:contentPart>
          </mc:Choice>
          <mc:Fallback>
            <p:pic>
              <p:nvPicPr>
                <p:cNvPr id="10" name="Ink 9">
                  <a:extLst>
                    <a:ext uri="{FF2B5EF4-FFF2-40B4-BE49-F238E27FC236}">
                      <a16:creationId xmlns:a16="http://schemas.microsoft.com/office/drawing/2014/main" id="{7D47598A-6D38-5DF5-0BE3-0CEE386CDF63}"/>
                    </a:ext>
                  </a:extLst>
                </p:cNvPr>
                <p:cNvPicPr/>
                <p:nvPr/>
              </p:nvPicPr>
              <p:blipFill>
                <a:blip r:embed="rId15"/>
                <a:stretch>
                  <a:fillRect/>
                </a:stretch>
              </p:blipFill>
              <p:spPr>
                <a:xfrm>
                  <a:off x="4573012" y="1895062"/>
                  <a:ext cx="147960" cy="37908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11" name="Ink 10">
                  <a:extLst>
                    <a:ext uri="{FF2B5EF4-FFF2-40B4-BE49-F238E27FC236}">
                      <a16:creationId xmlns:a16="http://schemas.microsoft.com/office/drawing/2014/main" id="{77FDE5FB-365A-3C8F-F082-6202F85A0A54}"/>
                    </a:ext>
                  </a:extLst>
                </p14:cNvPr>
                <p14:cNvContentPartPr/>
                <p14:nvPr/>
              </p14:nvContentPartPr>
              <p14:xfrm>
                <a:off x="4687852" y="2378902"/>
                <a:ext cx="193680" cy="355680"/>
              </p14:xfrm>
            </p:contentPart>
          </mc:Choice>
          <mc:Fallback>
            <p:pic>
              <p:nvPicPr>
                <p:cNvPr id="11" name="Ink 10">
                  <a:extLst>
                    <a:ext uri="{FF2B5EF4-FFF2-40B4-BE49-F238E27FC236}">
                      <a16:creationId xmlns:a16="http://schemas.microsoft.com/office/drawing/2014/main" id="{77FDE5FB-365A-3C8F-F082-6202F85A0A54}"/>
                    </a:ext>
                  </a:extLst>
                </p:cNvPr>
                <p:cNvPicPr/>
                <p:nvPr/>
              </p:nvPicPr>
              <p:blipFill>
                <a:blip r:embed="rId17"/>
                <a:stretch>
                  <a:fillRect/>
                </a:stretch>
              </p:blipFill>
              <p:spPr>
                <a:xfrm>
                  <a:off x="4669852" y="2361262"/>
                  <a:ext cx="229320" cy="39132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2" name="Ink 11">
                  <a:extLst>
                    <a:ext uri="{FF2B5EF4-FFF2-40B4-BE49-F238E27FC236}">
                      <a16:creationId xmlns:a16="http://schemas.microsoft.com/office/drawing/2014/main" id="{7A4B40BD-0AFD-1C41-B0AD-DD92A58105A4}"/>
                    </a:ext>
                  </a:extLst>
                </p14:cNvPr>
                <p14:cNvContentPartPr/>
                <p14:nvPr/>
              </p14:nvContentPartPr>
              <p14:xfrm>
                <a:off x="4769572" y="2516062"/>
                <a:ext cx="316440" cy="304560"/>
              </p14:xfrm>
            </p:contentPart>
          </mc:Choice>
          <mc:Fallback>
            <p:pic>
              <p:nvPicPr>
                <p:cNvPr id="12" name="Ink 11">
                  <a:extLst>
                    <a:ext uri="{FF2B5EF4-FFF2-40B4-BE49-F238E27FC236}">
                      <a16:creationId xmlns:a16="http://schemas.microsoft.com/office/drawing/2014/main" id="{7A4B40BD-0AFD-1C41-B0AD-DD92A58105A4}"/>
                    </a:ext>
                  </a:extLst>
                </p:cNvPr>
                <p:cNvPicPr/>
                <p:nvPr/>
              </p:nvPicPr>
              <p:blipFill>
                <a:blip r:embed="rId19"/>
                <a:stretch>
                  <a:fillRect/>
                </a:stretch>
              </p:blipFill>
              <p:spPr>
                <a:xfrm>
                  <a:off x="4751932" y="2498422"/>
                  <a:ext cx="352080" cy="34020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3" name="Ink 12">
                  <a:extLst>
                    <a:ext uri="{FF2B5EF4-FFF2-40B4-BE49-F238E27FC236}">
                      <a16:creationId xmlns:a16="http://schemas.microsoft.com/office/drawing/2014/main" id="{052B77EE-D6F0-C421-D7DD-A992DEF18742}"/>
                    </a:ext>
                  </a:extLst>
                </p14:cNvPr>
                <p14:cNvContentPartPr/>
                <p14:nvPr/>
              </p14:nvContentPartPr>
              <p14:xfrm>
                <a:off x="5167732" y="2515702"/>
                <a:ext cx="160560" cy="256680"/>
              </p14:xfrm>
            </p:contentPart>
          </mc:Choice>
          <mc:Fallback>
            <p:pic>
              <p:nvPicPr>
                <p:cNvPr id="13" name="Ink 12">
                  <a:extLst>
                    <a:ext uri="{FF2B5EF4-FFF2-40B4-BE49-F238E27FC236}">
                      <a16:creationId xmlns:a16="http://schemas.microsoft.com/office/drawing/2014/main" id="{052B77EE-D6F0-C421-D7DD-A992DEF18742}"/>
                    </a:ext>
                  </a:extLst>
                </p:cNvPr>
                <p:cNvPicPr/>
                <p:nvPr/>
              </p:nvPicPr>
              <p:blipFill>
                <a:blip r:embed="rId21"/>
                <a:stretch>
                  <a:fillRect/>
                </a:stretch>
              </p:blipFill>
              <p:spPr>
                <a:xfrm>
                  <a:off x="5150092" y="2498062"/>
                  <a:ext cx="196200" cy="29232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15" name="Ink 14">
                  <a:extLst>
                    <a:ext uri="{FF2B5EF4-FFF2-40B4-BE49-F238E27FC236}">
                      <a16:creationId xmlns:a16="http://schemas.microsoft.com/office/drawing/2014/main" id="{3B6CD1F0-A65E-13AC-EDD0-B6E59F70E3BC}"/>
                    </a:ext>
                  </a:extLst>
                </p14:cNvPr>
                <p14:cNvContentPartPr/>
                <p14:nvPr/>
              </p14:nvContentPartPr>
              <p14:xfrm>
                <a:off x="237532" y="715342"/>
                <a:ext cx="1787760" cy="961560"/>
              </p14:xfrm>
            </p:contentPart>
          </mc:Choice>
          <mc:Fallback>
            <p:pic>
              <p:nvPicPr>
                <p:cNvPr id="15" name="Ink 14">
                  <a:extLst>
                    <a:ext uri="{FF2B5EF4-FFF2-40B4-BE49-F238E27FC236}">
                      <a16:creationId xmlns:a16="http://schemas.microsoft.com/office/drawing/2014/main" id="{3B6CD1F0-A65E-13AC-EDD0-B6E59F70E3BC}"/>
                    </a:ext>
                  </a:extLst>
                </p:cNvPr>
                <p:cNvPicPr/>
                <p:nvPr/>
              </p:nvPicPr>
              <p:blipFill>
                <a:blip r:embed="rId23"/>
                <a:stretch>
                  <a:fillRect/>
                </a:stretch>
              </p:blipFill>
              <p:spPr>
                <a:xfrm>
                  <a:off x="219532" y="697702"/>
                  <a:ext cx="1823400" cy="99720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16" name="Ink 15">
                  <a:extLst>
                    <a:ext uri="{FF2B5EF4-FFF2-40B4-BE49-F238E27FC236}">
                      <a16:creationId xmlns:a16="http://schemas.microsoft.com/office/drawing/2014/main" id="{FA488E11-31CF-FDB7-F6C8-15F9A19F3AEF}"/>
                    </a:ext>
                  </a:extLst>
                </p14:cNvPr>
                <p14:cNvContentPartPr/>
                <p14:nvPr/>
              </p14:nvContentPartPr>
              <p14:xfrm>
                <a:off x="211252" y="618142"/>
                <a:ext cx="1936800" cy="1064880"/>
              </p14:xfrm>
            </p:contentPart>
          </mc:Choice>
          <mc:Fallback>
            <p:pic>
              <p:nvPicPr>
                <p:cNvPr id="16" name="Ink 15">
                  <a:extLst>
                    <a:ext uri="{FF2B5EF4-FFF2-40B4-BE49-F238E27FC236}">
                      <a16:creationId xmlns:a16="http://schemas.microsoft.com/office/drawing/2014/main" id="{FA488E11-31CF-FDB7-F6C8-15F9A19F3AEF}"/>
                    </a:ext>
                  </a:extLst>
                </p:cNvPr>
                <p:cNvPicPr/>
                <p:nvPr/>
              </p:nvPicPr>
              <p:blipFill>
                <a:blip r:embed="rId25"/>
                <a:stretch>
                  <a:fillRect/>
                </a:stretch>
              </p:blipFill>
              <p:spPr>
                <a:xfrm>
                  <a:off x="193252" y="600502"/>
                  <a:ext cx="1972440" cy="110052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17" name="Ink 16">
                  <a:extLst>
                    <a:ext uri="{FF2B5EF4-FFF2-40B4-BE49-F238E27FC236}">
                      <a16:creationId xmlns:a16="http://schemas.microsoft.com/office/drawing/2014/main" id="{E0728680-EF7B-64EA-3E0B-F222591F0A96}"/>
                    </a:ext>
                  </a:extLst>
                </p14:cNvPr>
                <p14:cNvContentPartPr/>
                <p14:nvPr/>
              </p14:nvContentPartPr>
              <p14:xfrm>
                <a:off x="533092" y="105142"/>
                <a:ext cx="90720" cy="504720"/>
              </p14:xfrm>
            </p:contentPart>
          </mc:Choice>
          <mc:Fallback>
            <p:pic>
              <p:nvPicPr>
                <p:cNvPr id="17" name="Ink 16">
                  <a:extLst>
                    <a:ext uri="{FF2B5EF4-FFF2-40B4-BE49-F238E27FC236}">
                      <a16:creationId xmlns:a16="http://schemas.microsoft.com/office/drawing/2014/main" id="{E0728680-EF7B-64EA-3E0B-F222591F0A96}"/>
                    </a:ext>
                  </a:extLst>
                </p:cNvPr>
                <p:cNvPicPr/>
                <p:nvPr/>
              </p:nvPicPr>
              <p:blipFill>
                <a:blip r:embed="rId27"/>
                <a:stretch>
                  <a:fillRect/>
                </a:stretch>
              </p:blipFill>
              <p:spPr>
                <a:xfrm>
                  <a:off x="515092" y="87502"/>
                  <a:ext cx="126360" cy="54036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18" name="Ink 17">
                  <a:extLst>
                    <a:ext uri="{FF2B5EF4-FFF2-40B4-BE49-F238E27FC236}">
                      <a16:creationId xmlns:a16="http://schemas.microsoft.com/office/drawing/2014/main" id="{C808147E-BFFF-CA82-F751-FAB37A1E78F0}"/>
                    </a:ext>
                  </a:extLst>
                </p14:cNvPr>
                <p14:cNvContentPartPr/>
                <p14:nvPr/>
              </p14:nvContentPartPr>
              <p14:xfrm>
                <a:off x="537772" y="417622"/>
                <a:ext cx="192600" cy="97560"/>
              </p14:xfrm>
            </p:contentPart>
          </mc:Choice>
          <mc:Fallback>
            <p:pic>
              <p:nvPicPr>
                <p:cNvPr id="18" name="Ink 17">
                  <a:extLst>
                    <a:ext uri="{FF2B5EF4-FFF2-40B4-BE49-F238E27FC236}">
                      <a16:creationId xmlns:a16="http://schemas.microsoft.com/office/drawing/2014/main" id="{C808147E-BFFF-CA82-F751-FAB37A1E78F0}"/>
                    </a:ext>
                  </a:extLst>
                </p:cNvPr>
                <p:cNvPicPr/>
                <p:nvPr/>
              </p:nvPicPr>
              <p:blipFill>
                <a:blip r:embed="rId29"/>
                <a:stretch>
                  <a:fillRect/>
                </a:stretch>
              </p:blipFill>
              <p:spPr>
                <a:xfrm>
                  <a:off x="519772" y="399982"/>
                  <a:ext cx="228240" cy="13320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19" name="Ink 18">
                  <a:extLst>
                    <a:ext uri="{FF2B5EF4-FFF2-40B4-BE49-F238E27FC236}">
                      <a16:creationId xmlns:a16="http://schemas.microsoft.com/office/drawing/2014/main" id="{0690C9F2-89EA-235F-3734-AD07D9A6302F}"/>
                    </a:ext>
                  </a:extLst>
                </p14:cNvPr>
                <p14:cNvContentPartPr/>
                <p14:nvPr/>
              </p14:nvContentPartPr>
              <p14:xfrm>
                <a:off x="685372" y="271822"/>
                <a:ext cx="42120" cy="56520"/>
              </p14:xfrm>
            </p:contentPart>
          </mc:Choice>
          <mc:Fallback>
            <p:pic>
              <p:nvPicPr>
                <p:cNvPr id="19" name="Ink 18">
                  <a:extLst>
                    <a:ext uri="{FF2B5EF4-FFF2-40B4-BE49-F238E27FC236}">
                      <a16:creationId xmlns:a16="http://schemas.microsoft.com/office/drawing/2014/main" id="{0690C9F2-89EA-235F-3734-AD07D9A6302F}"/>
                    </a:ext>
                  </a:extLst>
                </p:cNvPr>
                <p:cNvPicPr/>
                <p:nvPr/>
              </p:nvPicPr>
              <p:blipFill>
                <a:blip r:embed="rId31"/>
                <a:stretch>
                  <a:fillRect/>
                </a:stretch>
              </p:blipFill>
              <p:spPr>
                <a:xfrm>
                  <a:off x="667372" y="253822"/>
                  <a:ext cx="77760" cy="9216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20" name="Ink 19">
                  <a:extLst>
                    <a:ext uri="{FF2B5EF4-FFF2-40B4-BE49-F238E27FC236}">
                      <a16:creationId xmlns:a16="http://schemas.microsoft.com/office/drawing/2014/main" id="{AB6D70BC-9126-6CA5-3F25-0E8B015A7F97}"/>
                    </a:ext>
                  </a:extLst>
                </p14:cNvPr>
                <p14:cNvContentPartPr/>
                <p14:nvPr/>
              </p14:nvContentPartPr>
              <p14:xfrm>
                <a:off x="801652" y="317182"/>
                <a:ext cx="337320" cy="229320"/>
              </p14:xfrm>
            </p:contentPart>
          </mc:Choice>
          <mc:Fallback>
            <p:pic>
              <p:nvPicPr>
                <p:cNvPr id="20" name="Ink 19">
                  <a:extLst>
                    <a:ext uri="{FF2B5EF4-FFF2-40B4-BE49-F238E27FC236}">
                      <a16:creationId xmlns:a16="http://schemas.microsoft.com/office/drawing/2014/main" id="{AB6D70BC-9126-6CA5-3F25-0E8B015A7F97}"/>
                    </a:ext>
                  </a:extLst>
                </p:cNvPr>
                <p:cNvPicPr/>
                <p:nvPr/>
              </p:nvPicPr>
              <p:blipFill>
                <a:blip r:embed="rId33"/>
                <a:stretch>
                  <a:fillRect/>
                </a:stretch>
              </p:blipFill>
              <p:spPr>
                <a:xfrm>
                  <a:off x="783652" y="299182"/>
                  <a:ext cx="372960" cy="26496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21" name="Ink 20">
                  <a:extLst>
                    <a:ext uri="{FF2B5EF4-FFF2-40B4-BE49-F238E27FC236}">
                      <a16:creationId xmlns:a16="http://schemas.microsoft.com/office/drawing/2014/main" id="{08F8BDAA-0BAC-241E-CB6F-A1BEB1B47856}"/>
                    </a:ext>
                  </a:extLst>
                </p14:cNvPr>
                <p14:cNvContentPartPr/>
                <p14:nvPr/>
              </p14:nvContentPartPr>
              <p14:xfrm>
                <a:off x="439492" y="915142"/>
                <a:ext cx="502920" cy="239760"/>
              </p14:xfrm>
            </p:contentPart>
          </mc:Choice>
          <mc:Fallback>
            <p:pic>
              <p:nvPicPr>
                <p:cNvPr id="21" name="Ink 20">
                  <a:extLst>
                    <a:ext uri="{FF2B5EF4-FFF2-40B4-BE49-F238E27FC236}">
                      <a16:creationId xmlns:a16="http://schemas.microsoft.com/office/drawing/2014/main" id="{08F8BDAA-0BAC-241E-CB6F-A1BEB1B47856}"/>
                    </a:ext>
                  </a:extLst>
                </p:cNvPr>
                <p:cNvPicPr/>
                <p:nvPr/>
              </p:nvPicPr>
              <p:blipFill>
                <a:blip r:embed="rId35"/>
                <a:stretch>
                  <a:fillRect/>
                </a:stretch>
              </p:blipFill>
              <p:spPr>
                <a:xfrm>
                  <a:off x="421852" y="897502"/>
                  <a:ext cx="538560" cy="27540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22" name="Ink 21">
                  <a:extLst>
                    <a:ext uri="{FF2B5EF4-FFF2-40B4-BE49-F238E27FC236}">
                      <a16:creationId xmlns:a16="http://schemas.microsoft.com/office/drawing/2014/main" id="{D92EA8C3-178A-7006-3065-01C027B7993D}"/>
                    </a:ext>
                  </a:extLst>
                </p14:cNvPr>
                <p14:cNvContentPartPr/>
                <p14:nvPr/>
              </p14:nvContentPartPr>
              <p14:xfrm>
                <a:off x="415732" y="908662"/>
                <a:ext cx="613800" cy="239040"/>
              </p14:xfrm>
            </p:contentPart>
          </mc:Choice>
          <mc:Fallback>
            <p:pic>
              <p:nvPicPr>
                <p:cNvPr id="22" name="Ink 21">
                  <a:extLst>
                    <a:ext uri="{FF2B5EF4-FFF2-40B4-BE49-F238E27FC236}">
                      <a16:creationId xmlns:a16="http://schemas.microsoft.com/office/drawing/2014/main" id="{D92EA8C3-178A-7006-3065-01C027B7993D}"/>
                    </a:ext>
                  </a:extLst>
                </p:cNvPr>
                <p:cNvPicPr/>
                <p:nvPr/>
              </p:nvPicPr>
              <p:blipFill>
                <a:blip r:embed="rId37"/>
                <a:stretch>
                  <a:fillRect/>
                </a:stretch>
              </p:blipFill>
              <p:spPr>
                <a:xfrm>
                  <a:off x="397732" y="890662"/>
                  <a:ext cx="649440" cy="27468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23" name="Ink 22">
                  <a:extLst>
                    <a:ext uri="{FF2B5EF4-FFF2-40B4-BE49-F238E27FC236}">
                      <a16:creationId xmlns:a16="http://schemas.microsoft.com/office/drawing/2014/main" id="{6E9F4D44-CECE-13A5-2AAD-794DDCB9854E}"/>
                    </a:ext>
                  </a:extLst>
                </p14:cNvPr>
                <p14:cNvContentPartPr/>
                <p14:nvPr/>
              </p14:nvContentPartPr>
              <p14:xfrm>
                <a:off x="456772" y="1332382"/>
                <a:ext cx="32040" cy="231120"/>
              </p14:xfrm>
            </p:contentPart>
          </mc:Choice>
          <mc:Fallback>
            <p:pic>
              <p:nvPicPr>
                <p:cNvPr id="23" name="Ink 22">
                  <a:extLst>
                    <a:ext uri="{FF2B5EF4-FFF2-40B4-BE49-F238E27FC236}">
                      <a16:creationId xmlns:a16="http://schemas.microsoft.com/office/drawing/2014/main" id="{6E9F4D44-CECE-13A5-2AAD-794DDCB9854E}"/>
                    </a:ext>
                  </a:extLst>
                </p:cNvPr>
                <p:cNvPicPr/>
                <p:nvPr/>
              </p:nvPicPr>
              <p:blipFill>
                <a:blip r:embed="rId39"/>
                <a:stretch>
                  <a:fillRect/>
                </a:stretch>
              </p:blipFill>
              <p:spPr>
                <a:xfrm>
                  <a:off x="438772" y="1314742"/>
                  <a:ext cx="67680" cy="26676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24" name="Ink 23">
                  <a:extLst>
                    <a:ext uri="{FF2B5EF4-FFF2-40B4-BE49-F238E27FC236}">
                      <a16:creationId xmlns:a16="http://schemas.microsoft.com/office/drawing/2014/main" id="{8BF655C6-5807-A414-A1BE-2A982AA33471}"/>
                    </a:ext>
                  </a:extLst>
                </p14:cNvPr>
                <p14:cNvContentPartPr/>
                <p14:nvPr/>
              </p14:nvContentPartPr>
              <p14:xfrm>
                <a:off x="433372" y="1327342"/>
                <a:ext cx="621360" cy="228960"/>
              </p14:xfrm>
            </p:contentPart>
          </mc:Choice>
          <mc:Fallback>
            <p:pic>
              <p:nvPicPr>
                <p:cNvPr id="24" name="Ink 23">
                  <a:extLst>
                    <a:ext uri="{FF2B5EF4-FFF2-40B4-BE49-F238E27FC236}">
                      <a16:creationId xmlns:a16="http://schemas.microsoft.com/office/drawing/2014/main" id="{8BF655C6-5807-A414-A1BE-2A982AA33471}"/>
                    </a:ext>
                  </a:extLst>
                </p:cNvPr>
                <p:cNvPicPr/>
                <p:nvPr/>
              </p:nvPicPr>
              <p:blipFill>
                <a:blip r:embed="rId41"/>
                <a:stretch>
                  <a:fillRect/>
                </a:stretch>
              </p:blipFill>
              <p:spPr>
                <a:xfrm>
                  <a:off x="415372" y="1309702"/>
                  <a:ext cx="657000" cy="26460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25" name="Ink 24">
                  <a:extLst>
                    <a:ext uri="{FF2B5EF4-FFF2-40B4-BE49-F238E27FC236}">
                      <a16:creationId xmlns:a16="http://schemas.microsoft.com/office/drawing/2014/main" id="{A393DF6C-F7FC-84B9-AB3A-102C18A1CFC3}"/>
                    </a:ext>
                  </a:extLst>
                </p14:cNvPr>
                <p14:cNvContentPartPr/>
                <p14:nvPr/>
              </p14:nvContentPartPr>
              <p14:xfrm>
                <a:off x="1327252" y="1050142"/>
                <a:ext cx="54000" cy="234720"/>
              </p14:xfrm>
            </p:contentPart>
          </mc:Choice>
          <mc:Fallback>
            <p:pic>
              <p:nvPicPr>
                <p:cNvPr id="25" name="Ink 24">
                  <a:extLst>
                    <a:ext uri="{FF2B5EF4-FFF2-40B4-BE49-F238E27FC236}">
                      <a16:creationId xmlns:a16="http://schemas.microsoft.com/office/drawing/2014/main" id="{A393DF6C-F7FC-84B9-AB3A-102C18A1CFC3}"/>
                    </a:ext>
                  </a:extLst>
                </p:cNvPr>
                <p:cNvPicPr/>
                <p:nvPr/>
              </p:nvPicPr>
              <p:blipFill>
                <a:blip r:embed="rId43"/>
                <a:stretch>
                  <a:fillRect/>
                </a:stretch>
              </p:blipFill>
              <p:spPr>
                <a:xfrm>
                  <a:off x="1309252" y="1032502"/>
                  <a:ext cx="89640" cy="27036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26" name="Ink 25">
                  <a:extLst>
                    <a:ext uri="{FF2B5EF4-FFF2-40B4-BE49-F238E27FC236}">
                      <a16:creationId xmlns:a16="http://schemas.microsoft.com/office/drawing/2014/main" id="{14E36088-89BB-15CA-2A6A-EC02D705D625}"/>
                    </a:ext>
                  </a:extLst>
                </p14:cNvPr>
                <p14:cNvContentPartPr/>
                <p14:nvPr/>
              </p14:nvContentPartPr>
              <p14:xfrm>
                <a:off x="1351012" y="1007662"/>
                <a:ext cx="439560" cy="271440"/>
              </p14:xfrm>
            </p:contentPart>
          </mc:Choice>
          <mc:Fallback>
            <p:pic>
              <p:nvPicPr>
                <p:cNvPr id="26" name="Ink 25">
                  <a:extLst>
                    <a:ext uri="{FF2B5EF4-FFF2-40B4-BE49-F238E27FC236}">
                      <a16:creationId xmlns:a16="http://schemas.microsoft.com/office/drawing/2014/main" id="{14E36088-89BB-15CA-2A6A-EC02D705D625}"/>
                    </a:ext>
                  </a:extLst>
                </p:cNvPr>
                <p:cNvPicPr/>
                <p:nvPr/>
              </p:nvPicPr>
              <p:blipFill>
                <a:blip r:embed="rId45"/>
                <a:stretch>
                  <a:fillRect/>
                </a:stretch>
              </p:blipFill>
              <p:spPr>
                <a:xfrm>
                  <a:off x="1333012" y="990022"/>
                  <a:ext cx="475200" cy="30708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27" name="Ink 26">
                  <a:extLst>
                    <a:ext uri="{FF2B5EF4-FFF2-40B4-BE49-F238E27FC236}">
                      <a16:creationId xmlns:a16="http://schemas.microsoft.com/office/drawing/2014/main" id="{9492BE15-92C8-996E-087E-9C3325F26535}"/>
                    </a:ext>
                  </a:extLst>
                </p14:cNvPr>
                <p14:cNvContentPartPr/>
                <p14:nvPr/>
              </p14:nvContentPartPr>
              <p14:xfrm>
                <a:off x="1386652" y="1441462"/>
                <a:ext cx="9720" cy="35640"/>
              </p14:xfrm>
            </p:contentPart>
          </mc:Choice>
          <mc:Fallback>
            <p:pic>
              <p:nvPicPr>
                <p:cNvPr id="27" name="Ink 26">
                  <a:extLst>
                    <a:ext uri="{FF2B5EF4-FFF2-40B4-BE49-F238E27FC236}">
                      <a16:creationId xmlns:a16="http://schemas.microsoft.com/office/drawing/2014/main" id="{9492BE15-92C8-996E-087E-9C3325F26535}"/>
                    </a:ext>
                  </a:extLst>
                </p:cNvPr>
                <p:cNvPicPr/>
                <p:nvPr/>
              </p:nvPicPr>
              <p:blipFill>
                <a:blip r:embed="rId47"/>
                <a:stretch>
                  <a:fillRect/>
                </a:stretch>
              </p:blipFill>
              <p:spPr>
                <a:xfrm>
                  <a:off x="1368652" y="1423822"/>
                  <a:ext cx="45360" cy="7128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29" name="Ink 28">
                  <a:extLst>
                    <a:ext uri="{FF2B5EF4-FFF2-40B4-BE49-F238E27FC236}">
                      <a16:creationId xmlns:a16="http://schemas.microsoft.com/office/drawing/2014/main" id="{25BE1B71-9421-21A8-CCC2-F66F2F43ED76}"/>
                    </a:ext>
                  </a:extLst>
                </p14:cNvPr>
                <p14:cNvContentPartPr/>
                <p14:nvPr/>
              </p14:nvContentPartPr>
              <p14:xfrm>
                <a:off x="763132" y="1267942"/>
                <a:ext cx="226440" cy="190080"/>
              </p14:xfrm>
            </p:contentPart>
          </mc:Choice>
          <mc:Fallback>
            <p:pic>
              <p:nvPicPr>
                <p:cNvPr id="29" name="Ink 28">
                  <a:extLst>
                    <a:ext uri="{FF2B5EF4-FFF2-40B4-BE49-F238E27FC236}">
                      <a16:creationId xmlns:a16="http://schemas.microsoft.com/office/drawing/2014/main" id="{25BE1B71-9421-21A8-CCC2-F66F2F43ED76}"/>
                    </a:ext>
                  </a:extLst>
                </p:cNvPr>
                <p:cNvPicPr/>
                <p:nvPr/>
              </p:nvPicPr>
              <p:blipFill>
                <a:blip r:embed="rId49"/>
                <a:stretch>
                  <a:fillRect/>
                </a:stretch>
              </p:blipFill>
              <p:spPr>
                <a:xfrm>
                  <a:off x="745132" y="1250302"/>
                  <a:ext cx="262080" cy="22572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30" name="Ink 29">
                  <a:extLst>
                    <a:ext uri="{FF2B5EF4-FFF2-40B4-BE49-F238E27FC236}">
                      <a16:creationId xmlns:a16="http://schemas.microsoft.com/office/drawing/2014/main" id="{431551E3-8D2A-B581-F320-4698482E3CA6}"/>
                    </a:ext>
                  </a:extLst>
                </p14:cNvPr>
                <p14:cNvContentPartPr/>
                <p14:nvPr/>
              </p14:nvContentPartPr>
              <p14:xfrm>
                <a:off x="733612" y="1049782"/>
                <a:ext cx="260640" cy="37800"/>
              </p14:xfrm>
            </p:contentPart>
          </mc:Choice>
          <mc:Fallback>
            <p:pic>
              <p:nvPicPr>
                <p:cNvPr id="30" name="Ink 29">
                  <a:extLst>
                    <a:ext uri="{FF2B5EF4-FFF2-40B4-BE49-F238E27FC236}">
                      <a16:creationId xmlns:a16="http://schemas.microsoft.com/office/drawing/2014/main" id="{431551E3-8D2A-B581-F320-4698482E3CA6}"/>
                    </a:ext>
                  </a:extLst>
                </p:cNvPr>
                <p:cNvPicPr/>
                <p:nvPr/>
              </p:nvPicPr>
              <p:blipFill>
                <a:blip r:embed="rId51"/>
                <a:stretch>
                  <a:fillRect/>
                </a:stretch>
              </p:blipFill>
              <p:spPr>
                <a:xfrm>
                  <a:off x="715612" y="1031782"/>
                  <a:ext cx="296280" cy="7344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31" name="Ink 30">
                  <a:extLst>
                    <a:ext uri="{FF2B5EF4-FFF2-40B4-BE49-F238E27FC236}">
                      <a16:creationId xmlns:a16="http://schemas.microsoft.com/office/drawing/2014/main" id="{DE861493-0F49-DB3C-7063-29707DBEE752}"/>
                    </a:ext>
                  </a:extLst>
                </p14:cNvPr>
                <p14:cNvContentPartPr/>
                <p14:nvPr/>
              </p14:nvContentPartPr>
              <p14:xfrm>
                <a:off x="1501492" y="1003702"/>
                <a:ext cx="274680" cy="161280"/>
              </p14:xfrm>
            </p:contentPart>
          </mc:Choice>
          <mc:Fallback>
            <p:pic>
              <p:nvPicPr>
                <p:cNvPr id="31" name="Ink 30">
                  <a:extLst>
                    <a:ext uri="{FF2B5EF4-FFF2-40B4-BE49-F238E27FC236}">
                      <a16:creationId xmlns:a16="http://schemas.microsoft.com/office/drawing/2014/main" id="{DE861493-0F49-DB3C-7063-29707DBEE752}"/>
                    </a:ext>
                  </a:extLst>
                </p:cNvPr>
                <p:cNvPicPr/>
                <p:nvPr/>
              </p:nvPicPr>
              <p:blipFill>
                <a:blip r:embed="rId53"/>
                <a:stretch>
                  <a:fillRect/>
                </a:stretch>
              </p:blipFill>
              <p:spPr>
                <a:xfrm>
                  <a:off x="1483852" y="986062"/>
                  <a:ext cx="310320" cy="19692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33" name="Ink 32">
                  <a:extLst>
                    <a:ext uri="{FF2B5EF4-FFF2-40B4-BE49-F238E27FC236}">
                      <a16:creationId xmlns:a16="http://schemas.microsoft.com/office/drawing/2014/main" id="{4288EB11-B1EA-7EDD-2CDC-F7D3DCB805AF}"/>
                    </a:ext>
                  </a:extLst>
                </p14:cNvPr>
                <p14:cNvContentPartPr/>
                <p14:nvPr/>
              </p14:nvContentPartPr>
              <p14:xfrm>
                <a:off x="956452" y="1712182"/>
                <a:ext cx="2528280" cy="846720"/>
              </p14:xfrm>
            </p:contentPart>
          </mc:Choice>
          <mc:Fallback>
            <p:pic>
              <p:nvPicPr>
                <p:cNvPr id="33" name="Ink 32">
                  <a:extLst>
                    <a:ext uri="{FF2B5EF4-FFF2-40B4-BE49-F238E27FC236}">
                      <a16:creationId xmlns:a16="http://schemas.microsoft.com/office/drawing/2014/main" id="{4288EB11-B1EA-7EDD-2CDC-F7D3DCB805AF}"/>
                    </a:ext>
                  </a:extLst>
                </p:cNvPr>
                <p:cNvPicPr/>
                <p:nvPr/>
              </p:nvPicPr>
              <p:blipFill>
                <a:blip r:embed="rId55"/>
                <a:stretch>
                  <a:fillRect/>
                </a:stretch>
              </p:blipFill>
              <p:spPr>
                <a:xfrm>
                  <a:off x="938812" y="1694542"/>
                  <a:ext cx="2563920" cy="88236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34" name="Ink 33">
                  <a:extLst>
                    <a:ext uri="{FF2B5EF4-FFF2-40B4-BE49-F238E27FC236}">
                      <a16:creationId xmlns:a16="http://schemas.microsoft.com/office/drawing/2014/main" id="{9DE83A1E-AFB7-EF10-08D8-46ADB3136DAE}"/>
                    </a:ext>
                  </a:extLst>
                </p14:cNvPr>
                <p14:cNvContentPartPr/>
                <p14:nvPr/>
              </p14:nvContentPartPr>
              <p14:xfrm>
                <a:off x="3231292" y="2436862"/>
                <a:ext cx="156600" cy="199440"/>
              </p14:xfrm>
            </p:contentPart>
          </mc:Choice>
          <mc:Fallback>
            <p:pic>
              <p:nvPicPr>
                <p:cNvPr id="34" name="Ink 33">
                  <a:extLst>
                    <a:ext uri="{FF2B5EF4-FFF2-40B4-BE49-F238E27FC236}">
                      <a16:creationId xmlns:a16="http://schemas.microsoft.com/office/drawing/2014/main" id="{9DE83A1E-AFB7-EF10-08D8-46ADB3136DAE}"/>
                    </a:ext>
                  </a:extLst>
                </p:cNvPr>
                <p:cNvPicPr/>
                <p:nvPr/>
              </p:nvPicPr>
              <p:blipFill>
                <a:blip r:embed="rId57"/>
                <a:stretch>
                  <a:fillRect/>
                </a:stretch>
              </p:blipFill>
              <p:spPr>
                <a:xfrm>
                  <a:off x="3213292" y="2419222"/>
                  <a:ext cx="192240" cy="23508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35" name="Ink 34">
                  <a:extLst>
                    <a:ext uri="{FF2B5EF4-FFF2-40B4-BE49-F238E27FC236}">
                      <a16:creationId xmlns:a16="http://schemas.microsoft.com/office/drawing/2014/main" id="{37721BEF-052A-4707-D0C1-E455F4A6DE70}"/>
                    </a:ext>
                  </a:extLst>
                </p14:cNvPr>
                <p14:cNvContentPartPr/>
                <p14:nvPr/>
              </p14:nvContentPartPr>
              <p14:xfrm>
                <a:off x="1678252" y="2198902"/>
                <a:ext cx="188280" cy="208440"/>
              </p14:xfrm>
            </p:contentPart>
          </mc:Choice>
          <mc:Fallback>
            <p:pic>
              <p:nvPicPr>
                <p:cNvPr id="35" name="Ink 34">
                  <a:extLst>
                    <a:ext uri="{FF2B5EF4-FFF2-40B4-BE49-F238E27FC236}">
                      <a16:creationId xmlns:a16="http://schemas.microsoft.com/office/drawing/2014/main" id="{37721BEF-052A-4707-D0C1-E455F4A6DE70}"/>
                    </a:ext>
                  </a:extLst>
                </p:cNvPr>
                <p:cNvPicPr/>
                <p:nvPr/>
              </p:nvPicPr>
              <p:blipFill>
                <a:blip r:embed="rId59"/>
                <a:stretch>
                  <a:fillRect/>
                </a:stretch>
              </p:blipFill>
              <p:spPr>
                <a:xfrm>
                  <a:off x="1660252" y="2181262"/>
                  <a:ext cx="223920" cy="24408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36" name="Ink 35">
                  <a:extLst>
                    <a:ext uri="{FF2B5EF4-FFF2-40B4-BE49-F238E27FC236}">
                      <a16:creationId xmlns:a16="http://schemas.microsoft.com/office/drawing/2014/main" id="{9A5ED9B8-30EB-1E07-D82E-E4474974BE7F}"/>
                    </a:ext>
                  </a:extLst>
                </p14:cNvPr>
                <p14:cNvContentPartPr/>
                <p14:nvPr/>
              </p14:nvContentPartPr>
              <p14:xfrm>
                <a:off x="1937812" y="2249662"/>
                <a:ext cx="107640" cy="167760"/>
              </p14:xfrm>
            </p:contentPart>
          </mc:Choice>
          <mc:Fallback>
            <p:pic>
              <p:nvPicPr>
                <p:cNvPr id="36" name="Ink 35">
                  <a:extLst>
                    <a:ext uri="{FF2B5EF4-FFF2-40B4-BE49-F238E27FC236}">
                      <a16:creationId xmlns:a16="http://schemas.microsoft.com/office/drawing/2014/main" id="{9A5ED9B8-30EB-1E07-D82E-E4474974BE7F}"/>
                    </a:ext>
                  </a:extLst>
                </p:cNvPr>
                <p:cNvPicPr/>
                <p:nvPr/>
              </p:nvPicPr>
              <p:blipFill>
                <a:blip r:embed="rId61"/>
                <a:stretch>
                  <a:fillRect/>
                </a:stretch>
              </p:blipFill>
              <p:spPr>
                <a:xfrm>
                  <a:off x="1920172" y="2231662"/>
                  <a:ext cx="143280" cy="20340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37" name="Ink 36">
                  <a:extLst>
                    <a:ext uri="{FF2B5EF4-FFF2-40B4-BE49-F238E27FC236}">
                      <a16:creationId xmlns:a16="http://schemas.microsoft.com/office/drawing/2014/main" id="{3D850595-620C-AF5C-D29D-F9250AAB50B5}"/>
                    </a:ext>
                  </a:extLst>
                </p14:cNvPr>
                <p14:cNvContentPartPr/>
                <p14:nvPr/>
              </p14:nvContentPartPr>
              <p14:xfrm>
                <a:off x="2087572" y="2275942"/>
                <a:ext cx="238680" cy="155880"/>
              </p14:xfrm>
            </p:contentPart>
          </mc:Choice>
          <mc:Fallback>
            <p:pic>
              <p:nvPicPr>
                <p:cNvPr id="37" name="Ink 36">
                  <a:extLst>
                    <a:ext uri="{FF2B5EF4-FFF2-40B4-BE49-F238E27FC236}">
                      <a16:creationId xmlns:a16="http://schemas.microsoft.com/office/drawing/2014/main" id="{3D850595-620C-AF5C-D29D-F9250AAB50B5}"/>
                    </a:ext>
                  </a:extLst>
                </p:cNvPr>
                <p:cNvPicPr/>
                <p:nvPr/>
              </p:nvPicPr>
              <p:blipFill>
                <a:blip r:embed="rId63"/>
                <a:stretch>
                  <a:fillRect/>
                </a:stretch>
              </p:blipFill>
              <p:spPr>
                <a:xfrm>
                  <a:off x="2069932" y="2258302"/>
                  <a:ext cx="274320" cy="19152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38" name="Ink 37">
                  <a:extLst>
                    <a:ext uri="{FF2B5EF4-FFF2-40B4-BE49-F238E27FC236}">
                      <a16:creationId xmlns:a16="http://schemas.microsoft.com/office/drawing/2014/main" id="{4DC7666C-0BBC-434E-C565-BDE2B3333CF3}"/>
                    </a:ext>
                  </a:extLst>
                </p14:cNvPr>
                <p14:cNvContentPartPr/>
                <p14:nvPr/>
              </p14:nvContentPartPr>
              <p14:xfrm>
                <a:off x="2027452" y="2750422"/>
                <a:ext cx="143280" cy="204120"/>
              </p14:xfrm>
            </p:contentPart>
          </mc:Choice>
          <mc:Fallback>
            <p:pic>
              <p:nvPicPr>
                <p:cNvPr id="38" name="Ink 37">
                  <a:extLst>
                    <a:ext uri="{FF2B5EF4-FFF2-40B4-BE49-F238E27FC236}">
                      <a16:creationId xmlns:a16="http://schemas.microsoft.com/office/drawing/2014/main" id="{4DC7666C-0BBC-434E-C565-BDE2B3333CF3}"/>
                    </a:ext>
                  </a:extLst>
                </p:cNvPr>
                <p:cNvPicPr/>
                <p:nvPr/>
              </p:nvPicPr>
              <p:blipFill>
                <a:blip r:embed="rId65"/>
                <a:stretch>
                  <a:fillRect/>
                </a:stretch>
              </p:blipFill>
              <p:spPr>
                <a:xfrm>
                  <a:off x="2009452" y="2732782"/>
                  <a:ext cx="178920" cy="239760"/>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39" name="Ink 38">
                  <a:extLst>
                    <a:ext uri="{FF2B5EF4-FFF2-40B4-BE49-F238E27FC236}">
                      <a16:creationId xmlns:a16="http://schemas.microsoft.com/office/drawing/2014/main" id="{90BF3A13-7B65-39AE-0B52-884DC0D5B7DB}"/>
                    </a:ext>
                  </a:extLst>
                </p14:cNvPr>
                <p14:cNvContentPartPr/>
                <p14:nvPr/>
              </p14:nvContentPartPr>
              <p14:xfrm>
                <a:off x="2279452" y="2899822"/>
                <a:ext cx="6480" cy="88200"/>
              </p14:xfrm>
            </p:contentPart>
          </mc:Choice>
          <mc:Fallback>
            <p:pic>
              <p:nvPicPr>
                <p:cNvPr id="39" name="Ink 38">
                  <a:extLst>
                    <a:ext uri="{FF2B5EF4-FFF2-40B4-BE49-F238E27FC236}">
                      <a16:creationId xmlns:a16="http://schemas.microsoft.com/office/drawing/2014/main" id="{90BF3A13-7B65-39AE-0B52-884DC0D5B7DB}"/>
                    </a:ext>
                  </a:extLst>
                </p:cNvPr>
                <p:cNvPicPr/>
                <p:nvPr/>
              </p:nvPicPr>
              <p:blipFill>
                <a:blip r:embed="rId67"/>
                <a:stretch>
                  <a:fillRect/>
                </a:stretch>
              </p:blipFill>
              <p:spPr>
                <a:xfrm>
                  <a:off x="2261812" y="2881822"/>
                  <a:ext cx="42120" cy="123840"/>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40" name="Ink 39">
                  <a:extLst>
                    <a:ext uri="{FF2B5EF4-FFF2-40B4-BE49-F238E27FC236}">
                      <a16:creationId xmlns:a16="http://schemas.microsoft.com/office/drawing/2014/main" id="{23285C98-A089-0FD5-1C6F-2F47A1EEA54B}"/>
                    </a:ext>
                  </a:extLst>
                </p14:cNvPr>
                <p14:cNvContentPartPr/>
                <p14:nvPr/>
              </p14:nvContentPartPr>
              <p14:xfrm>
                <a:off x="2386012" y="2760862"/>
                <a:ext cx="144360" cy="192600"/>
              </p14:xfrm>
            </p:contentPart>
          </mc:Choice>
          <mc:Fallback>
            <p:pic>
              <p:nvPicPr>
                <p:cNvPr id="40" name="Ink 39">
                  <a:extLst>
                    <a:ext uri="{FF2B5EF4-FFF2-40B4-BE49-F238E27FC236}">
                      <a16:creationId xmlns:a16="http://schemas.microsoft.com/office/drawing/2014/main" id="{23285C98-A089-0FD5-1C6F-2F47A1EEA54B}"/>
                    </a:ext>
                  </a:extLst>
                </p:cNvPr>
                <p:cNvPicPr/>
                <p:nvPr/>
              </p:nvPicPr>
              <p:blipFill>
                <a:blip r:embed="rId69"/>
                <a:stretch>
                  <a:fillRect/>
                </a:stretch>
              </p:blipFill>
              <p:spPr>
                <a:xfrm>
                  <a:off x="2368012" y="2743222"/>
                  <a:ext cx="180000" cy="228240"/>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41" name="Ink 40">
                  <a:extLst>
                    <a:ext uri="{FF2B5EF4-FFF2-40B4-BE49-F238E27FC236}">
                      <a16:creationId xmlns:a16="http://schemas.microsoft.com/office/drawing/2014/main" id="{E2386241-C8C0-8A90-8AC5-1D53AC33B8AC}"/>
                    </a:ext>
                  </a:extLst>
                </p14:cNvPr>
                <p14:cNvContentPartPr/>
                <p14:nvPr/>
              </p14:nvContentPartPr>
              <p14:xfrm>
                <a:off x="2666812" y="2931502"/>
                <a:ext cx="34200" cy="101520"/>
              </p14:xfrm>
            </p:contentPart>
          </mc:Choice>
          <mc:Fallback>
            <p:pic>
              <p:nvPicPr>
                <p:cNvPr id="41" name="Ink 40">
                  <a:extLst>
                    <a:ext uri="{FF2B5EF4-FFF2-40B4-BE49-F238E27FC236}">
                      <a16:creationId xmlns:a16="http://schemas.microsoft.com/office/drawing/2014/main" id="{E2386241-C8C0-8A90-8AC5-1D53AC33B8AC}"/>
                    </a:ext>
                  </a:extLst>
                </p:cNvPr>
                <p:cNvPicPr/>
                <p:nvPr/>
              </p:nvPicPr>
              <p:blipFill>
                <a:blip r:embed="rId71"/>
                <a:stretch>
                  <a:fillRect/>
                </a:stretch>
              </p:blipFill>
              <p:spPr>
                <a:xfrm>
                  <a:off x="2648812" y="2913862"/>
                  <a:ext cx="69840" cy="137160"/>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42" name="Ink 41">
                  <a:extLst>
                    <a:ext uri="{FF2B5EF4-FFF2-40B4-BE49-F238E27FC236}">
                      <a16:creationId xmlns:a16="http://schemas.microsoft.com/office/drawing/2014/main" id="{F6E5DC2C-9FAC-2190-9D64-ED6CBACCF13A}"/>
                    </a:ext>
                  </a:extLst>
                </p14:cNvPr>
                <p14:cNvContentPartPr/>
                <p14:nvPr/>
              </p14:nvContentPartPr>
              <p14:xfrm>
                <a:off x="2965972" y="2911342"/>
                <a:ext cx="50760" cy="6480"/>
              </p14:xfrm>
            </p:contentPart>
          </mc:Choice>
          <mc:Fallback>
            <p:pic>
              <p:nvPicPr>
                <p:cNvPr id="42" name="Ink 41">
                  <a:extLst>
                    <a:ext uri="{FF2B5EF4-FFF2-40B4-BE49-F238E27FC236}">
                      <a16:creationId xmlns:a16="http://schemas.microsoft.com/office/drawing/2014/main" id="{F6E5DC2C-9FAC-2190-9D64-ED6CBACCF13A}"/>
                    </a:ext>
                  </a:extLst>
                </p:cNvPr>
                <p:cNvPicPr/>
                <p:nvPr/>
              </p:nvPicPr>
              <p:blipFill>
                <a:blip r:embed="rId73"/>
                <a:stretch>
                  <a:fillRect/>
                </a:stretch>
              </p:blipFill>
              <p:spPr>
                <a:xfrm>
                  <a:off x="2947972" y="2893702"/>
                  <a:ext cx="86400" cy="42120"/>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43" name="Ink 42">
                  <a:extLst>
                    <a:ext uri="{FF2B5EF4-FFF2-40B4-BE49-F238E27FC236}">
                      <a16:creationId xmlns:a16="http://schemas.microsoft.com/office/drawing/2014/main" id="{6E3BAE55-191C-A835-18BB-4B2509DB1557}"/>
                    </a:ext>
                  </a:extLst>
                </p14:cNvPr>
                <p14:cNvContentPartPr/>
                <p14:nvPr/>
              </p14:nvContentPartPr>
              <p14:xfrm>
                <a:off x="3193852" y="2915302"/>
                <a:ext cx="63360" cy="29520"/>
              </p14:xfrm>
            </p:contentPart>
          </mc:Choice>
          <mc:Fallback>
            <p:pic>
              <p:nvPicPr>
                <p:cNvPr id="43" name="Ink 42">
                  <a:extLst>
                    <a:ext uri="{FF2B5EF4-FFF2-40B4-BE49-F238E27FC236}">
                      <a16:creationId xmlns:a16="http://schemas.microsoft.com/office/drawing/2014/main" id="{6E3BAE55-191C-A835-18BB-4B2509DB1557}"/>
                    </a:ext>
                  </a:extLst>
                </p:cNvPr>
                <p:cNvPicPr/>
                <p:nvPr/>
              </p:nvPicPr>
              <p:blipFill>
                <a:blip r:embed="rId75"/>
                <a:stretch>
                  <a:fillRect/>
                </a:stretch>
              </p:blipFill>
              <p:spPr>
                <a:xfrm>
                  <a:off x="3175852" y="2897302"/>
                  <a:ext cx="99000" cy="65160"/>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45" name="Ink 44">
                  <a:extLst>
                    <a:ext uri="{FF2B5EF4-FFF2-40B4-BE49-F238E27FC236}">
                      <a16:creationId xmlns:a16="http://schemas.microsoft.com/office/drawing/2014/main" id="{2F6A7B5C-2DC7-EB6C-0EC2-FE52CEDCDD3E}"/>
                    </a:ext>
                  </a:extLst>
                </p14:cNvPr>
                <p14:cNvContentPartPr/>
                <p14:nvPr/>
              </p14:nvContentPartPr>
              <p14:xfrm>
                <a:off x="1245172" y="2935462"/>
                <a:ext cx="85320" cy="254160"/>
              </p14:xfrm>
            </p:contentPart>
          </mc:Choice>
          <mc:Fallback>
            <p:pic>
              <p:nvPicPr>
                <p:cNvPr id="45" name="Ink 44">
                  <a:extLst>
                    <a:ext uri="{FF2B5EF4-FFF2-40B4-BE49-F238E27FC236}">
                      <a16:creationId xmlns:a16="http://schemas.microsoft.com/office/drawing/2014/main" id="{2F6A7B5C-2DC7-EB6C-0EC2-FE52CEDCDD3E}"/>
                    </a:ext>
                  </a:extLst>
                </p:cNvPr>
                <p:cNvPicPr/>
                <p:nvPr/>
              </p:nvPicPr>
              <p:blipFill>
                <a:blip r:embed="rId77"/>
                <a:stretch>
                  <a:fillRect/>
                </a:stretch>
              </p:blipFill>
              <p:spPr>
                <a:xfrm>
                  <a:off x="1227172" y="2917462"/>
                  <a:ext cx="120960" cy="289800"/>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46" name="Ink 45">
                  <a:extLst>
                    <a:ext uri="{FF2B5EF4-FFF2-40B4-BE49-F238E27FC236}">
                      <a16:creationId xmlns:a16="http://schemas.microsoft.com/office/drawing/2014/main" id="{85250E5D-8618-4213-36CF-39B459F7BAEB}"/>
                    </a:ext>
                  </a:extLst>
                </p14:cNvPr>
                <p14:cNvContentPartPr/>
                <p14:nvPr/>
              </p14:nvContentPartPr>
              <p14:xfrm>
                <a:off x="1411852" y="2934742"/>
                <a:ext cx="135000" cy="192240"/>
              </p14:xfrm>
            </p:contentPart>
          </mc:Choice>
          <mc:Fallback>
            <p:pic>
              <p:nvPicPr>
                <p:cNvPr id="46" name="Ink 45">
                  <a:extLst>
                    <a:ext uri="{FF2B5EF4-FFF2-40B4-BE49-F238E27FC236}">
                      <a16:creationId xmlns:a16="http://schemas.microsoft.com/office/drawing/2014/main" id="{85250E5D-8618-4213-36CF-39B459F7BAEB}"/>
                    </a:ext>
                  </a:extLst>
                </p:cNvPr>
                <p:cNvPicPr/>
                <p:nvPr/>
              </p:nvPicPr>
              <p:blipFill>
                <a:blip r:embed="rId79"/>
                <a:stretch>
                  <a:fillRect/>
                </a:stretch>
              </p:blipFill>
              <p:spPr>
                <a:xfrm>
                  <a:off x="1394212" y="2916742"/>
                  <a:ext cx="170640" cy="227880"/>
                </a:xfrm>
                <a:prstGeom prst="rect">
                  <a:avLst/>
                </a:prstGeom>
              </p:spPr>
            </p:pic>
          </mc:Fallback>
        </mc:AlternateContent>
        <mc:AlternateContent xmlns:mc="http://schemas.openxmlformats.org/markup-compatibility/2006">
          <mc:Choice xmlns:p14="http://schemas.microsoft.com/office/powerpoint/2010/main" Requires="p14">
            <p:contentPart p14:bwMode="auto" r:id="rId80">
              <p14:nvContentPartPr>
                <p14:cNvPr id="47" name="Ink 46">
                  <a:extLst>
                    <a:ext uri="{FF2B5EF4-FFF2-40B4-BE49-F238E27FC236}">
                      <a16:creationId xmlns:a16="http://schemas.microsoft.com/office/drawing/2014/main" id="{5157EFA0-3C1C-67EB-6B3F-4034B4E802EC}"/>
                    </a:ext>
                  </a:extLst>
                </p14:cNvPr>
                <p14:cNvContentPartPr/>
                <p14:nvPr/>
              </p14:nvContentPartPr>
              <p14:xfrm>
                <a:off x="1024852" y="2953822"/>
                <a:ext cx="266400" cy="255240"/>
              </p14:xfrm>
            </p:contentPart>
          </mc:Choice>
          <mc:Fallback>
            <p:pic>
              <p:nvPicPr>
                <p:cNvPr id="47" name="Ink 46">
                  <a:extLst>
                    <a:ext uri="{FF2B5EF4-FFF2-40B4-BE49-F238E27FC236}">
                      <a16:creationId xmlns:a16="http://schemas.microsoft.com/office/drawing/2014/main" id="{5157EFA0-3C1C-67EB-6B3F-4034B4E802EC}"/>
                    </a:ext>
                  </a:extLst>
                </p:cNvPr>
                <p:cNvPicPr/>
                <p:nvPr/>
              </p:nvPicPr>
              <p:blipFill>
                <a:blip r:embed="rId81"/>
                <a:stretch>
                  <a:fillRect/>
                </a:stretch>
              </p:blipFill>
              <p:spPr>
                <a:xfrm>
                  <a:off x="1006852" y="2935822"/>
                  <a:ext cx="302040" cy="290880"/>
                </a:xfrm>
                <a:prstGeom prst="rect">
                  <a:avLst/>
                </a:prstGeom>
              </p:spPr>
            </p:pic>
          </mc:Fallback>
        </mc:AlternateContent>
        <mc:AlternateContent xmlns:mc="http://schemas.openxmlformats.org/markup-compatibility/2006">
          <mc:Choice xmlns:p14="http://schemas.microsoft.com/office/powerpoint/2010/main" Requires="p14">
            <p:contentPart p14:bwMode="auto" r:id="rId82">
              <p14:nvContentPartPr>
                <p14:cNvPr id="48" name="Ink 47">
                  <a:extLst>
                    <a:ext uri="{FF2B5EF4-FFF2-40B4-BE49-F238E27FC236}">
                      <a16:creationId xmlns:a16="http://schemas.microsoft.com/office/drawing/2014/main" id="{F9118B5E-53EA-E423-650C-24E85E109C77}"/>
                    </a:ext>
                  </a:extLst>
                </p14:cNvPr>
                <p14:cNvContentPartPr/>
                <p14:nvPr/>
              </p14:nvContentPartPr>
              <p14:xfrm>
                <a:off x="1505452" y="2936902"/>
                <a:ext cx="128160" cy="273240"/>
              </p14:xfrm>
            </p:contentPart>
          </mc:Choice>
          <mc:Fallback>
            <p:pic>
              <p:nvPicPr>
                <p:cNvPr id="48" name="Ink 47">
                  <a:extLst>
                    <a:ext uri="{FF2B5EF4-FFF2-40B4-BE49-F238E27FC236}">
                      <a16:creationId xmlns:a16="http://schemas.microsoft.com/office/drawing/2014/main" id="{F9118B5E-53EA-E423-650C-24E85E109C77}"/>
                    </a:ext>
                  </a:extLst>
                </p:cNvPr>
                <p:cNvPicPr/>
                <p:nvPr/>
              </p:nvPicPr>
              <p:blipFill>
                <a:blip r:embed="rId83"/>
                <a:stretch>
                  <a:fillRect/>
                </a:stretch>
              </p:blipFill>
              <p:spPr>
                <a:xfrm>
                  <a:off x="1487812" y="2919262"/>
                  <a:ext cx="163800" cy="308880"/>
                </a:xfrm>
                <a:prstGeom prst="rect">
                  <a:avLst/>
                </a:prstGeom>
              </p:spPr>
            </p:pic>
          </mc:Fallback>
        </mc:AlternateContent>
        <mc:AlternateContent xmlns:mc="http://schemas.openxmlformats.org/markup-compatibility/2006">
          <mc:Choice xmlns:p14="http://schemas.microsoft.com/office/powerpoint/2010/main" Requires="p14">
            <p:contentPart p14:bwMode="auto" r:id="rId84">
              <p14:nvContentPartPr>
                <p14:cNvPr id="50" name="Ink 49">
                  <a:extLst>
                    <a:ext uri="{FF2B5EF4-FFF2-40B4-BE49-F238E27FC236}">
                      <a16:creationId xmlns:a16="http://schemas.microsoft.com/office/drawing/2014/main" id="{D53F65ED-A3F5-5EF8-4F0F-BF601147ED0F}"/>
                    </a:ext>
                  </a:extLst>
                </p14:cNvPr>
                <p14:cNvContentPartPr/>
                <p14:nvPr/>
              </p14:nvContentPartPr>
              <p14:xfrm>
                <a:off x="6351412" y="1933222"/>
                <a:ext cx="2423520" cy="619200"/>
              </p14:xfrm>
            </p:contentPart>
          </mc:Choice>
          <mc:Fallback>
            <p:pic>
              <p:nvPicPr>
                <p:cNvPr id="50" name="Ink 49">
                  <a:extLst>
                    <a:ext uri="{FF2B5EF4-FFF2-40B4-BE49-F238E27FC236}">
                      <a16:creationId xmlns:a16="http://schemas.microsoft.com/office/drawing/2014/main" id="{D53F65ED-A3F5-5EF8-4F0F-BF601147ED0F}"/>
                    </a:ext>
                  </a:extLst>
                </p:cNvPr>
                <p:cNvPicPr/>
                <p:nvPr/>
              </p:nvPicPr>
              <p:blipFill>
                <a:blip r:embed="rId85"/>
                <a:stretch>
                  <a:fillRect/>
                </a:stretch>
              </p:blipFill>
              <p:spPr>
                <a:xfrm>
                  <a:off x="6333412" y="1915582"/>
                  <a:ext cx="2459160" cy="654840"/>
                </a:xfrm>
                <a:prstGeom prst="rect">
                  <a:avLst/>
                </a:prstGeom>
              </p:spPr>
            </p:pic>
          </mc:Fallback>
        </mc:AlternateContent>
        <mc:AlternateContent xmlns:mc="http://schemas.openxmlformats.org/markup-compatibility/2006">
          <mc:Choice xmlns:p14="http://schemas.microsoft.com/office/powerpoint/2010/main" Requires="p14">
            <p:contentPart p14:bwMode="auto" r:id="rId86">
              <p14:nvContentPartPr>
                <p14:cNvPr id="51" name="Ink 50">
                  <a:extLst>
                    <a:ext uri="{FF2B5EF4-FFF2-40B4-BE49-F238E27FC236}">
                      <a16:creationId xmlns:a16="http://schemas.microsoft.com/office/drawing/2014/main" id="{71C4ACEF-72A3-9312-64D7-54B05A7DC906}"/>
                    </a:ext>
                  </a:extLst>
                </p14:cNvPr>
                <p14:cNvContentPartPr/>
                <p14:nvPr/>
              </p14:nvContentPartPr>
              <p14:xfrm>
                <a:off x="8626972" y="2529742"/>
                <a:ext cx="244800" cy="110520"/>
              </p14:xfrm>
            </p:contentPart>
          </mc:Choice>
          <mc:Fallback>
            <p:pic>
              <p:nvPicPr>
                <p:cNvPr id="51" name="Ink 50">
                  <a:extLst>
                    <a:ext uri="{FF2B5EF4-FFF2-40B4-BE49-F238E27FC236}">
                      <a16:creationId xmlns:a16="http://schemas.microsoft.com/office/drawing/2014/main" id="{71C4ACEF-72A3-9312-64D7-54B05A7DC906}"/>
                    </a:ext>
                  </a:extLst>
                </p:cNvPr>
                <p:cNvPicPr/>
                <p:nvPr/>
              </p:nvPicPr>
              <p:blipFill>
                <a:blip r:embed="rId87"/>
                <a:stretch>
                  <a:fillRect/>
                </a:stretch>
              </p:blipFill>
              <p:spPr>
                <a:xfrm>
                  <a:off x="8609332" y="2511742"/>
                  <a:ext cx="280440" cy="146160"/>
                </a:xfrm>
                <a:prstGeom prst="rect">
                  <a:avLst/>
                </a:prstGeom>
              </p:spPr>
            </p:pic>
          </mc:Fallback>
        </mc:AlternateContent>
        <mc:AlternateContent xmlns:mc="http://schemas.openxmlformats.org/markup-compatibility/2006">
          <mc:Choice xmlns:p14="http://schemas.microsoft.com/office/powerpoint/2010/main" Requires="p14">
            <p:contentPart p14:bwMode="auto" r:id="rId88">
              <p14:nvContentPartPr>
                <p14:cNvPr id="52" name="Ink 51">
                  <a:extLst>
                    <a:ext uri="{FF2B5EF4-FFF2-40B4-BE49-F238E27FC236}">
                      <a16:creationId xmlns:a16="http://schemas.microsoft.com/office/drawing/2014/main" id="{503B1EA8-6A81-508F-0B21-AF7C189D3EEA}"/>
                    </a:ext>
                  </a:extLst>
                </p14:cNvPr>
                <p14:cNvContentPartPr/>
                <p14:nvPr/>
              </p14:nvContentPartPr>
              <p14:xfrm>
                <a:off x="8707972" y="2749702"/>
                <a:ext cx="666000" cy="322200"/>
              </p14:xfrm>
            </p:contentPart>
          </mc:Choice>
          <mc:Fallback>
            <p:pic>
              <p:nvPicPr>
                <p:cNvPr id="52" name="Ink 51">
                  <a:extLst>
                    <a:ext uri="{FF2B5EF4-FFF2-40B4-BE49-F238E27FC236}">
                      <a16:creationId xmlns:a16="http://schemas.microsoft.com/office/drawing/2014/main" id="{503B1EA8-6A81-508F-0B21-AF7C189D3EEA}"/>
                    </a:ext>
                  </a:extLst>
                </p:cNvPr>
                <p:cNvPicPr/>
                <p:nvPr/>
              </p:nvPicPr>
              <p:blipFill>
                <a:blip r:embed="rId89"/>
                <a:stretch>
                  <a:fillRect/>
                </a:stretch>
              </p:blipFill>
              <p:spPr>
                <a:xfrm>
                  <a:off x="8689972" y="2732062"/>
                  <a:ext cx="701640" cy="357840"/>
                </a:xfrm>
                <a:prstGeom prst="rect">
                  <a:avLst/>
                </a:prstGeom>
              </p:spPr>
            </p:pic>
          </mc:Fallback>
        </mc:AlternateContent>
        <mc:AlternateContent xmlns:mc="http://schemas.openxmlformats.org/markup-compatibility/2006">
          <mc:Choice xmlns:p14="http://schemas.microsoft.com/office/powerpoint/2010/main" Requires="p14">
            <p:contentPart p14:bwMode="auto" r:id="rId90">
              <p14:nvContentPartPr>
                <p14:cNvPr id="53" name="Ink 52">
                  <a:extLst>
                    <a:ext uri="{FF2B5EF4-FFF2-40B4-BE49-F238E27FC236}">
                      <a16:creationId xmlns:a16="http://schemas.microsoft.com/office/drawing/2014/main" id="{1FDB575E-A189-1449-7852-37D3239164C3}"/>
                    </a:ext>
                  </a:extLst>
                </p14:cNvPr>
                <p14:cNvContentPartPr/>
                <p14:nvPr/>
              </p14:nvContentPartPr>
              <p14:xfrm>
                <a:off x="8718052" y="2926102"/>
                <a:ext cx="624960" cy="571680"/>
              </p14:xfrm>
            </p:contentPart>
          </mc:Choice>
          <mc:Fallback>
            <p:pic>
              <p:nvPicPr>
                <p:cNvPr id="53" name="Ink 52">
                  <a:extLst>
                    <a:ext uri="{FF2B5EF4-FFF2-40B4-BE49-F238E27FC236}">
                      <a16:creationId xmlns:a16="http://schemas.microsoft.com/office/drawing/2014/main" id="{1FDB575E-A189-1449-7852-37D3239164C3}"/>
                    </a:ext>
                  </a:extLst>
                </p:cNvPr>
                <p:cNvPicPr/>
                <p:nvPr/>
              </p:nvPicPr>
              <p:blipFill>
                <a:blip r:embed="rId91"/>
                <a:stretch>
                  <a:fillRect/>
                </a:stretch>
              </p:blipFill>
              <p:spPr>
                <a:xfrm>
                  <a:off x="8700052" y="2908102"/>
                  <a:ext cx="660600" cy="607320"/>
                </a:xfrm>
                <a:prstGeom prst="rect">
                  <a:avLst/>
                </a:prstGeom>
              </p:spPr>
            </p:pic>
          </mc:Fallback>
        </mc:AlternateContent>
        <mc:AlternateContent xmlns:mc="http://schemas.openxmlformats.org/markup-compatibility/2006">
          <mc:Choice xmlns:p14="http://schemas.microsoft.com/office/powerpoint/2010/main" Requires="p14">
            <p:contentPart p14:bwMode="auto" r:id="rId92">
              <p14:nvContentPartPr>
                <p14:cNvPr id="54" name="Ink 53">
                  <a:extLst>
                    <a:ext uri="{FF2B5EF4-FFF2-40B4-BE49-F238E27FC236}">
                      <a16:creationId xmlns:a16="http://schemas.microsoft.com/office/drawing/2014/main" id="{56F9E267-BC57-D690-06D1-1E8344764E82}"/>
                    </a:ext>
                  </a:extLst>
                </p14:cNvPr>
                <p14:cNvContentPartPr/>
                <p14:nvPr/>
              </p14:nvContentPartPr>
              <p14:xfrm>
                <a:off x="9585652" y="3078022"/>
                <a:ext cx="379440" cy="271440"/>
              </p14:xfrm>
            </p:contentPart>
          </mc:Choice>
          <mc:Fallback>
            <p:pic>
              <p:nvPicPr>
                <p:cNvPr id="54" name="Ink 53">
                  <a:extLst>
                    <a:ext uri="{FF2B5EF4-FFF2-40B4-BE49-F238E27FC236}">
                      <a16:creationId xmlns:a16="http://schemas.microsoft.com/office/drawing/2014/main" id="{56F9E267-BC57-D690-06D1-1E8344764E82}"/>
                    </a:ext>
                  </a:extLst>
                </p:cNvPr>
                <p:cNvPicPr/>
                <p:nvPr/>
              </p:nvPicPr>
              <p:blipFill>
                <a:blip r:embed="rId93"/>
                <a:stretch>
                  <a:fillRect/>
                </a:stretch>
              </p:blipFill>
              <p:spPr>
                <a:xfrm>
                  <a:off x="9568012" y="3060382"/>
                  <a:ext cx="415080" cy="307080"/>
                </a:xfrm>
                <a:prstGeom prst="rect">
                  <a:avLst/>
                </a:prstGeom>
              </p:spPr>
            </p:pic>
          </mc:Fallback>
        </mc:AlternateContent>
        <mc:AlternateContent xmlns:mc="http://schemas.openxmlformats.org/markup-compatibility/2006">
          <mc:Choice xmlns:p14="http://schemas.microsoft.com/office/powerpoint/2010/main" Requires="p14">
            <p:contentPart p14:bwMode="auto" r:id="rId94">
              <p14:nvContentPartPr>
                <p14:cNvPr id="56" name="Ink 55">
                  <a:extLst>
                    <a:ext uri="{FF2B5EF4-FFF2-40B4-BE49-F238E27FC236}">
                      <a16:creationId xmlns:a16="http://schemas.microsoft.com/office/drawing/2014/main" id="{1BC1D77D-B827-E994-3760-861239427470}"/>
                    </a:ext>
                  </a:extLst>
                </p14:cNvPr>
                <p14:cNvContentPartPr/>
                <p14:nvPr/>
              </p14:nvContentPartPr>
              <p14:xfrm>
                <a:off x="8695012" y="3618382"/>
                <a:ext cx="339840" cy="334080"/>
              </p14:xfrm>
            </p:contentPart>
          </mc:Choice>
          <mc:Fallback>
            <p:pic>
              <p:nvPicPr>
                <p:cNvPr id="56" name="Ink 55">
                  <a:extLst>
                    <a:ext uri="{FF2B5EF4-FFF2-40B4-BE49-F238E27FC236}">
                      <a16:creationId xmlns:a16="http://schemas.microsoft.com/office/drawing/2014/main" id="{1BC1D77D-B827-E994-3760-861239427470}"/>
                    </a:ext>
                  </a:extLst>
                </p:cNvPr>
                <p:cNvPicPr/>
                <p:nvPr/>
              </p:nvPicPr>
              <p:blipFill>
                <a:blip r:embed="rId95"/>
                <a:stretch>
                  <a:fillRect/>
                </a:stretch>
              </p:blipFill>
              <p:spPr>
                <a:xfrm>
                  <a:off x="8677012" y="3600382"/>
                  <a:ext cx="375480" cy="369720"/>
                </a:xfrm>
                <a:prstGeom prst="rect">
                  <a:avLst/>
                </a:prstGeom>
              </p:spPr>
            </p:pic>
          </mc:Fallback>
        </mc:AlternateContent>
        <mc:AlternateContent xmlns:mc="http://schemas.openxmlformats.org/markup-compatibility/2006">
          <mc:Choice xmlns:p14="http://schemas.microsoft.com/office/powerpoint/2010/main" Requires="p14">
            <p:contentPart p14:bwMode="auto" r:id="rId96">
              <p14:nvContentPartPr>
                <p14:cNvPr id="57" name="Ink 56">
                  <a:extLst>
                    <a:ext uri="{FF2B5EF4-FFF2-40B4-BE49-F238E27FC236}">
                      <a16:creationId xmlns:a16="http://schemas.microsoft.com/office/drawing/2014/main" id="{6647B98C-2AE6-B190-03BB-E6C24A60BEFE}"/>
                    </a:ext>
                  </a:extLst>
                </p14:cNvPr>
                <p14:cNvContentPartPr/>
                <p14:nvPr/>
              </p14:nvContentPartPr>
              <p14:xfrm>
                <a:off x="8686732" y="3800542"/>
                <a:ext cx="79200" cy="195120"/>
              </p14:xfrm>
            </p:contentPart>
          </mc:Choice>
          <mc:Fallback>
            <p:pic>
              <p:nvPicPr>
                <p:cNvPr id="57" name="Ink 56">
                  <a:extLst>
                    <a:ext uri="{FF2B5EF4-FFF2-40B4-BE49-F238E27FC236}">
                      <a16:creationId xmlns:a16="http://schemas.microsoft.com/office/drawing/2014/main" id="{6647B98C-2AE6-B190-03BB-E6C24A60BEFE}"/>
                    </a:ext>
                  </a:extLst>
                </p:cNvPr>
                <p:cNvPicPr/>
                <p:nvPr/>
              </p:nvPicPr>
              <p:blipFill>
                <a:blip r:embed="rId97"/>
                <a:stretch>
                  <a:fillRect/>
                </a:stretch>
              </p:blipFill>
              <p:spPr>
                <a:xfrm>
                  <a:off x="8669092" y="3782902"/>
                  <a:ext cx="114840" cy="230760"/>
                </a:xfrm>
                <a:prstGeom prst="rect">
                  <a:avLst/>
                </a:prstGeom>
              </p:spPr>
            </p:pic>
          </mc:Fallback>
        </mc:AlternateContent>
        <mc:AlternateContent xmlns:mc="http://schemas.openxmlformats.org/markup-compatibility/2006">
          <mc:Choice xmlns:p14="http://schemas.microsoft.com/office/powerpoint/2010/main" Requires="p14">
            <p:contentPart p14:bwMode="auto" r:id="rId98">
              <p14:nvContentPartPr>
                <p14:cNvPr id="58" name="Ink 57">
                  <a:extLst>
                    <a:ext uri="{FF2B5EF4-FFF2-40B4-BE49-F238E27FC236}">
                      <a16:creationId xmlns:a16="http://schemas.microsoft.com/office/drawing/2014/main" id="{CD7A0779-4703-4A6E-40EB-C449A600DD1B}"/>
                    </a:ext>
                  </a:extLst>
                </p14:cNvPr>
                <p14:cNvContentPartPr/>
                <p14:nvPr/>
              </p14:nvContentPartPr>
              <p14:xfrm>
                <a:off x="7691692" y="3927982"/>
                <a:ext cx="481320" cy="221040"/>
              </p14:xfrm>
            </p:contentPart>
          </mc:Choice>
          <mc:Fallback>
            <p:pic>
              <p:nvPicPr>
                <p:cNvPr id="58" name="Ink 57">
                  <a:extLst>
                    <a:ext uri="{FF2B5EF4-FFF2-40B4-BE49-F238E27FC236}">
                      <a16:creationId xmlns:a16="http://schemas.microsoft.com/office/drawing/2014/main" id="{CD7A0779-4703-4A6E-40EB-C449A600DD1B}"/>
                    </a:ext>
                  </a:extLst>
                </p:cNvPr>
                <p:cNvPicPr/>
                <p:nvPr/>
              </p:nvPicPr>
              <p:blipFill>
                <a:blip r:embed="rId99"/>
                <a:stretch>
                  <a:fillRect/>
                </a:stretch>
              </p:blipFill>
              <p:spPr>
                <a:xfrm>
                  <a:off x="7674052" y="3910342"/>
                  <a:ext cx="516960" cy="256680"/>
                </a:xfrm>
                <a:prstGeom prst="rect">
                  <a:avLst/>
                </a:prstGeom>
              </p:spPr>
            </p:pic>
          </mc:Fallback>
        </mc:AlternateContent>
        <mc:AlternateContent xmlns:mc="http://schemas.openxmlformats.org/markup-compatibility/2006">
          <mc:Choice xmlns:p14="http://schemas.microsoft.com/office/powerpoint/2010/main" Requires="p14">
            <p:contentPart p14:bwMode="auto" r:id="rId100">
              <p14:nvContentPartPr>
                <p14:cNvPr id="59" name="Ink 58">
                  <a:extLst>
                    <a:ext uri="{FF2B5EF4-FFF2-40B4-BE49-F238E27FC236}">
                      <a16:creationId xmlns:a16="http://schemas.microsoft.com/office/drawing/2014/main" id="{8FC74B53-D7EE-DAD4-C8DD-0AF1248A349F}"/>
                    </a:ext>
                  </a:extLst>
                </p14:cNvPr>
                <p14:cNvContentPartPr/>
                <p14:nvPr/>
              </p14:nvContentPartPr>
              <p14:xfrm>
                <a:off x="8180572" y="3958582"/>
                <a:ext cx="1080" cy="7560"/>
              </p14:xfrm>
            </p:contentPart>
          </mc:Choice>
          <mc:Fallback>
            <p:pic>
              <p:nvPicPr>
                <p:cNvPr id="59" name="Ink 58">
                  <a:extLst>
                    <a:ext uri="{FF2B5EF4-FFF2-40B4-BE49-F238E27FC236}">
                      <a16:creationId xmlns:a16="http://schemas.microsoft.com/office/drawing/2014/main" id="{8FC74B53-D7EE-DAD4-C8DD-0AF1248A349F}"/>
                    </a:ext>
                  </a:extLst>
                </p:cNvPr>
                <p:cNvPicPr/>
                <p:nvPr/>
              </p:nvPicPr>
              <p:blipFill>
                <a:blip r:embed="rId101"/>
                <a:stretch>
                  <a:fillRect/>
                </a:stretch>
              </p:blipFill>
              <p:spPr>
                <a:xfrm>
                  <a:off x="8162932" y="3940582"/>
                  <a:ext cx="36720" cy="43200"/>
                </a:xfrm>
                <a:prstGeom prst="rect">
                  <a:avLst/>
                </a:prstGeom>
              </p:spPr>
            </p:pic>
          </mc:Fallback>
        </mc:AlternateContent>
        <mc:AlternateContent xmlns:mc="http://schemas.openxmlformats.org/markup-compatibility/2006">
          <mc:Choice xmlns:p14="http://schemas.microsoft.com/office/powerpoint/2010/main" Requires="p14">
            <p:contentPart p14:bwMode="auto" r:id="rId102">
              <p14:nvContentPartPr>
                <p14:cNvPr id="60" name="Ink 59">
                  <a:extLst>
                    <a:ext uri="{FF2B5EF4-FFF2-40B4-BE49-F238E27FC236}">
                      <a16:creationId xmlns:a16="http://schemas.microsoft.com/office/drawing/2014/main" id="{9316486A-3BDD-B0C4-F3A9-3AB4E089558C}"/>
                    </a:ext>
                  </a:extLst>
                </p14:cNvPr>
                <p14:cNvContentPartPr/>
                <p14:nvPr/>
              </p14:nvContentPartPr>
              <p14:xfrm>
                <a:off x="8227372" y="3916102"/>
                <a:ext cx="152280" cy="245160"/>
              </p14:xfrm>
            </p:contentPart>
          </mc:Choice>
          <mc:Fallback>
            <p:pic>
              <p:nvPicPr>
                <p:cNvPr id="60" name="Ink 59">
                  <a:extLst>
                    <a:ext uri="{FF2B5EF4-FFF2-40B4-BE49-F238E27FC236}">
                      <a16:creationId xmlns:a16="http://schemas.microsoft.com/office/drawing/2014/main" id="{9316486A-3BDD-B0C4-F3A9-3AB4E089558C}"/>
                    </a:ext>
                  </a:extLst>
                </p:cNvPr>
                <p:cNvPicPr/>
                <p:nvPr/>
              </p:nvPicPr>
              <p:blipFill>
                <a:blip r:embed="rId103"/>
                <a:stretch>
                  <a:fillRect/>
                </a:stretch>
              </p:blipFill>
              <p:spPr>
                <a:xfrm>
                  <a:off x="8209732" y="3898462"/>
                  <a:ext cx="187920" cy="280800"/>
                </a:xfrm>
                <a:prstGeom prst="rect">
                  <a:avLst/>
                </a:prstGeom>
              </p:spPr>
            </p:pic>
          </mc:Fallback>
        </mc:AlternateContent>
        <mc:AlternateContent xmlns:mc="http://schemas.openxmlformats.org/markup-compatibility/2006">
          <mc:Choice xmlns:p14="http://schemas.microsoft.com/office/powerpoint/2010/main" Requires="p14">
            <p:contentPart p14:bwMode="auto" r:id="rId104">
              <p14:nvContentPartPr>
                <p14:cNvPr id="61" name="Ink 60">
                  <a:extLst>
                    <a:ext uri="{FF2B5EF4-FFF2-40B4-BE49-F238E27FC236}">
                      <a16:creationId xmlns:a16="http://schemas.microsoft.com/office/drawing/2014/main" id="{11F0F835-AFDB-070E-1869-6D9B598CBBCD}"/>
                    </a:ext>
                  </a:extLst>
                </p14:cNvPr>
                <p14:cNvContentPartPr/>
                <p14:nvPr/>
              </p14:nvContentPartPr>
              <p14:xfrm>
                <a:off x="6442132" y="3257302"/>
                <a:ext cx="1205280" cy="760320"/>
              </p14:xfrm>
            </p:contentPart>
          </mc:Choice>
          <mc:Fallback>
            <p:pic>
              <p:nvPicPr>
                <p:cNvPr id="61" name="Ink 60">
                  <a:extLst>
                    <a:ext uri="{FF2B5EF4-FFF2-40B4-BE49-F238E27FC236}">
                      <a16:creationId xmlns:a16="http://schemas.microsoft.com/office/drawing/2014/main" id="{11F0F835-AFDB-070E-1869-6D9B598CBBCD}"/>
                    </a:ext>
                  </a:extLst>
                </p:cNvPr>
                <p:cNvPicPr/>
                <p:nvPr/>
              </p:nvPicPr>
              <p:blipFill>
                <a:blip r:embed="rId105"/>
                <a:stretch>
                  <a:fillRect/>
                </a:stretch>
              </p:blipFill>
              <p:spPr>
                <a:xfrm>
                  <a:off x="6424492" y="3239662"/>
                  <a:ext cx="1240920" cy="795960"/>
                </a:xfrm>
                <a:prstGeom prst="rect">
                  <a:avLst/>
                </a:prstGeom>
              </p:spPr>
            </p:pic>
          </mc:Fallback>
        </mc:AlternateContent>
        <mc:AlternateContent xmlns:mc="http://schemas.openxmlformats.org/markup-compatibility/2006">
          <mc:Choice xmlns:p14="http://schemas.microsoft.com/office/powerpoint/2010/main" Requires="p14">
            <p:contentPart p14:bwMode="auto" r:id="rId106">
              <p14:nvContentPartPr>
                <p14:cNvPr id="62" name="Ink 61">
                  <a:extLst>
                    <a:ext uri="{FF2B5EF4-FFF2-40B4-BE49-F238E27FC236}">
                      <a16:creationId xmlns:a16="http://schemas.microsoft.com/office/drawing/2014/main" id="{6AAEA96A-076C-3559-011F-F18084162660}"/>
                    </a:ext>
                  </a:extLst>
                </p14:cNvPr>
                <p14:cNvContentPartPr/>
                <p14:nvPr/>
              </p14:nvContentPartPr>
              <p14:xfrm>
                <a:off x="6376612" y="3246862"/>
                <a:ext cx="179640" cy="187200"/>
              </p14:xfrm>
            </p:contentPart>
          </mc:Choice>
          <mc:Fallback>
            <p:pic>
              <p:nvPicPr>
                <p:cNvPr id="62" name="Ink 61">
                  <a:extLst>
                    <a:ext uri="{FF2B5EF4-FFF2-40B4-BE49-F238E27FC236}">
                      <a16:creationId xmlns:a16="http://schemas.microsoft.com/office/drawing/2014/main" id="{6AAEA96A-076C-3559-011F-F18084162660}"/>
                    </a:ext>
                  </a:extLst>
                </p:cNvPr>
                <p:cNvPicPr/>
                <p:nvPr/>
              </p:nvPicPr>
              <p:blipFill>
                <a:blip r:embed="rId107"/>
                <a:stretch>
                  <a:fillRect/>
                </a:stretch>
              </p:blipFill>
              <p:spPr>
                <a:xfrm>
                  <a:off x="6358612" y="3229222"/>
                  <a:ext cx="215280" cy="222840"/>
                </a:xfrm>
                <a:prstGeom prst="rect">
                  <a:avLst/>
                </a:prstGeom>
              </p:spPr>
            </p:pic>
          </mc:Fallback>
        </mc:AlternateContent>
        <mc:AlternateContent xmlns:mc="http://schemas.openxmlformats.org/markup-compatibility/2006">
          <mc:Choice xmlns:p14="http://schemas.microsoft.com/office/powerpoint/2010/main" Requires="p14">
            <p:contentPart p14:bwMode="auto" r:id="rId108">
              <p14:nvContentPartPr>
                <p14:cNvPr id="64" name="Ink 63">
                  <a:extLst>
                    <a:ext uri="{FF2B5EF4-FFF2-40B4-BE49-F238E27FC236}">
                      <a16:creationId xmlns:a16="http://schemas.microsoft.com/office/drawing/2014/main" id="{BC5DB9F5-E50D-BF2E-F2B1-5341F4126D8C}"/>
                    </a:ext>
                  </a:extLst>
                </p14:cNvPr>
                <p14:cNvContentPartPr/>
                <p14:nvPr/>
              </p14:nvContentPartPr>
              <p14:xfrm>
                <a:off x="7930012" y="4268542"/>
                <a:ext cx="246600" cy="15120"/>
              </p14:xfrm>
            </p:contentPart>
          </mc:Choice>
          <mc:Fallback>
            <p:pic>
              <p:nvPicPr>
                <p:cNvPr id="64" name="Ink 63">
                  <a:extLst>
                    <a:ext uri="{FF2B5EF4-FFF2-40B4-BE49-F238E27FC236}">
                      <a16:creationId xmlns:a16="http://schemas.microsoft.com/office/drawing/2014/main" id="{BC5DB9F5-E50D-BF2E-F2B1-5341F4126D8C}"/>
                    </a:ext>
                  </a:extLst>
                </p:cNvPr>
                <p:cNvPicPr/>
                <p:nvPr/>
              </p:nvPicPr>
              <p:blipFill>
                <a:blip r:embed="rId109"/>
                <a:stretch>
                  <a:fillRect/>
                </a:stretch>
              </p:blipFill>
              <p:spPr>
                <a:xfrm>
                  <a:off x="7912012" y="4250902"/>
                  <a:ext cx="282240" cy="50760"/>
                </a:xfrm>
                <a:prstGeom prst="rect">
                  <a:avLst/>
                </a:prstGeom>
              </p:spPr>
            </p:pic>
          </mc:Fallback>
        </mc:AlternateContent>
        <mc:AlternateContent xmlns:mc="http://schemas.openxmlformats.org/markup-compatibility/2006">
          <mc:Choice xmlns:p14="http://schemas.microsoft.com/office/powerpoint/2010/main" Requires="p14">
            <p:contentPart p14:bwMode="auto" r:id="rId110">
              <p14:nvContentPartPr>
                <p14:cNvPr id="65" name="Ink 64">
                  <a:extLst>
                    <a:ext uri="{FF2B5EF4-FFF2-40B4-BE49-F238E27FC236}">
                      <a16:creationId xmlns:a16="http://schemas.microsoft.com/office/drawing/2014/main" id="{0C9A3E2F-6AD6-A56C-A28C-B4B347541B82}"/>
                    </a:ext>
                  </a:extLst>
                </p14:cNvPr>
                <p14:cNvContentPartPr/>
                <p14:nvPr/>
              </p14:nvContentPartPr>
              <p14:xfrm>
                <a:off x="7917052" y="4308502"/>
                <a:ext cx="250200" cy="31680"/>
              </p14:xfrm>
            </p:contentPart>
          </mc:Choice>
          <mc:Fallback>
            <p:pic>
              <p:nvPicPr>
                <p:cNvPr id="65" name="Ink 64">
                  <a:extLst>
                    <a:ext uri="{FF2B5EF4-FFF2-40B4-BE49-F238E27FC236}">
                      <a16:creationId xmlns:a16="http://schemas.microsoft.com/office/drawing/2014/main" id="{0C9A3E2F-6AD6-A56C-A28C-B4B347541B82}"/>
                    </a:ext>
                  </a:extLst>
                </p:cNvPr>
                <p:cNvPicPr/>
                <p:nvPr/>
              </p:nvPicPr>
              <p:blipFill>
                <a:blip r:embed="rId111"/>
                <a:stretch>
                  <a:fillRect/>
                </a:stretch>
              </p:blipFill>
              <p:spPr>
                <a:xfrm>
                  <a:off x="7899052" y="4290862"/>
                  <a:ext cx="285840" cy="67320"/>
                </a:xfrm>
                <a:prstGeom prst="rect">
                  <a:avLst/>
                </a:prstGeom>
              </p:spPr>
            </p:pic>
          </mc:Fallback>
        </mc:AlternateContent>
        <mc:AlternateContent xmlns:mc="http://schemas.openxmlformats.org/markup-compatibility/2006">
          <mc:Choice xmlns:p14="http://schemas.microsoft.com/office/powerpoint/2010/main" Requires="p14">
            <p:contentPart p14:bwMode="auto" r:id="rId112">
              <p14:nvContentPartPr>
                <p14:cNvPr id="67" name="Ink 66">
                  <a:extLst>
                    <a:ext uri="{FF2B5EF4-FFF2-40B4-BE49-F238E27FC236}">
                      <a16:creationId xmlns:a16="http://schemas.microsoft.com/office/drawing/2014/main" id="{41B4C6F7-4EA9-AB91-00F4-71F03E4C33A1}"/>
                    </a:ext>
                  </a:extLst>
                </p14:cNvPr>
                <p14:cNvContentPartPr/>
                <p14:nvPr/>
              </p14:nvContentPartPr>
              <p14:xfrm>
                <a:off x="2654212" y="1814782"/>
                <a:ext cx="121320" cy="101880"/>
              </p14:xfrm>
            </p:contentPart>
          </mc:Choice>
          <mc:Fallback>
            <p:pic>
              <p:nvPicPr>
                <p:cNvPr id="67" name="Ink 66">
                  <a:extLst>
                    <a:ext uri="{FF2B5EF4-FFF2-40B4-BE49-F238E27FC236}">
                      <a16:creationId xmlns:a16="http://schemas.microsoft.com/office/drawing/2014/main" id="{41B4C6F7-4EA9-AB91-00F4-71F03E4C33A1}"/>
                    </a:ext>
                  </a:extLst>
                </p:cNvPr>
                <p:cNvPicPr/>
                <p:nvPr/>
              </p:nvPicPr>
              <p:blipFill>
                <a:blip r:embed="rId113"/>
                <a:stretch>
                  <a:fillRect/>
                </a:stretch>
              </p:blipFill>
              <p:spPr>
                <a:xfrm>
                  <a:off x="2636572" y="1796782"/>
                  <a:ext cx="156960" cy="137520"/>
                </a:xfrm>
                <a:prstGeom prst="rect">
                  <a:avLst/>
                </a:prstGeom>
              </p:spPr>
            </p:pic>
          </mc:Fallback>
        </mc:AlternateContent>
        <mc:AlternateContent xmlns:mc="http://schemas.openxmlformats.org/markup-compatibility/2006">
          <mc:Choice xmlns:p14="http://schemas.microsoft.com/office/powerpoint/2010/main" Requires="p14">
            <p:contentPart p14:bwMode="auto" r:id="rId114">
              <p14:nvContentPartPr>
                <p14:cNvPr id="68" name="Ink 67">
                  <a:extLst>
                    <a:ext uri="{FF2B5EF4-FFF2-40B4-BE49-F238E27FC236}">
                      <a16:creationId xmlns:a16="http://schemas.microsoft.com/office/drawing/2014/main" id="{A893EE15-3EC1-6C64-C8F7-95E52E8B1C93}"/>
                    </a:ext>
                  </a:extLst>
                </p14:cNvPr>
                <p14:cNvContentPartPr/>
                <p14:nvPr/>
              </p14:nvContentPartPr>
              <p14:xfrm>
                <a:off x="2823772" y="1801822"/>
                <a:ext cx="35280" cy="264600"/>
              </p14:xfrm>
            </p:contentPart>
          </mc:Choice>
          <mc:Fallback>
            <p:pic>
              <p:nvPicPr>
                <p:cNvPr id="68" name="Ink 67">
                  <a:extLst>
                    <a:ext uri="{FF2B5EF4-FFF2-40B4-BE49-F238E27FC236}">
                      <a16:creationId xmlns:a16="http://schemas.microsoft.com/office/drawing/2014/main" id="{A893EE15-3EC1-6C64-C8F7-95E52E8B1C93}"/>
                    </a:ext>
                  </a:extLst>
                </p:cNvPr>
                <p:cNvPicPr/>
                <p:nvPr/>
              </p:nvPicPr>
              <p:blipFill>
                <a:blip r:embed="rId115"/>
                <a:stretch>
                  <a:fillRect/>
                </a:stretch>
              </p:blipFill>
              <p:spPr>
                <a:xfrm>
                  <a:off x="2805772" y="1784182"/>
                  <a:ext cx="70920" cy="300240"/>
                </a:xfrm>
                <a:prstGeom prst="rect">
                  <a:avLst/>
                </a:prstGeom>
              </p:spPr>
            </p:pic>
          </mc:Fallback>
        </mc:AlternateContent>
        <mc:AlternateContent xmlns:mc="http://schemas.openxmlformats.org/markup-compatibility/2006">
          <mc:Choice xmlns:p14="http://schemas.microsoft.com/office/powerpoint/2010/main" Requires="p14">
            <p:contentPart p14:bwMode="auto" r:id="rId116">
              <p14:nvContentPartPr>
                <p14:cNvPr id="69" name="Ink 68">
                  <a:extLst>
                    <a:ext uri="{FF2B5EF4-FFF2-40B4-BE49-F238E27FC236}">
                      <a16:creationId xmlns:a16="http://schemas.microsoft.com/office/drawing/2014/main" id="{BC41A99A-2FE7-664C-D191-F2FE4682EE9B}"/>
                    </a:ext>
                  </a:extLst>
                </p14:cNvPr>
                <p14:cNvContentPartPr/>
                <p14:nvPr/>
              </p14:nvContentPartPr>
              <p14:xfrm>
                <a:off x="2895412" y="1915222"/>
                <a:ext cx="66960" cy="103320"/>
              </p14:xfrm>
            </p:contentPart>
          </mc:Choice>
          <mc:Fallback>
            <p:pic>
              <p:nvPicPr>
                <p:cNvPr id="69" name="Ink 68">
                  <a:extLst>
                    <a:ext uri="{FF2B5EF4-FFF2-40B4-BE49-F238E27FC236}">
                      <a16:creationId xmlns:a16="http://schemas.microsoft.com/office/drawing/2014/main" id="{BC41A99A-2FE7-664C-D191-F2FE4682EE9B}"/>
                    </a:ext>
                  </a:extLst>
                </p:cNvPr>
                <p:cNvPicPr/>
                <p:nvPr/>
              </p:nvPicPr>
              <p:blipFill>
                <a:blip r:embed="rId117"/>
                <a:stretch>
                  <a:fillRect/>
                </a:stretch>
              </p:blipFill>
              <p:spPr>
                <a:xfrm>
                  <a:off x="2877772" y="1897222"/>
                  <a:ext cx="102600" cy="138960"/>
                </a:xfrm>
                <a:prstGeom prst="rect">
                  <a:avLst/>
                </a:prstGeom>
              </p:spPr>
            </p:pic>
          </mc:Fallback>
        </mc:AlternateContent>
        <mc:AlternateContent xmlns:mc="http://schemas.openxmlformats.org/markup-compatibility/2006">
          <mc:Choice xmlns:p14="http://schemas.microsoft.com/office/powerpoint/2010/main" Requires="p14">
            <p:contentPart p14:bwMode="auto" r:id="rId118">
              <p14:nvContentPartPr>
                <p14:cNvPr id="70" name="Ink 69">
                  <a:extLst>
                    <a:ext uri="{FF2B5EF4-FFF2-40B4-BE49-F238E27FC236}">
                      <a16:creationId xmlns:a16="http://schemas.microsoft.com/office/drawing/2014/main" id="{1E8A973D-9AB4-13C5-5FC5-7C5CC88F72C9}"/>
                    </a:ext>
                  </a:extLst>
                </p14:cNvPr>
                <p14:cNvContentPartPr/>
                <p14:nvPr/>
              </p14:nvContentPartPr>
              <p14:xfrm>
                <a:off x="3012412" y="1791742"/>
                <a:ext cx="195120" cy="189000"/>
              </p14:xfrm>
            </p:contentPart>
          </mc:Choice>
          <mc:Fallback>
            <p:pic>
              <p:nvPicPr>
                <p:cNvPr id="70" name="Ink 69">
                  <a:extLst>
                    <a:ext uri="{FF2B5EF4-FFF2-40B4-BE49-F238E27FC236}">
                      <a16:creationId xmlns:a16="http://schemas.microsoft.com/office/drawing/2014/main" id="{1E8A973D-9AB4-13C5-5FC5-7C5CC88F72C9}"/>
                    </a:ext>
                  </a:extLst>
                </p:cNvPr>
                <p:cNvPicPr/>
                <p:nvPr/>
              </p:nvPicPr>
              <p:blipFill>
                <a:blip r:embed="rId119"/>
                <a:stretch>
                  <a:fillRect/>
                </a:stretch>
              </p:blipFill>
              <p:spPr>
                <a:xfrm>
                  <a:off x="2994772" y="1773742"/>
                  <a:ext cx="230760" cy="224640"/>
                </a:xfrm>
                <a:prstGeom prst="rect">
                  <a:avLst/>
                </a:prstGeom>
              </p:spPr>
            </p:pic>
          </mc:Fallback>
        </mc:AlternateContent>
        <mc:AlternateContent xmlns:mc="http://schemas.openxmlformats.org/markup-compatibility/2006">
          <mc:Choice xmlns:p14="http://schemas.microsoft.com/office/powerpoint/2010/main" Requires="p14">
            <p:contentPart p14:bwMode="auto" r:id="rId120">
              <p14:nvContentPartPr>
                <p14:cNvPr id="71" name="Ink 70">
                  <a:extLst>
                    <a:ext uri="{FF2B5EF4-FFF2-40B4-BE49-F238E27FC236}">
                      <a16:creationId xmlns:a16="http://schemas.microsoft.com/office/drawing/2014/main" id="{D75E8263-41EA-2356-489A-661DBC100F58}"/>
                    </a:ext>
                  </a:extLst>
                </p14:cNvPr>
                <p14:cNvContentPartPr/>
                <p14:nvPr/>
              </p14:nvContentPartPr>
              <p14:xfrm>
                <a:off x="3233812" y="1821262"/>
                <a:ext cx="9360" cy="126720"/>
              </p14:xfrm>
            </p:contentPart>
          </mc:Choice>
          <mc:Fallback>
            <p:pic>
              <p:nvPicPr>
                <p:cNvPr id="71" name="Ink 70">
                  <a:extLst>
                    <a:ext uri="{FF2B5EF4-FFF2-40B4-BE49-F238E27FC236}">
                      <a16:creationId xmlns:a16="http://schemas.microsoft.com/office/drawing/2014/main" id="{D75E8263-41EA-2356-489A-661DBC100F58}"/>
                    </a:ext>
                  </a:extLst>
                </p:cNvPr>
                <p:cNvPicPr/>
                <p:nvPr/>
              </p:nvPicPr>
              <p:blipFill>
                <a:blip r:embed="rId121"/>
                <a:stretch>
                  <a:fillRect/>
                </a:stretch>
              </p:blipFill>
              <p:spPr>
                <a:xfrm>
                  <a:off x="3215812" y="1803622"/>
                  <a:ext cx="45000" cy="162360"/>
                </a:xfrm>
                <a:prstGeom prst="rect">
                  <a:avLst/>
                </a:prstGeom>
              </p:spPr>
            </p:pic>
          </mc:Fallback>
        </mc:AlternateContent>
        <mc:AlternateContent xmlns:mc="http://schemas.openxmlformats.org/markup-compatibility/2006">
          <mc:Choice xmlns:p14="http://schemas.microsoft.com/office/powerpoint/2010/main" Requires="p14">
            <p:contentPart p14:bwMode="auto" r:id="rId122">
              <p14:nvContentPartPr>
                <p14:cNvPr id="72" name="Ink 71">
                  <a:extLst>
                    <a:ext uri="{FF2B5EF4-FFF2-40B4-BE49-F238E27FC236}">
                      <a16:creationId xmlns:a16="http://schemas.microsoft.com/office/drawing/2014/main" id="{AE3E2868-4AD9-1997-F1A0-A651E3FDEEA3}"/>
                    </a:ext>
                  </a:extLst>
                </p14:cNvPr>
                <p14:cNvContentPartPr/>
                <p14:nvPr/>
              </p14:nvContentPartPr>
              <p14:xfrm>
                <a:off x="3342532" y="1815862"/>
                <a:ext cx="39960" cy="152280"/>
              </p14:xfrm>
            </p:contentPart>
          </mc:Choice>
          <mc:Fallback>
            <p:pic>
              <p:nvPicPr>
                <p:cNvPr id="72" name="Ink 71">
                  <a:extLst>
                    <a:ext uri="{FF2B5EF4-FFF2-40B4-BE49-F238E27FC236}">
                      <a16:creationId xmlns:a16="http://schemas.microsoft.com/office/drawing/2014/main" id="{AE3E2868-4AD9-1997-F1A0-A651E3FDEEA3}"/>
                    </a:ext>
                  </a:extLst>
                </p:cNvPr>
                <p:cNvPicPr/>
                <p:nvPr/>
              </p:nvPicPr>
              <p:blipFill>
                <a:blip r:embed="rId123"/>
                <a:stretch>
                  <a:fillRect/>
                </a:stretch>
              </p:blipFill>
              <p:spPr>
                <a:xfrm>
                  <a:off x="3324892" y="1797862"/>
                  <a:ext cx="75600" cy="187920"/>
                </a:xfrm>
                <a:prstGeom prst="rect">
                  <a:avLst/>
                </a:prstGeom>
              </p:spPr>
            </p:pic>
          </mc:Fallback>
        </mc:AlternateContent>
        <mc:AlternateContent xmlns:mc="http://schemas.openxmlformats.org/markup-compatibility/2006">
          <mc:Choice xmlns:p14="http://schemas.microsoft.com/office/powerpoint/2010/main" Requires="p14">
            <p:contentPart p14:bwMode="auto" r:id="rId124">
              <p14:nvContentPartPr>
                <p14:cNvPr id="73" name="Ink 72">
                  <a:extLst>
                    <a:ext uri="{FF2B5EF4-FFF2-40B4-BE49-F238E27FC236}">
                      <a16:creationId xmlns:a16="http://schemas.microsoft.com/office/drawing/2014/main" id="{379644CF-049A-8C54-82EB-7FFF840E056C}"/>
                    </a:ext>
                  </a:extLst>
                </p14:cNvPr>
                <p14:cNvContentPartPr/>
                <p14:nvPr/>
              </p14:nvContentPartPr>
              <p14:xfrm>
                <a:off x="3327052" y="1794982"/>
                <a:ext cx="169920" cy="146880"/>
              </p14:xfrm>
            </p:contentPart>
          </mc:Choice>
          <mc:Fallback>
            <p:pic>
              <p:nvPicPr>
                <p:cNvPr id="73" name="Ink 72">
                  <a:extLst>
                    <a:ext uri="{FF2B5EF4-FFF2-40B4-BE49-F238E27FC236}">
                      <a16:creationId xmlns:a16="http://schemas.microsoft.com/office/drawing/2014/main" id="{379644CF-049A-8C54-82EB-7FFF840E056C}"/>
                    </a:ext>
                  </a:extLst>
                </p:cNvPr>
                <p:cNvPicPr/>
                <p:nvPr/>
              </p:nvPicPr>
              <p:blipFill>
                <a:blip r:embed="rId125"/>
                <a:stretch>
                  <a:fillRect/>
                </a:stretch>
              </p:blipFill>
              <p:spPr>
                <a:xfrm>
                  <a:off x="3309052" y="1777342"/>
                  <a:ext cx="205560" cy="182520"/>
                </a:xfrm>
                <a:prstGeom prst="rect">
                  <a:avLst/>
                </a:prstGeom>
              </p:spPr>
            </p:pic>
          </mc:Fallback>
        </mc:AlternateContent>
        <mc:AlternateContent xmlns:mc="http://schemas.openxmlformats.org/markup-compatibility/2006">
          <mc:Choice xmlns:p14="http://schemas.microsoft.com/office/powerpoint/2010/main" Requires="p14">
            <p:contentPart p14:bwMode="auto" r:id="rId126">
              <p14:nvContentPartPr>
                <p14:cNvPr id="74" name="Ink 73">
                  <a:extLst>
                    <a:ext uri="{FF2B5EF4-FFF2-40B4-BE49-F238E27FC236}">
                      <a16:creationId xmlns:a16="http://schemas.microsoft.com/office/drawing/2014/main" id="{158E4611-DE8E-8D56-315C-272B7A37291E}"/>
                    </a:ext>
                  </a:extLst>
                </p14:cNvPr>
                <p14:cNvContentPartPr/>
                <p14:nvPr/>
              </p14:nvContentPartPr>
              <p14:xfrm>
                <a:off x="2757532" y="2025742"/>
                <a:ext cx="788400" cy="56160"/>
              </p14:xfrm>
            </p:contentPart>
          </mc:Choice>
          <mc:Fallback>
            <p:pic>
              <p:nvPicPr>
                <p:cNvPr id="74" name="Ink 73">
                  <a:extLst>
                    <a:ext uri="{FF2B5EF4-FFF2-40B4-BE49-F238E27FC236}">
                      <a16:creationId xmlns:a16="http://schemas.microsoft.com/office/drawing/2014/main" id="{158E4611-DE8E-8D56-315C-272B7A37291E}"/>
                    </a:ext>
                  </a:extLst>
                </p:cNvPr>
                <p:cNvPicPr/>
                <p:nvPr/>
              </p:nvPicPr>
              <p:blipFill>
                <a:blip r:embed="rId127"/>
                <a:stretch>
                  <a:fillRect/>
                </a:stretch>
              </p:blipFill>
              <p:spPr>
                <a:xfrm>
                  <a:off x="2739532" y="2007742"/>
                  <a:ext cx="824040" cy="91800"/>
                </a:xfrm>
                <a:prstGeom prst="rect">
                  <a:avLst/>
                </a:prstGeom>
              </p:spPr>
            </p:pic>
          </mc:Fallback>
        </mc:AlternateContent>
        <mc:AlternateContent xmlns:mc="http://schemas.openxmlformats.org/markup-compatibility/2006">
          <mc:Choice xmlns:p14="http://schemas.microsoft.com/office/powerpoint/2010/main" Requires="p14">
            <p:contentPart p14:bwMode="auto" r:id="rId128">
              <p14:nvContentPartPr>
                <p14:cNvPr id="75" name="Ink 74">
                  <a:extLst>
                    <a:ext uri="{FF2B5EF4-FFF2-40B4-BE49-F238E27FC236}">
                      <a16:creationId xmlns:a16="http://schemas.microsoft.com/office/drawing/2014/main" id="{4CB823AF-1507-7B28-6FB0-006CF9C6032F}"/>
                    </a:ext>
                  </a:extLst>
                </p14:cNvPr>
                <p14:cNvContentPartPr/>
                <p14:nvPr/>
              </p14:nvContentPartPr>
              <p14:xfrm>
                <a:off x="2567092" y="1724422"/>
                <a:ext cx="47520" cy="434880"/>
              </p14:xfrm>
            </p:contentPart>
          </mc:Choice>
          <mc:Fallback>
            <p:pic>
              <p:nvPicPr>
                <p:cNvPr id="75" name="Ink 74">
                  <a:extLst>
                    <a:ext uri="{FF2B5EF4-FFF2-40B4-BE49-F238E27FC236}">
                      <a16:creationId xmlns:a16="http://schemas.microsoft.com/office/drawing/2014/main" id="{4CB823AF-1507-7B28-6FB0-006CF9C6032F}"/>
                    </a:ext>
                  </a:extLst>
                </p:cNvPr>
                <p:cNvPicPr/>
                <p:nvPr/>
              </p:nvPicPr>
              <p:blipFill>
                <a:blip r:embed="rId129"/>
                <a:stretch>
                  <a:fillRect/>
                </a:stretch>
              </p:blipFill>
              <p:spPr>
                <a:xfrm>
                  <a:off x="2549452" y="1706782"/>
                  <a:ext cx="83160" cy="470520"/>
                </a:xfrm>
                <a:prstGeom prst="rect">
                  <a:avLst/>
                </a:prstGeom>
              </p:spPr>
            </p:pic>
          </mc:Fallback>
        </mc:AlternateContent>
        <mc:AlternateContent xmlns:mc="http://schemas.openxmlformats.org/markup-compatibility/2006">
          <mc:Choice xmlns:p14="http://schemas.microsoft.com/office/powerpoint/2010/main" Requires="p14">
            <p:contentPart p14:bwMode="auto" r:id="rId130">
              <p14:nvContentPartPr>
                <p14:cNvPr id="76" name="Ink 75">
                  <a:extLst>
                    <a:ext uri="{FF2B5EF4-FFF2-40B4-BE49-F238E27FC236}">
                      <a16:creationId xmlns:a16="http://schemas.microsoft.com/office/drawing/2014/main" id="{F5BAF52D-C5DF-C64F-CAB6-D352AF23ED16}"/>
                    </a:ext>
                  </a:extLst>
                </p14:cNvPr>
                <p14:cNvContentPartPr/>
                <p14:nvPr/>
              </p14:nvContentPartPr>
              <p14:xfrm>
                <a:off x="2495812" y="1662142"/>
                <a:ext cx="1076400" cy="459000"/>
              </p14:xfrm>
            </p:contentPart>
          </mc:Choice>
          <mc:Fallback>
            <p:pic>
              <p:nvPicPr>
                <p:cNvPr id="76" name="Ink 75">
                  <a:extLst>
                    <a:ext uri="{FF2B5EF4-FFF2-40B4-BE49-F238E27FC236}">
                      <a16:creationId xmlns:a16="http://schemas.microsoft.com/office/drawing/2014/main" id="{F5BAF52D-C5DF-C64F-CAB6-D352AF23ED16}"/>
                    </a:ext>
                  </a:extLst>
                </p:cNvPr>
                <p:cNvPicPr/>
                <p:nvPr/>
              </p:nvPicPr>
              <p:blipFill>
                <a:blip r:embed="rId131"/>
                <a:stretch>
                  <a:fillRect/>
                </a:stretch>
              </p:blipFill>
              <p:spPr>
                <a:xfrm>
                  <a:off x="2478172" y="1644502"/>
                  <a:ext cx="1112040" cy="494640"/>
                </a:xfrm>
                <a:prstGeom prst="rect">
                  <a:avLst/>
                </a:prstGeom>
              </p:spPr>
            </p:pic>
          </mc:Fallback>
        </mc:AlternateContent>
        <mc:AlternateContent xmlns:mc="http://schemas.openxmlformats.org/markup-compatibility/2006">
          <mc:Choice xmlns:p14="http://schemas.microsoft.com/office/powerpoint/2010/main" Requires="p14">
            <p:contentPart p14:bwMode="auto" r:id="rId132">
              <p14:nvContentPartPr>
                <p14:cNvPr id="113" name="Ink 112">
                  <a:extLst>
                    <a:ext uri="{FF2B5EF4-FFF2-40B4-BE49-F238E27FC236}">
                      <a16:creationId xmlns:a16="http://schemas.microsoft.com/office/drawing/2014/main" id="{75DD9ED1-0DA4-1747-7E44-65FDC317683C}"/>
                    </a:ext>
                  </a:extLst>
                </p14:cNvPr>
                <p14:cNvContentPartPr/>
                <p14:nvPr/>
              </p14:nvContentPartPr>
              <p14:xfrm>
                <a:off x="4162972" y="2683822"/>
                <a:ext cx="369000" cy="244440"/>
              </p14:xfrm>
            </p:contentPart>
          </mc:Choice>
          <mc:Fallback>
            <p:pic>
              <p:nvPicPr>
                <p:cNvPr id="113" name="Ink 112">
                  <a:extLst>
                    <a:ext uri="{FF2B5EF4-FFF2-40B4-BE49-F238E27FC236}">
                      <a16:creationId xmlns:a16="http://schemas.microsoft.com/office/drawing/2014/main" id="{75DD9ED1-0DA4-1747-7E44-65FDC317683C}"/>
                    </a:ext>
                  </a:extLst>
                </p:cNvPr>
                <p:cNvPicPr/>
                <p:nvPr/>
              </p:nvPicPr>
              <p:blipFill>
                <a:blip r:embed="rId133"/>
                <a:stretch>
                  <a:fillRect/>
                </a:stretch>
              </p:blipFill>
              <p:spPr>
                <a:xfrm>
                  <a:off x="4145332" y="2665822"/>
                  <a:ext cx="404640" cy="280080"/>
                </a:xfrm>
                <a:prstGeom prst="rect">
                  <a:avLst/>
                </a:prstGeom>
              </p:spPr>
            </p:pic>
          </mc:Fallback>
        </mc:AlternateContent>
        <mc:AlternateContent xmlns:mc="http://schemas.openxmlformats.org/markup-compatibility/2006">
          <mc:Choice xmlns:p14="http://schemas.microsoft.com/office/powerpoint/2010/main" Requires="p14">
            <p:contentPart p14:bwMode="auto" r:id="rId134">
              <p14:nvContentPartPr>
                <p14:cNvPr id="114" name="Ink 113">
                  <a:extLst>
                    <a:ext uri="{FF2B5EF4-FFF2-40B4-BE49-F238E27FC236}">
                      <a16:creationId xmlns:a16="http://schemas.microsoft.com/office/drawing/2014/main" id="{B7AB4C61-C1AB-6D20-3045-585830C4A069}"/>
                    </a:ext>
                  </a:extLst>
                </p14:cNvPr>
                <p14:cNvContentPartPr/>
                <p14:nvPr/>
              </p14:nvContentPartPr>
              <p14:xfrm>
                <a:off x="4196812" y="3001702"/>
                <a:ext cx="264600" cy="129600"/>
              </p14:xfrm>
            </p:contentPart>
          </mc:Choice>
          <mc:Fallback>
            <p:pic>
              <p:nvPicPr>
                <p:cNvPr id="114" name="Ink 113">
                  <a:extLst>
                    <a:ext uri="{FF2B5EF4-FFF2-40B4-BE49-F238E27FC236}">
                      <a16:creationId xmlns:a16="http://schemas.microsoft.com/office/drawing/2014/main" id="{B7AB4C61-C1AB-6D20-3045-585830C4A069}"/>
                    </a:ext>
                  </a:extLst>
                </p:cNvPr>
                <p:cNvPicPr/>
                <p:nvPr/>
              </p:nvPicPr>
              <p:blipFill>
                <a:blip r:embed="rId135"/>
                <a:stretch>
                  <a:fillRect/>
                </a:stretch>
              </p:blipFill>
              <p:spPr>
                <a:xfrm>
                  <a:off x="4178812" y="2984062"/>
                  <a:ext cx="300240" cy="165240"/>
                </a:xfrm>
                <a:prstGeom prst="rect">
                  <a:avLst/>
                </a:prstGeom>
              </p:spPr>
            </p:pic>
          </mc:Fallback>
        </mc:AlternateContent>
        <mc:AlternateContent xmlns:mc="http://schemas.openxmlformats.org/markup-compatibility/2006">
          <mc:Choice xmlns:p14="http://schemas.microsoft.com/office/powerpoint/2010/main" Requires="p14">
            <p:contentPart p14:bwMode="auto" r:id="rId136">
              <p14:nvContentPartPr>
                <p14:cNvPr id="115" name="Ink 114">
                  <a:extLst>
                    <a:ext uri="{FF2B5EF4-FFF2-40B4-BE49-F238E27FC236}">
                      <a16:creationId xmlns:a16="http://schemas.microsoft.com/office/drawing/2014/main" id="{052B4293-E8C6-6FFC-1ACF-F84A214C8B21}"/>
                    </a:ext>
                  </a:extLst>
                </p14:cNvPr>
                <p14:cNvContentPartPr/>
                <p14:nvPr/>
              </p14:nvContentPartPr>
              <p14:xfrm>
                <a:off x="4601812" y="2993782"/>
                <a:ext cx="228600" cy="124920"/>
              </p14:xfrm>
            </p:contentPart>
          </mc:Choice>
          <mc:Fallback>
            <p:pic>
              <p:nvPicPr>
                <p:cNvPr id="115" name="Ink 114">
                  <a:extLst>
                    <a:ext uri="{FF2B5EF4-FFF2-40B4-BE49-F238E27FC236}">
                      <a16:creationId xmlns:a16="http://schemas.microsoft.com/office/drawing/2014/main" id="{052B4293-E8C6-6FFC-1ACF-F84A214C8B21}"/>
                    </a:ext>
                  </a:extLst>
                </p:cNvPr>
                <p:cNvPicPr/>
                <p:nvPr/>
              </p:nvPicPr>
              <p:blipFill>
                <a:blip r:embed="rId137"/>
                <a:stretch>
                  <a:fillRect/>
                </a:stretch>
              </p:blipFill>
              <p:spPr>
                <a:xfrm>
                  <a:off x="4584172" y="2976142"/>
                  <a:ext cx="264240" cy="160560"/>
                </a:xfrm>
                <a:prstGeom prst="rect">
                  <a:avLst/>
                </a:prstGeom>
              </p:spPr>
            </p:pic>
          </mc:Fallback>
        </mc:AlternateContent>
        <mc:AlternateContent xmlns:mc="http://schemas.openxmlformats.org/markup-compatibility/2006">
          <mc:Choice xmlns:p14="http://schemas.microsoft.com/office/powerpoint/2010/main" Requires="p14">
            <p:contentPart p14:bwMode="auto" r:id="rId138">
              <p14:nvContentPartPr>
                <p14:cNvPr id="116" name="Ink 115">
                  <a:extLst>
                    <a:ext uri="{FF2B5EF4-FFF2-40B4-BE49-F238E27FC236}">
                      <a16:creationId xmlns:a16="http://schemas.microsoft.com/office/drawing/2014/main" id="{C8E1486A-3E20-A7D7-3366-0137EA13F80A}"/>
                    </a:ext>
                  </a:extLst>
                </p14:cNvPr>
                <p14:cNvContentPartPr/>
                <p14:nvPr/>
              </p14:nvContentPartPr>
              <p14:xfrm>
                <a:off x="4836172" y="2872822"/>
                <a:ext cx="212760" cy="155520"/>
              </p14:xfrm>
            </p:contentPart>
          </mc:Choice>
          <mc:Fallback>
            <p:pic>
              <p:nvPicPr>
                <p:cNvPr id="116" name="Ink 115">
                  <a:extLst>
                    <a:ext uri="{FF2B5EF4-FFF2-40B4-BE49-F238E27FC236}">
                      <a16:creationId xmlns:a16="http://schemas.microsoft.com/office/drawing/2014/main" id="{C8E1486A-3E20-A7D7-3366-0137EA13F80A}"/>
                    </a:ext>
                  </a:extLst>
                </p:cNvPr>
                <p:cNvPicPr/>
                <p:nvPr/>
              </p:nvPicPr>
              <p:blipFill>
                <a:blip r:embed="rId139"/>
                <a:stretch>
                  <a:fillRect/>
                </a:stretch>
              </p:blipFill>
              <p:spPr>
                <a:xfrm>
                  <a:off x="4818532" y="2855182"/>
                  <a:ext cx="248400" cy="191160"/>
                </a:xfrm>
                <a:prstGeom prst="rect">
                  <a:avLst/>
                </a:prstGeom>
              </p:spPr>
            </p:pic>
          </mc:Fallback>
        </mc:AlternateContent>
        <mc:AlternateContent xmlns:mc="http://schemas.openxmlformats.org/markup-compatibility/2006">
          <mc:Choice xmlns:p14="http://schemas.microsoft.com/office/powerpoint/2010/main" Requires="p14">
            <p:contentPart p14:bwMode="auto" r:id="rId140">
              <p14:nvContentPartPr>
                <p14:cNvPr id="179" name="Ink 178">
                  <a:extLst>
                    <a:ext uri="{FF2B5EF4-FFF2-40B4-BE49-F238E27FC236}">
                      <a16:creationId xmlns:a16="http://schemas.microsoft.com/office/drawing/2014/main" id="{AF1B52A0-9580-0266-FF87-EE822AE42B29}"/>
                    </a:ext>
                  </a:extLst>
                </p14:cNvPr>
                <p14:cNvContentPartPr/>
                <p14:nvPr/>
              </p14:nvContentPartPr>
              <p14:xfrm>
                <a:off x="5906812" y="4474102"/>
                <a:ext cx="28800" cy="197640"/>
              </p14:xfrm>
            </p:contentPart>
          </mc:Choice>
          <mc:Fallback>
            <p:pic>
              <p:nvPicPr>
                <p:cNvPr id="179" name="Ink 178">
                  <a:extLst>
                    <a:ext uri="{FF2B5EF4-FFF2-40B4-BE49-F238E27FC236}">
                      <a16:creationId xmlns:a16="http://schemas.microsoft.com/office/drawing/2014/main" id="{AF1B52A0-9580-0266-FF87-EE822AE42B29}"/>
                    </a:ext>
                  </a:extLst>
                </p:cNvPr>
                <p:cNvPicPr/>
                <p:nvPr/>
              </p:nvPicPr>
              <p:blipFill>
                <a:blip r:embed="rId141"/>
                <a:stretch>
                  <a:fillRect/>
                </a:stretch>
              </p:blipFill>
              <p:spPr>
                <a:xfrm>
                  <a:off x="5889172" y="4456102"/>
                  <a:ext cx="64440" cy="233280"/>
                </a:xfrm>
                <a:prstGeom prst="rect">
                  <a:avLst/>
                </a:prstGeom>
              </p:spPr>
            </p:pic>
          </mc:Fallback>
        </mc:AlternateContent>
        <mc:AlternateContent xmlns:mc="http://schemas.openxmlformats.org/markup-compatibility/2006">
          <mc:Choice xmlns:p14="http://schemas.microsoft.com/office/powerpoint/2010/main" Requires="p14">
            <p:contentPart p14:bwMode="auto" r:id="rId142">
              <p14:nvContentPartPr>
                <p14:cNvPr id="180" name="Ink 179">
                  <a:extLst>
                    <a:ext uri="{FF2B5EF4-FFF2-40B4-BE49-F238E27FC236}">
                      <a16:creationId xmlns:a16="http://schemas.microsoft.com/office/drawing/2014/main" id="{A4CF2944-FEE7-B27E-9BDB-9D50782D5E12}"/>
                    </a:ext>
                  </a:extLst>
                </p14:cNvPr>
                <p14:cNvContentPartPr/>
                <p14:nvPr/>
              </p14:nvContentPartPr>
              <p14:xfrm>
                <a:off x="6002572" y="4500022"/>
                <a:ext cx="101520" cy="127080"/>
              </p14:xfrm>
            </p:contentPart>
          </mc:Choice>
          <mc:Fallback>
            <p:pic>
              <p:nvPicPr>
                <p:cNvPr id="180" name="Ink 179">
                  <a:extLst>
                    <a:ext uri="{FF2B5EF4-FFF2-40B4-BE49-F238E27FC236}">
                      <a16:creationId xmlns:a16="http://schemas.microsoft.com/office/drawing/2014/main" id="{A4CF2944-FEE7-B27E-9BDB-9D50782D5E12}"/>
                    </a:ext>
                  </a:extLst>
                </p:cNvPr>
                <p:cNvPicPr/>
                <p:nvPr/>
              </p:nvPicPr>
              <p:blipFill>
                <a:blip r:embed="rId143"/>
                <a:stretch>
                  <a:fillRect/>
                </a:stretch>
              </p:blipFill>
              <p:spPr>
                <a:xfrm>
                  <a:off x="5984572" y="4482022"/>
                  <a:ext cx="137160" cy="162720"/>
                </a:xfrm>
                <a:prstGeom prst="rect">
                  <a:avLst/>
                </a:prstGeom>
              </p:spPr>
            </p:pic>
          </mc:Fallback>
        </mc:AlternateContent>
        <mc:AlternateContent xmlns:mc="http://schemas.openxmlformats.org/markup-compatibility/2006">
          <mc:Choice xmlns:p14="http://schemas.microsoft.com/office/powerpoint/2010/main" Requires="p14">
            <p:contentPart p14:bwMode="auto" r:id="rId144">
              <p14:nvContentPartPr>
                <p14:cNvPr id="181" name="Ink 180">
                  <a:extLst>
                    <a:ext uri="{FF2B5EF4-FFF2-40B4-BE49-F238E27FC236}">
                      <a16:creationId xmlns:a16="http://schemas.microsoft.com/office/drawing/2014/main" id="{F55FE9A4-A94C-EA8F-F29B-47F42E8571C4}"/>
                    </a:ext>
                  </a:extLst>
                </p14:cNvPr>
                <p14:cNvContentPartPr/>
                <p14:nvPr/>
              </p14:nvContentPartPr>
              <p14:xfrm>
                <a:off x="6172132" y="4487062"/>
                <a:ext cx="161640" cy="152640"/>
              </p14:xfrm>
            </p:contentPart>
          </mc:Choice>
          <mc:Fallback>
            <p:pic>
              <p:nvPicPr>
                <p:cNvPr id="181" name="Ink 180">
                  <a:extLst>
                    <a:ext uri="{FF2B5EF4-FFF2-40B4-BE49-F238E27FC236}">
                      <a16:creationId xmlns:a16="http://schemas.microsoft.com/office/drawing/2014/main" id="{F55FE9A4-A94C-EA8F-F29B-47F42E8571C4}"/>
                    </a:ext>
                  </a:extLst>
                </p:cNvPr>
                <p:cNvPicPr/>
                <p:nvPr/>
              </p:nvPicPr>
              <p:blipFill>
                <a:blip r:embed="rId145"/>
                <a:stretch>
                  <a:fillRect/>
                </a:stretch>
              </p:blipFill>
              <p:spPr>
                <a:xfrm>
                  <a:off x="6154132" y="4469062"/>
                  <a:ext cx="197280" cy="188280"/>
                </a:xfrm>
                <a:prstGeom prst="rect">
                  <a:avLst/>
                </a:prstGeom>
              </p:spPr>
            </p:pic>
          </mc:Fallback>
        </mc:AlternateContent>
        <mc:AlternateContent xmlns:mc="http://schemas.openxmlformats.org/markup-compatibility/2006">
          <mc:Choice xmlns:p14="http://schemas.microsoft.com/office/powerpoint/2010/main" Requires="p14">
            <p:contentPart p14:bwMode="auto" r:id="rId146">
              <p14:nvContentPartPr>
                <p14:cNvPr id="182" name="Ink 181">
                  <a:extLst>
                    <a:ext uri="{FF2B5EF4-FFF2-40B4-BE49-F238E27FC236}">
                      <a16:creationId xmlns:a16="http://schemas.microsoft.com/office/drawing/2014/main" id="{439DD7E5-42F9-E25A-E512-98A5765DB97D}"/>
                    </a:ext>
                  </a:extLst>
                </p14:cNvPr>
                <p14:cNvContentPartPr/>
                <p14:nvPr/>
              </p14:nvContentPartPr>
              <p14:xfrm>
                <a:off x="6356092" y="4469062"/>
                <a:ext cx="164160" cy="84240"/>
              </p14:xfrm>
            </p:contentPart>
          </mc:Choice>
          <mc:Fallback>
            <p:pic>
              <p:nvPicPr>
                <p:cNvPr id="182" name="Ink 181">
                  <a:extLst>
                    <a:ext uri="{FF2B5EF4-FFF2-40B4-BE49-F238E27FC236}">
                      <a16:creationId xmlns:a16="http://schemas.microsoft.com/office/drawing/2014/main" id="{439DD7E5-42F9-E25A-E512-98A5765DB97D}"/>
                    </a:ext>
                  </a:extLst>
                </p:cNvPr>
                <p:cNvPicPr/>
                <p:nvPr/>
              </p:nvPicPr>
              <p:blipFill>
                <a:blip r:embed="rId147"/>
                <a:stretch>
                  <a:fillRect/>
                </a:stretch>
              </p:blipFill>
              <p:spPr>
                <a:xfrm>
                  <a:off x="6338452" y="4451422"/>
                  <a:ext cx="199800" cy="119880"/>
                </a:xfrm>
                <a:prstGeom prst="rect">
                  <a:avLst/>
                </a:prstGeom>
              </p:spPr>
            </p:pic>
          </mc:Fallback>
        </mc:AlternateContent>
        <mc:AlternateContent xmlns:mc="http://schemas.openxmlformats.org/markup-compatibility/2006">
          <mc:Choice xmlns:p14="http://schemas.microsoft.com/office/powerpoint/2010/main" Requires="p14">
            <p:contentPart p14:bwMode="auto" r:id="rId148">
              <p14:nvContentPartPr>
                <p14:cNvPr id="183" name="Ink 182">
                  <a:extLst>
                    <a:ext uri="{FF2B5EF4-FFF2-40B4-BE49-F238E27FC236}">
                      <a16:creationId xmlns:a16="http://schemas.microsoft.com/office/drawing/2014/main" id="{1FDB09B4-26AC-BD8F-5603-6ACF29DBA344}"/>
                    </a:ext>
                  </a:extLst>
                </p14:cNvPr>
                <p14:cNvContentPartPr/>
                <p14:nvPr/>
              </p14:nvContentPartPr>
              <p14:xfrm>
                <a:off x="6596572" y="4460422"/>
                <a:ext cx="135000" cy="180360"/>
              </p14:xfrm>
            </p:contentPart>
          </mc:Choice>
          <mc:Fallback>
            <p:pic>
              <p:nvPicPr>
                <p:cNvPr id="183" name="Ink 182">
                  <a:extLst>
                    <a:ext uri="{FF2B5EF4-FFF2-40B4-BE49-F238E27FC236}">
                      <a16:creationId xmlns:a16="http://schemas.microsoft.com/office/drawing/2014/main" id="{1FDB09B4-26AC-BD8F-5603-6ACF29DBA344}"/>
                    </a:ext>
                  </a:extLst>
                </p:cNvPr>
                <p:cNvPicPr/>
                <p:nvPr/>
              </p:nvPicPr>
              <p:blipFill>
                <a:blip r:embed="rId149"/>
                <a:stretch>
                  <a:fillRect/>
                </a:stretch>
              </p:blipFill>
              <p:spPr>
                <a:xfrm>
                  <a:off x="6578572" y="4442422"/>
                  <a:ext cx="170640" cy="216000"/>
                </a:xfrm>
                <a:prstGeom prst="rect">
                  <a:avLst/>
                </a:prstGeom>
              </p:spPr>
            </p:pic>
          </mc:Fallback>
        </mc:AlternateContent>
        <mc:AlternateContent xmlns:mc="http://schemas.openxmlformats.org/markup-compatibility/2006">
          <mc:Choice xmlns:p14="http://schemas.microsoft.com/office/powerpoint/2010/main" Requires="p14">
            <p:contentPart p14:bwMode="auto" r:id="rId150">
              <p14:nvContentPartPr>
                <p14:cNvPr id="184" name="Ink 183">
                  <a:extLst>
                    <a:ext uri="{FF2B5EF4-FFF2-40B4-BE49-F238E27FC236}">
                      <a16:creationId xmlns:a16="http://schemas.microsoft.com/office/drawing/2014/main" id="{90E83086-DC18-0BC3-C55A-4C0AE2B4B6EC}"/>
                    </a:ext>
                  </a:extLst>
                </p14:cNvPr>
                <p14:cNvContentPartPr/>
                <p14:nvPr/>
              </p14:nvContentPartPr>
              <p14:xfrm>
                <a:off x="6822292" y="4476262"/>
                <a:ext cx="21240" cy="210960"/>
              </p14:xfrm>
            </p:contentPart>
          </mc:Choice>
          <mc:Fallback>
            <p:pic>
              <p:nvPicPr>
                <p:cNvPr id="184" name="Ink 183">
                  <a:extLst>
                    <a:ext uri="{FF2B5EF4-FFF2-40B4-BE49-F238E27FC236}">
                      <a16:creationId xmlns:a16="http://schemas.microsoft.com/office/drawing/2014/main" id="{90E83086-DC18-0BC3-C55A-4C0AE2B4B6EC}"/>
                    </a:ext>
                  </a:extLst>
                </p:cNvPr>
                <p:cNvPicPr/>
                <p:nvPr/>
              </p:nvPicPr>
              <p:blipFill>
                <a:blip r:embed="rId151"/>
                <a:stretch>
                  <a:fillRect/>
                </a:stretch>
              </p:blipFill>
              <p:spPr>
                <a:xfrm>
                  <a:off x="6804292" y="4458622"/>
                  <a:ext cx="56880" cy="246600"/>
                </a:xfrm>
                <a:prstGeom prst="rect">
                  <a:avLst/>
                </a:prstGeom>
              </p:spPr>
            </p:pic>
          </mc:Fallback>
        </mc:AlternateContent>
        <mc:AlternateContent xmlns:mc="http://schemas.openxmlformats.org/markup-compatibility/2006">
          <mc:Choice xmlns:p14="http://schemas.microsoft.com/office/powerpoint/2010/main" Requires="p14">
            <p:contentPart p14:bwMode="auto" r:id="rId152">
              <p14:nvContentPartPr>
                <p14:cNvPr id="185" name="Ink 184">
                  <a:extLst>
                    <a:ext uri="{FF2B5EF4-FFF2-40B4-BE49-F238E27FC236}">
                      <a16:creationId xmlns:a16="http://schemas.microsoft.com/office/drawing/2014/main" id="{7342F165-DB25-9D04-E6D4-6A6ED6F21E13}"/>
                    </a:ext>
                  </a:extLst>
                </p14:cNvPr>
                <p14:cNvContentPartPr/>
                <p14:nvPr/>
              </p14:nvContentPartPr>
              <p14:xfrm>
                <a:off x="7297492" y="4516582"/>
                <a:ext cx="114120" cy="167040"/>
              </p14:xfrm>
            </p:contentPart>
          </mc:Choice>
          <mc:Fallback>
            <p:pic>
              <p:nvPicPr>
                <p:cNvPr id="185" name="Ink 184">
                  <a:extLst>
                    <a:ext uri="{FF2B5EF4-FFF2-40B4-BE49-F238E27FC236}">
                      <a16:creationId xmlns:a16="http://schemas.microsoft.com/office/drawing/2014/main" id="{7342F165-DB25-9D04-E6D4-6A6ED6F21E13}"/>
                    </a:ext>
                  </a:extLst>
                </p:cNvPr>
                <p:cNvPicPr/>
                <p:nvPr/>
              </p:nvPicPr>
              <p:blipFill>
                <a:blip r:embed="rId153"/>
                <a:stretch>
                  <a:fillRect/>
                </a:stretch>
              </p:blipFill>
              <p:spPr>
                <a:xfrm>
                  <a:off x="7279852" y="4498942"/>
                  <a:ext cx="149760" cy="202680"/>
                </a:xfrm>
                <a:prstGeom prst="rect">
                  <a:avLst/>
                </a:prstGeom>
              </p:spPr>
            </p:pic>
          </mc:Fallback>
        </mc:AlternateContent>
        <mc:AlternateContent xmlns:mc="http://schemas.openxmlformats.org/markup-compatibility/2006">
          <mc:Choice xmlns:p14="http://schemas.microsoft.com/office/powerpoint/2010/main" Requires="p14">
            <p:contentPart p14:bwMode="auto" r:id="rId154">
              <p14:nvContentPartPr>
                <p14:cNvPr id="186" name="Ink 185">
                  <a:extLst>
                    <a:ext uri="{FF2B5EF4-FFF2-40B4-BE49-F238E27FC236}">
                      <a16:creationId xmlns:a16="http://schemas.microsoft.com/office/drawing/2014/main" id="{60891367-6AB4-F2AD-E690-ACD1B30C32DA}"/>
                    </a:ext>
                  </a:extLst>
                </p14:cNvPr>
                <p14:cNvContentPartPr/>
                <p14:nvPr/>
              </p14:nvContentPartPr>
              <p14:xfrm>
                <a:off x="7450132" y="4485982"/>
                <a:ext cx="129240" cy="199800"/>
              </p14:xfrm>
            </p:contentPart>
          </mc:Choice>
          <mc:Fallback>
            <p:pic>
              <p:nvPicPr>
                <p:cNvPr id="186" name="Ink 185">
                  <a:extLst>
                    <a:ext uri="{FF2B5EF4-FFF2-40B4-BE49-F238E27FC236}">
                      <a16:creationId xmlns:a16="http://schemas.microsoft.com/office/drawing/2014/main" id="{60891367-6AB4-F2AD-E690-ACD1B30C32DA}"/>
                    </a:ext>
                  </a:extLst>
                </p:cNvPr>
                <p:cNvPicPr/>
                <p:nvPr/>
              </p:nvPicPr>
              <p:blipFill>
                <a:blip r:embed="rId155"/>
                <a:stretch>
                  <a:fillRect/>
                </a:stretch>
              </p:blipFill>
              <p:spPr>
                <a:xfrm>
                  <a:off x="7432492" y="4467982"/>
                  <a:ext cx="164880" cy="235440"/>
                </a:xfrm>
                <a:prstGeom prst="rect">
                  <a:avLst/>
                </a:prstGeom>
              </p:spPr>
            </p:pic>
          </mc:Fallback>
        </mc:AlternateContent>
        <mc:AlternateContent xmlns:mc="http://schemas.openxmlformats.org/markup-compatibility/2006">
          <mc:Choice xmlns:p14="http://schemas.microsoft.com/office/powerpoint/2010/main" Requires="p14">
            <p:contentPart p14:bwMode="auto" r:id="rId156">
              <p14:nvContentPartPr>
                <p14:cNvPr id="187" name="Ink 186">
                  <a:extLst>
                    <a:ext uri="{FF2B5EF4-FFF2-40B4-BE49-F238E27FC236}">
                      <a16:creationId xmlns:a16="http://schemas.microsoft.com/office/drawing/2014/main" id="{A11E040F-AC06-93E0-01FA-9D5CC72DDC46}"/>
                    </a:ext>
                  </a:extLst>
                </p14:cNvPr>
                <p14:cNvContentPartPr/>
                <p14:nvPr/>
              </p14:nvContentPartPr>
              <p14:xfrm>
                <a:off x="8122612" y="4535302"/>
                <a:ext cx="124920" cy="158760"/>
              </p14:xfrm>
            </p:contentPart>
          </mc:Choice>
          <mc:Fallback>
            <p:pic>
              <p:nvPicPr>
                <p:cNvPr id="187" name="Ink 186">
                  <a:extLst>
                    <a:ext uri="{FF2B5EF4-FFF2-40B4-BE49-F238E27FC236}">
                      <a16:creationId xmlns:a16="http://schemas.microsoft.com/office/drawing/2014/main" id="{A11E040F-AC06-93E0-01FA-9D5CC72DDC46}"/>
                    </a:ext>
                  </a:extLst>
                </p:cNvPr>
                <p:cNvPicPr/>
                <p:nvPr/>
              </p:nvPicPr>
              <p:blipFill>
                <a:blip r:embed="rId157"/>
                <a:stretch>
                  <a:fillRect/>
                </a:stretch>
              </p:blipFill>
              <p:spPr>
                <a:xfrm>
                  <a:off x="8104612" y="4517302"/>
                  <a:ext cx="160560" cy="194400"/>
                </a:xfrm>
                <a:prstGeom prst="rect">
                  <a:avLst/>
                </a:prstGeom>
              </p:spPr>
            </p:pic>
          </mc:Fallback>
        </mc:AlternateContent>
        <mc:AlternateContent xmlns:mc="http://schemas.openxmlformats.org/markup-compatibility/2006">
          <mc:Choice xmlns:p14="http://schemas.microsoft.com/office/powerpoint/2010/main" Requires="p14">
            <p:contentPart p14:bwMode="auto" r:id="rId158">
              <p14:nvContentPartPr>
                <p14:cNvPr id="188" name="Ink 187">
                  <a:extLst>
                    <a:ext uri="{FF2B5EF4-FFF2-40B4-BE49-F238E27FC236}">
                      <a16:creationId xmlns:a16="http://schemas.microsoft.com/office/drawing/2014/main" id="{2FAD0D1A-1298-B184-84C0-5C4729CB2425}"/>
                    </a:ext>
                  </a:extLst>
                </p14:cNvPr>
                <p14:cNvContentPartPr/>
                <p14:nvPr/>
              </p14:nvContentPartPr>
              <p14:xfrm>
                <a:off x="8332492" y="4576342"/>
                <a:ext cx="97560" cy="121680"/>
              </p14:xfrm>
            </p:contentPart>
          </mc:Choice>
          <mc:Fallback>
            <p:pic>
              <p:nvPicPr>
                <p:cNvPr id="188" name="Ink 187">
                  <a:extLst>
                    <a:ext uri="{FF2B5EF4-FFF2-40B4-BE49-F238E27FC236}">
                      <a16:creationId xmlns:a16="http://schemas.microsoft.com/office/drawing/2014/main" id="{2FAD0D1A-1298-B184-84C0-5C4729CB2425}"/>
                    </a:ext>
                  </a:extLst>
                </p:cNvPr>
                <p:cNvPicPr/>
                <p:nvPr/>
              </p:nvPicPr>
              <p:blipFill>
                <a:blip r:embed="rId159"/>
                <a:stretch>
                  <a:fillRect/>
                </a:stretch>
              </p:blipFill>
              <p:spPr>
                <a:xfrm>
                  <a:off x="8314492" y="4558342"/>
                  <a:ext cx="133200" cy="157320"/>
                </a:xfrm>
                <a:prstGeom prst="rect">
                  <a:avLst/>
                </a:prstGeom>
              </p:spPr>
            </p:pic>
          </mc:Fallback>
        </mc:AlternateContent>
        <mc:AlternateContent xmlns:mc="http://schemas.openxmlformats.org/markup-compatibility/2006">
          <mc:Choice xmlns:p14="http://schemas.microsoft.com/office/powerpoint/2010/main" Requires="p14">
            <p:contentPart p14:bwMode="auto" r:id="rId160">
              <p14:nvContentPartPr>
                <p14:cNvPr id="189" name="Ink 188">
                  <a:extLst>
                    <a:ext uri="{FF2B5EF4-FFF2-40B4-BE49-F238E27FC236}">
                      <a16:creationId xmlns:a16="http://schemas.microsoft.com/office/drawing/2014/main" id="{9E0FC668-1E65-9B23-6ADA-A7CE8907DBE2}"/>
                    </a:ext>
                  </a:extLst>
                </p14:cNvPr>
                <p14:cNvContentPartPr/>
                <p14:nvPr/>
              </p14:nvContentPartPr>
              <p14:xfrm>
                <a:off x="8497732" y="4554742"/>
                <a:ext cx="56520" cy="182160"/>
              </p14:xfrm>
            </p:contentPart>
          </mc:Choice>
          <mc:Fallback>
            <p:pic>
              <p:nvPicPr>
                <p:cNvPr id="189" name="Ink 188">
                  <a:extLst>
                    <a:ext uri="{FF2B5EF4-FFF2-40B4-BE49-F238E27FC236}">
                      <a16:creationId xmlns:a16="http://schemas.microsoft.com/office/drawing/2014/main" id="{9E0FC668-1E65-9B23-6ADA-A7CE8907DBE2}"/>
                    </a:ext>
                  </a:extLst>
                </p:cNvPr>
                <p:cNvPicPr/>
                <p:nvPr/>
              </p:nvPicPr>
              <p:blipFill>
                <a:blip r:embed="rId161"/>
                <a:stretch>
                  <a:fillRect/>
                </a:stretch>
              </p:blipFill>
              <p:spPr>
                <a:xfrm>
                  <a:off x="8480092" y="4537102"/>
                  <a:ext cx="92160" cy="217800"/>
                </a:xfrm>
                <a:prstGeom prst="rect">
                  <a:avLst/>
                </a:prstGeom>
              </p:spPr>
            </p:pic>
          </mc:Fallback>
        </mc:AlternateContent>
        <mc:AlternateContent xmlns:mc="http://schemas.openxmlformats.org/markup-compatibility/2006">
          <mc:Choice xmlns:p14="http://schemas.microsoft.com/office/powerpoint/2010/main" Requires="p14">
            <p:contentPart p14:bwMode="auto" r:id="rId162">
              <p14:nvContentPartPr>
                <p14:cNvPr id="190" name="Ink 189">
                  <a:extLst>
                    <a:ext uri="{FF2B5EF4-FFF2-40B4-BE49-F238E27FC236}">
                      <a16:creationId xmlns:a16="http://schemas.microsoft.com/office/drawing/2014/main" id="{1976A758-D2C8-4B1F-CE4E-D49F442E787C}"/>
                    </a:ext>
                  </a:extLst>
                </p14:cNvPr>
                <p14:cNvContentPartPr/>
                <p14:nvPr/>
              </p14:nvContentPartPr>
              <p14:xfrm>
                <a:off x="9178852" y="4535662"/>
                <a:ext cx="135000" cy="200520"/>
              </p14:xfrm>
            </p:contentPart>
          </mc:Choice>
          <mc:Fallback>
            <p:pic>
              <p:nvPicPr>
                <p:cNvPr id="190" name="Ink 189">
                  <a:extLst>
                    <a:ext uri="{FF2B5EF4-FFF2-40B4-BE49-F238E27FC236}">
                      <a16:creationId xmlns:a16="http://schemas.microsoft.com/office/drawing/2014/main" id="{1976A758-D2C8-4B1F-CE4E-D49F442E787C}"/>
                    </a:ext>
                  </a:extLst>
                </p:cNvPr>
                <p:cNvPicPr/>
                <p:nvPr/>
              </p:nvPicPr>
              <p:blipFill>
                <a:blip r:embed="rId163"/>
                <a:stretch>
                  <a:fillRect/>
                </a:stretch>
              </p:blipFill>
              <p:spPr>
                <a:xfrm>
                  <a:off x="9160852" y="4517662"/>
                  <a:ext cx="170640" cy="236160"/>
                </a:xfrm>
                <a:prstGeom prst="rect">
                  <a:avLst/>
                </a:prstGeom>
              </p:spPr>
            </p:pic>
          </mc:Fallback>
        </mc:AlternateContent>
        <mc:AlternateContent xmlns:mc="http://schemas.openxmlformats.org/markup-compatibility/2006">
          <mc:Choice xmlns:p14="http://schemas.microsoft.com/office/powerpoint/2010/main" Requires="p14">
            <p:contentPart p14:bwMode="auto" r:id="rId164">
              <p14:nvContentPartPr>
                <p14:cNvPr id="191" name="Ink 190">
                  <a:extLst>
                    <a:ext uri="{FF2B5EF4-FFF2-40B4-BE49-F238E27FC236}">
                      <a16:creationId xmlns:a16="http://schemas.microsoft.com/office/drawing/2014/main" id="{050CCF7D-D78D-1AEF-FF33-120FE2714FE5}"/>
                    </a:ext>
                  </a:extLst>
                </p14:cNvPr>
                <p14:cNvContentPartPr/>
                <p14:nvPr/>
              </p14:nvContentPartPr>
              <p14:xfrm>
                <a:off x="9364612" y="4560862"/>
                <a:ext cx="144360" cy="105480"/>
              </p14:xfrm>
            </p:contentPart>
          </mc:Choice>
          <mc:Fallback>
            <p:pic>
              <p:nvPicPr>
                <p:cNvPr id="191" name="Ink 190">
                  <a:extLst>
                    <a:ext uri="{FF2B5EF4-FFF2-40B4-BE49-F238E27FC236}">
                      <a16:creationId xmlns:a16="http://schemas.microsoft.com/office/drawing/2014/main" id="{050CCF7D-D78D-1AEF-FF33-120FE2714FE5}"/>
                    </a:ext>
                  </a:extLst>
                </p:cNvPr>
                <p:cNvPicPr/>
                <p:nvPr/>
              </p:nvPicPr>
              <p:blipFill>
                <a:blip r:embed="rId165"/>
                <a:stretch>
                  <a:fillRect/>
                </a:stretch>
              </p:blipFill>
              <p:spPr>
                <a:xfrm>
                  <a:off x="9346612" y="4542862"/>
                  <a:ext cx="180000" cy="141120"/>
                </a:xfrm>
                <a:prstGeom prst="rect">
                  <a:avLst/>
                </a:prstGeom>
              </p:spPr>
            </p:pic>
          </mc:Fallback>
        </mc:AlternateContent>
        <mc:AlternateContent xmlns:mc="http://schemas.openxmlformats.org/markup-compatibility/2006">
          <mc:Choice xmlns:p14="http://schemas.microsoft.com/office/powerpoint/2010/main" Requires="p14">
            <p:contentPart p14:bwMode="auto" r:id="rId166">
              <p14:nvContentPartPr>
                <p14:cNvPr id="192" name="Ink 191">
                  <a:extLst>
                    <a:ext uri="{FF2B5EF4-FFF2-40B4-BE49-F238E27FC236}">
                      <a16:creationId xmlns:a16="http://schemas.microsoft.com/office/drawing/2014/main" id="{D1889B8A-30EA-827D-064A-1FC89D0B9B76}"/>
                    </a:ext>
                  </a:extLst>
                </p14:cNvPr>
                <p14:cNvContentPartPr/>
                <p14:nvPr/>
              </p14:nvContentPartPr>
              <p14:xfrm>
                <a:off x="10048252" y="4577422"/>
                <a:ext cx="59040" cy="157680"/>
              </p14:xfrm>
            </p:contentPart>
          </mc:Choice>
          <mc:Fallback>
            <p:pic>
              <p:nvPicPr>
                <p:cNvPr id="192" name="Ink 191">
                  <a:extLst>
                    <a:ext uri="{FF2B5EF4-FFF2-40B4-BE49-F238E27FC236}">
                      <a16:creationId xmlns:a16="http://schemas.microsoft.com/office/drawing/2014/main" id="{D1889B8A-30EA-827D-064A-1FC89D0B9B76}"/>
                    </a:ext>
                  </a:extLst>
                </p:cNvPr>
                <p:cNvPicPr/>
                <p:nvPr/>
              </p:nvPicPr>
              <p:blipFill>
                <a:blip r:embed="rId167"/>
                <a:stretch>
                  <a:fillRect/>
                </a:stretch>
              </p:blipFill>
              <p:spPr>
                <a:xfrm>
                  <a:off x="10030252" y="4559782"/>
                  <a:ext cx="94680" cy="193320"/>
                </a:xfrm>
                <a:prstGeom prst="rect">
                  <a:avLst/>
                </a:prstGeom>
              </p:spPr>
            </p:pic>
          </mc:Fallback>
        </mc:AlternateContent>
        <mc:AlternateContent xmlns:mc="http://schemas.openxmlformats.org/markup-compatibility/2006">
          <mc:Choice xmlns:p14="http://schemas.microsoft.com/office/powerpoint/2010/main" Requires="p14">
            <p:contentPart p14:bwMode="auto" r:id="rId168">
              <p14:nvContentPartPr>
                <p14:cNvPr id="193" name="Ink 192">
                  <a:extLst>
                    <a:ext uri="{FF2B5EF4-FFF2-40B4-BE49-F238E27FC236}">
                      <a16:creationId xmlns:a16="http://schemas.microsoft.com/office/drawing/2014/main" id="{751725F8-9317-D72A-F0B5-B90C6B3A9609}"/>
                    </a:ext>
                  </a:extLst>
                </p14:cNvPr>
                <p14:cNvContentPartPr/>
                <p14:nvPr/>
              </p14:nvContentPartPr>
              <p14:xfrm>
                <a:off x="9949972" y="4547182"/>
                <a:ext cx="239040" cy="146520"/>
              </p14:xfrm>
            </p:contentPart>
          </mc:Choice>
          <mc:Fallback>
            <p:pic>
              <p:nvPicPr>
                <p:cNvPr id="193" name="Ink 192">
                  <a:extLst>
                    <a:ext uri="{FF2B5EF4-FFF2-40B4-BE49-F238E27FC236}">
                      <a16:creationId xmlns:a16="http://schemas.microsoft.com/office/drawing/2014/main" id="{751725F8-9317-D72A-F0B5-B90C6B3A9609}"/>
                    </a:ext>
                  </a:extLst>
                </p:cNvPr>
                <p:cNvPicPr/>
                <p:nvPr/>
              </p:nvPicPr>
              <p:blipFill>
                <a:blip r:embed="rId169"/>
                <a:stretch>
                  <a:fillRect/>
                </a:stretch>
              </p:blipFill>
              <p:spPr>
                <a:xfrm>
                  <a:off x="9932332" y="4529542"/>
                  <a:ext cx="274680" cy="182160"/>
                </a:xfrm>
                <a:prstGeom prst="rect">
                  <a:avLst/>
                </a:prstGeom>
              </p:spPr>
            </p:pic>
          </mc:Fallback>
        </mc:AlternateContent>
        <mc:AlternateContent xmlns:mc="http://schemas.openxmlformats.org/markup-compatibility/2006">
          <mc:Choice xmlns:p14="http://schemas.microsoft.com/office/powerpoint/2010/main" Requires="p14">
            <p:contentPart p14:bwMode="auto" r:id="rId170">
              <p14:nvContentPartPr>
                <p14:cNvPr id="194" name="Ink 193">
                  <a:extLst>
                    <a:ext uri="{FF2B5EF4-FFF2-40B4-BE49-F238E27FC236}">
                      <a16:creationId xmlns:a16="http://schemas.microsoft.com/office/drawing/2014/main" id="{99C29699-CB13-8BA7-14BB-AF58AF3CB168}"/>
                    </a:ext>
                  </a:extLst>
                </p14:cNvPr>
                <p14:cNvContentPartPr/>
                <p14:nvPr/>
              </p14:nvContentPartPr>
              <p14:xfrm>
                <a:off x="10253092" y="4566982"/>
                <a:ext cx="39960" cy="139320"/>
              </p14:xfrm>
            </p:contentPart>
          </mc:Choice>
          <mc:Fallback>
            <p:pic>
              <p:nvPicPr>
                <p:cNvPr id="194" name="Ink 193">
                  <a:extLst>
                    <a:ext uri="{FF2B5EF4-FFF2-40B4-BE49-F238E27FC236}">
                      <a16:creationId xmlns:a16="http://schemas.microsoft.com/office/drawing/2014/main" id="{99C29699-CB13-8BA7-14BB-AF58AF3CB168}"/>
                    </a:ext>
                  </a:extLst>
                </p:cNvPr>
                <p:cNvPicPr/>
                <p:nvPr/>
              </p:nvPicPr>
              <p:blipFill>
                <a:blip r:embed="rId171"/>
                <a:stretch>
                  <a:fillRect/>
                </a:stretch>
              </p:blipFill>
              <p:spPr>
                <a:xfrm>
                  <a:off x="10235092" y="4549342"/>
                  <a:ext cx="75600" cy="174960"/>
                </a:xfrm>
                <a:prstGeom prst="rect">
                  <a:avLst/>
                </a:prstGeom>
              </p:spPr>
            </p:pic>
          </mc:Fallback>
        </mc:AlternateContent>
        <mc:AlternateContent xmlns:mc="http://schemas.openxmlformats.org/markup-compatibility/2006">
          <mc:Choice xmlns:p14="http://schemas.microsoft.com/office/powerpoint/2010/main" Requires="p14">
            <p:contentPart p14:bwMode="auto" r:id="rId172">
              <p14:nvContentPartPr>
                <p14:cNvPr id="195" name="Ink 194">
                  <a:extLst>
                    <a:ext uri="{FF2B5EF4-FFF2-40B4-BE49-F238E27FC236}">
                      <a16:creationId xmlns:a16="http://schemas.microsoft.com/office/drawing/2014/main" id="{BF442556-7157-1BBD-E487-35FB35B6C643}"/>
                    </a:ext>
                  </a:extLst>
                </p14:cNvPr>
                <p14:cNvContentPartPr/>
                <p14:nvPr/>
              </p14:nvContentPartPr>
              <p14:xfrm>
                <a:off x="10653412" y="4524142"/>
                <a:ext cx="159480" cy="178560"/>
              </p14:xfrm>
            </p:contentPart>
          </mc:Choice>
          <mc:Fallback>
            <p:pic>
              <p:nvPicPr>
                <p:cNvPr id="195" name="Ink 194">
                  <a:extLst>
                    <a:ext uri="{FF2B5EF4-FFF2-40B4-BE49-F238E27FC236}">
                      <a16:creationId xmlns:a16="http://schemas.microsoft.com/office/drawing/2014/main" id="{BF442556-7157-1BBD-E487-35FB35B6C643}"/>
                    </a:ext>
                  </a:extLst>
                </p:cNvPr>
                <p:cNvPicPr/>
                <p:nvPr/>
              </p:nvPicPr>
              <p:blipFill>
                <a:blip r:embed="rId173"/>
                <a:stretch>
                  <a:fillRect/>
                </a:stretch>
              </p:blipFill>
              <p:spPr>
                <a:xfrm>
                  <a:off x="10635412" y="4506142"/>
                  <a:ext cx="195120" cy="214200"/>
                </a:xfrm>
                <a:prstGeom prst="rect">
                  <a:avLst/>
                </a:prstGeom>
              </p:spPr>
            </p:pic>
          </mc:Fallback>
        </mc:AlternateContent>
        <mc:AlternateContent xmlns:mc="http://schemas.openxmlformats.org/markup-compatibility/2006">
          <mc:Choice xmlns:p14="http://schemas.microsoft.com/office/powerpoint/2010/main" Requires="p14">
            <p:contentPart p14:bwMode="auto" r:id="rId174">
              <p14:nvContentPartPr>
                <p14:cNvPr id="196" name="Ink 195">
                  <a:extLst>
                    <a:ext uri="{FF2B5EF4-FFF2-40B4-BE49-F238E27FC236}">
                      <a16:creationId xmlns:a16="http://schemas.microsoft.com/office/drawing/2014/main" id="{5655FF2B-483D-26F8-424E-A070591FA8E8}"/>
                    </a:ext>
                  </a:extLst>
                </p14:cNvPr>
                <p14:cNvContentPartPr/>
                <p14:nvPr/>
              </p14:nvContentPartPr>
              <p14:xfrm>
                <a:off x="10702372" y="4500382"/>
                <a:ext cx="113040" cy="191520"/>
              </p14:xfrm>
            </p:contentPart>
          </mc:Choice>
          <mc:Fallback>
            <p:pic>
              <p:nvPicPr>
                <p:cNvPr id="196" name="Ink 195">
                  <a:extLst>
                    <a:ext uri="{FF2B5EF4-FFF2-40B4-BE49-F238E27FC236}">
                      <a16:creationId xmlns:a16="http://schemas.microsoft.com/office/drawing/2014/main" id="{5655FF2B-483D-26F8-424E-A070591FA8E8}"/>
                    </a:ext>
                  </a:extLst>
                </p:cNvPr>
                <p:cNvPicPr/>
                <p:nvPr/>
              </p:nvPicPr>
              <p:blipFill>
                <a:blip r:embed="rId175"/>
                <a:stretch>
                  <a:fillRect/>
                </a:stretch>
              </p:blipFill>
              <p:spPr>
                <a:xfrm>
                  <a:off x="10684732" y="4482382"/>
                  <a:ext cx="148680" cy="227160"/>
                </a:xfrm>
                <a:prstGeom prst="rect">
                  <a:avLst/>
                </a:prstGeom>
              </p:spPr>
            </p:pic>
          </mc:Fallback>
        </mc:AlternateContent>
        <mc:AlternateContent xmlns:mc="http://schemas.openxmlformats.org/markup-compatibility/2006">
          <mc:Choice xmlns:p14="http://schemas.microsoft.com/office/powerpoint/2010/main" Requires="p14">
            <p:contentPart p14:bwMode="auto" r:id="rId176">
              <p14:nvContentPartPr>
                <p14:cNvPr id="197" name="Ink 196">
                  <a:extLst>
                    <a:ext uri="{FF2B5EF4-FFF2-40B4-BE49-F238E27FC236}">
                      <a16:creationId xmlns:a16="http://schemas.microsoft.com/office/drawing/2014/main" id="{787F412A-21A1-3CEB-13FF-6171F6935D99}"/>
                    </a:ext>
                  </a:extLst>
                </p14:cNvPr>
                <p14:cNvContentPartPr/>
                <p14:nvPr/>
              </p14:nvContentPartPr>
              <p14:xfrm>
                <a:off x="11138692" y="4581382"/>
                <a:ext cx="460080" cy="34560"/>
              </p14:xfrm>
            </p:contentPart>
          </mc:Choice>
          <mc:Fallback>
            <p:pic>
              <p:nvPicPr>
                <p:cNvPr id="197" name="Ink 196">
                  <a:extLst>
                    <a:ext uri="{FF2B5EF4-FFF2-40B4-BE49-F238E27FC236}">
                      <a16:creationId xmlns:a16="http://schemas.microsoft.com/office/drawing/2014/main" id="{787F412A-21A1-3CEB-13FF-6171F6935D99}"/>
                    </a:ext>
                  </a:extLst>
                </p:cNvPr>
                <p:cNvPicPr/>
                <p:nvPr/>
              </p:nvPicPr>
              <p:blipFill>
                <a:blip r:embed="rId177"/>
                <a:stretch>
                  <a:fillRect/>
                </a:stretch>
              </p:blipFill>
              <p:spPr>
                <a:xfrm>
                  <a:off x="11120692" y="4563382"/>
                  <a:ext cx="495720" cy="70200"/>
                </a:xfrm>
                <a:prstGeom prst="rect">
                  <a:avLst/>
                </a:prstGeom>
              </p:spPr>
            </p:pic>
          </mc:Fallback>
        </mc:AlternateContent>
        <mc:AlternateContent xmlns:mc="http://schemas.openxmlformats.org/markup-compatibility/2006">
          <mc:Choice xmlns:p14="http://schemas.microsoft.com/office/powerpoint/2010/main" Requires="p14">
            <p:contentPart p14:bwMode="auto" r:id="rId178">
              <p14:nvContentPartPr>
                <p14:cNvPr id="198" name="Ink 197">
                  <a:extLst>
                    <a:ext uri="{FF2B5EF4-FFF2-40B4-BE49-F238E27FC236}">
                      <a16:creationId xmlns:a16="http://schemas.microsoft.com/office/drawing/2014/main" id="{8096D1E6-196C-0A77-4F78-47E1CE394889}"/>
                    </a:ext>
                  </a:extLst>
                </p14:cNvPr>
                <p14:cNvContentPartPr/>
                <p14:nvPr/>
              </p14:nvContentPartPr>
              <p14:xfrm>
                <a:off x="5916892" y="4776142"/>
                <a:ext cx="5709600" cy="168120"/>
              </p14:xfrm>
            </p:contentPart>
          </mc:Choice>
          <mc:Fallback>
            <p:pic>
              <p:nvPicPr>
                <p:cNvPr id="198" name="Ink 197">
                  <a:extLst>
                    <a:ext uri="{FF2B5EF4-FFF2-40B4-BE49-F238E27FC236}">
                      <a16:creationId xmlns:a16="http://schemas.microsoft.com/office/drawing/2014/main" id="{8096D1E6-196C-0A77-4F78-47E1CE394889}"/>
                    </a:ext>
                  </a:extLst>
                </p:cNvPr>
                <p:cNvPicPr/>
                <p:nvPr/>
              </p:nvPicPr>
              <p:blipFill>
                <a:blip r:embed="rId179"/>
                <a:stretch>
                  <a:fillRect/>
                </a:stretch>
              </p:blipFill>
              <p:spPr>
                <a:xfrm>
                  <a:off x="5899252" y="4758142"/>
                  <a:ext cx="5745240" cy="203760"/>
                </a:xfrm>
                <a:prstGeom prst="rect">
                  <a:avLst/>
                </a:prstGeom>
              </p:spPr>
            </p:pic>
          </mc:Fallback>
        </mc:AlternateContent>
        <mc:AlternateContent xmlns:mc="http://schemas.openxmlformats.org/markup-compatibility/2006">
          <mc:Choice xmlns:p14="http://schemas.microsoft.com/office/powerpoint/2010/main" Requires="p14">
            <p:contentPart p14:bwMode="auto" r:id="rId180">
              <p14:nvContentPartPr>
                <p14:cNvPr id="199" name="Ink 198">
                  <a:extLst>
                    <a:ext uri="{FF2B5EF4-FFF2-40B4-BE49-F238E27FC236}">
                      <a16:creationId xmlns:a16="http://schemas.microsoft.com/office/drawing/2014/main" id="{FBF5FED4-D72D-E635-89F4-14B0C02058A0}"/>
                    </a:ext>
                  </a:extLst>
                </p14:cNvPr>
                <p14:cNvContentPartPr/>
                <p14:nvPr/>
              </p14:nvContentPartPr>
              <p14:xfrm>
                <a:off x="5535292" y="4644022"/>
                <a:ext cx="211320" cy="9360"/>
              </p14:xfrm>
            </p:contentPart>
          </mc:Choice>
          <mc:Fallback>
            <p:pic>
              <p:nvPicPr>
                <p:cNvPr id="199" name="Ink 198">
                  <a:extLst>
                    <a:ext uri="{FF2B5EF4-FFF2-40B4-BE49-F238E27FC236}">
                      <a16:creationId xmlns:a16="http://schemas.microsoft.com/office/drawing/2014/main" id="{FBF5FED4-D72D-E635-89F4-14B0C02058A0}"/>
                    </a:ext>
                  </a:extLst>
                </p:cNvPr>
                <p:cNvPicPr/>
                <p:nvPr/>
              </p:nvPicPr>
              <p:blipFill>
                <a:blip r:embed="rId181"/>
                <a:stretch>
                  <a:fillRect/>
                </a:stretch>
              </p:blipFill>
              <p:spPr>
                <a:xfrm>
                  <a:off x="5517292" y="4626382"/>
                  <a:ext cx="246960" cy="45000"/>
                </a:xfrm>
                <a:prstGeom prst="rect">
                  <a:avLst/>
                </a:prstGeom>
              </p:spPr>
            </p:pic>
          </mc:Fallback>
        </mc:AlternateContent>
        <mc:AlternateContent xmlns:mc="http://schemas.openxmlformats.org/markup-compatibility/2006">
          <mc:Choice xmlns:p14="http://schemas.microsoft.com/office/powerpoint/2010/main" Requires="p14">
            <p:contentPart p14:bwMode="auto" r:id="rId182">
              <p14:nvContentPartPr>
                <p14:cNvPr id="200" name="Ink 199">
                  <a:extLst>
                    <a:ext uri="{FF2B5EF4-FFF2-40B4-BE49-F238E27FC236}">
                      <a16:creationId xmlns:a16="http://schemas.microsoft.com/office/drawing/2014/main" id="{FD995936-7765-7DD8-FD59-B44294F3182C}"/>
                    </a:ext>
                  </a:extLst>
                </p14:cNvPr>
                <p14:cNvContentPartPr/>
                <p14:nvPr/>
              </p14:nvContentPartPr>
              <p14:xfrm>
                <a:off x="5714212" y="4538902"/>
                <a:ext cx="113760" cy="246600"/>
              </p14:xfrm>
            </p:contentPart>
          </mc:Choice>
          <mc:Fallback>
            <p:pic>
              <p:nvPicPr>
                <p:cNvPr id="200" name="Ink 199">
                  <a:extLst>
                    <a:ext uri="{FF2B5EF4-FFF2-40B4-BE49-F238E27FC236}">
                      <a16:creationId xmlns:a16="http://schemas.microsoft.com/office/drawing/2014/main" id="{FD995936-7765-7DD8-FD59-B44294F3182C}"/>
                    </a:ext>
                  </a:extLst>
                </p:cNvPr>
                <p:cNvPicPr/>
                <p:nvPr/>
              </p:nvPicPr>
              <p:blipFill>
                <a:blip r:embed="rId183"/>
                <a:stretch>
                  <a:fillRect/>
                </a:stretch>
              </p:blipFill>
              <p:spPr>
                <a:xfrm>
                  <a:off x="5696572" y="4521262"/>
                  <a:ext cx="149400" cy="282240"/>
                </a:xfrm>
                <a:prstGeom prst="rect">
                  <a:avLst/>
                </a:prstGeom>
              </p:spPr>
            </p:pic>
          </mc:Fallback>
        </mc:AlternateContent>
        <mc:AlternateContent xmlns:mc="http://schemas.openxmlformats.org/markup-compatibility/2006">
          <mc:Choice xmlns:p14="http://schemas.microsoft.com/office/powerpoint/2010/main" Requires="p14">
            <p:contentPart p14:bwMode="auto" r:id="rId184">
              <p14:nvContentPartPr>
                <p14:cNvPr id="202" name="Ink 201">
                  <a:extLst>
                    <a:ext uri="{FF2B5EF4-FFF2-40B4-BE49-F238E27FC236}">
                      <a16:creationId xmlns:a16="http://schemas.microsoft.com/office/drawing/2014/main" id="{90FE6B5D-ADDD-8866-B3CB-F2B5B0241612}"/>
                    </a:ext>
                  </a:extLst>
                </p14:cNvPr>
                <p14:cNvContentPartPr/>
                <p14:nvPr/>
              </p14:nvContentPartPr>
              <p14:xfrm>
                <a:off x="5625652" y="4985662"/>
                <a:ext cx="198360" cy="20520"/>
              </p14:xfrm>
            </p:contentPart>
          </mc:Choice>
          <mc:Fallback>
            <p:pic>
              <p:nvPicPr>
                <p:cNvPr id="202" name="Ink 201">
                  <a:extLst>
                    <a:ext uri="{FF2B5EF4-FFF2-40B4-BE49-F238E27FC236}">
                      <a16:creationId xmlns:a16="http://schemas.microsoft.com/office/drawing/2014/main" id="{90FE6B5D-ADDD-8866-B3CB-F2B5B0241612}"/>
                    </a:ext>
                  </a:extLst>
                </p:cNvPr>
                <p:cNvPicPr/>
                <p:nvPr/>
              </p:nvPicPr>
              <p:blipFill>
                <a:blip r:embed="rId185"/>
                <a:stretch>
                  <a:fillRect/>
                </a:stretch>
              </p:blipFill>
              <p:spPr>
                <a:xfrm>
                  <a:off x="5607652" y="4968022"/>
                  <a:ext cx="234000" cy="56160"/>
                </a:xfrm>
                <a:prstGeom prst="rect">
                  <a:avLst/>
                </a:prstGeom>
              </p:spPr>
            </p:pic>
          </mc:Fallback>
        </mc:AlternateContent>
        <mc:AlternateContent xmlns:mc="http://schemas.openxmlformats.org/markup-compatibility/2006">
          <mc:Choice xmlns:p14="http://schemas.microsoft.com/office/powerpoint/2010/main" Requires="p14">
            <p:contentPart p14:bwMode="auto" r:id="rId186">
              <p14:nvContentPartPr>
                <p14:cNvPr id="203" name="Ink 202">
                  <a:extLst>
                    <a:ext uri="{FF2B5EF4-FFF2-40B4-BE49-F238E27FC236}">
                      <a16:creationId xmlns:a16="http://schemas.microsoft.com/office/drawing/2014/main" id="{6F3C78FF-652E-D913-6217-E37C9BB10216}"/>
                    </a:ext>
                  </a:extLst>
                </p14:cNvPr>
                <p14:cNvContentPartPr/>
                <p14:nvPr/>
              </p14:nvContentPartPr>
              <p14:xfrm>
                <a:off x="5714212" y="4930582"/>
                <a:ext cx="176760" cy="147600"/>
              </p14:xfrm>
            </p:contentPart>
          </mc:Choice>
          <mc:Fallback>
            <p:pic>
              <p:nvPicPr>
                <p:cNvPr id="203" name="Ink 202">
                  <a:extLst>
                    <a:ext uri="{FF2B5EF4-FFF2-40B4-BE49-F238E27FC236}">
                      <a16:creationId xmlns:a16="http://schemas.microsoft.com/office/drawing/2014/main" id="{6F3C78FF-652E-D913-6217-E37C9BB10216}"/>
                    </a:ext>
                  </a:extLst>
                </p:cNvPr>
                <p:cNvPicPr/>
                <p:nvPr/>
              </p:nvPicPr>
              <p:blipFill>
                <a:blip r:embed="rId187"/>
                <a:stretch>
                  <a:fillRect/>
                </a:stretch>
              </p:blipFill>
              <p:spPr>
                <a:xfrm>
                  <a:off x="5696572" y="4912942"/>
                  <a:ext cx="212400" cy="183240"/>
                </a:xfrm>
                <a:prstGeom prst="rect">
                  <a:avLst/>
                </a:prstGeom>
              </p:spPr>
            </p:pic>
          </mc:Fallback>
        </mc:AlternateContent>
        <mc:AlternateContent xmlns:mc="http://schemas.openxmlformats.org/markup-compatibility/2006">
          <mc:Choice xmlns:p14="http://schemas.microsoft.com/office/powerpoint/2010/main" Requires="p14">
            <p:contentPart p14:bwMode="auto" r:id="rId188">
              <p14:nvContentPartPr>
                <p14:cNvPr id="204" name="Ink 203">
                  <a:extLst>
                    <a:ext uri="{FF2B5EF4-FFF2-40B4-BE49-F238E27FC236}">
                      <a16:creationId xmlns:a16="http://schemas.microsoft.com/office/drawing/2014/main" id="{C17DA1CF-1C7D-A990-FB04-60B99C2F88A3}"/>
                    </a:ext>
                  </a:extLst>
                </p14:cNvPr>
                <p14:cNvContentPartPr/>
                <p14:nvPr/>
              </p14:nvContentPartPr>
              <p14:xfrm>
                <a:off x="5548612" y="5332702"/>
                <a:ext cx="299880" cy="73800"/>
              </p14:xfrm>
            </p:contentPart>
          </mc:Choice>
          <mc:Fallback>
            <p:pic>
              <p:nvPicPr>
                <p:cNvPr id="204" name="Ink 203">
                  <a:extLst>
                    <a:ext uri="{FF2B5EF4-FFF2-40B4-BE49-F238E27FC236}">
                      <a16:creationId xmlns:a16="http://schemas.microsoft.com/office/drawing/2014/main" id="{C17DA1CF-1C7D-A990-FB04-60B99C2F88A3}"/>
                    </a:ext>
                  </a:extLst>
                </p:cNvPr>
                <p:cNvPicPr/>
                <p:nvPr/>
              </p:nvPicPr>
              <p:blipFill>
                <a:blip r:embed="rId189"/>
                <a:stretch>
                  <a:fillRect/>
                </a:stretch>
              </p:blipFill>
              <p:spPr>
                <a:xfrm>
                  <a:off x="5530972" y="5314702"/>
                  <a:ext cx="335520" cy="109440"/>
                </a:xfrm>
                <a:prstGeom prst="rect">
                  <a:avLst/>
                </a:prstGeom>
              </p:spPr>
            </p:pic>
          </mc:Fallback>
        </mc:AlternateContent>
        <mc:AlternateContent xmlns:mc="http://schemas.openxmlformats.org/markup-compatibility/2006">
          <mc:Choice xmlns:p14="http://schemas.microsoft.com/office/powerpoint/2010/main" Requires="p14">
            <p:contentPart p14:bwMode="auto" r:id="rId190">
              <p14:nvContentPartPr>
                <p14:cNvPr id="205" name="Ink 204">
                  <a:extLst>
                    <a:ext uri="{FF2B5EF4-FFF2-40B4-BE49-F238E27FC236}">
                      <a16:creationId xmlns:a16="http://schemas.microsoft.com/office/drawing/2014/main" id="{C3690316-2B18-EA1A-D9E4-A6165DB1F213}"/>
                    </a:ext>
                  </a:extLst>
                </p14:cNvPr>
                <p14:cNvContentPartPr/>
                <p14:nvPr/>
              </p14:nvContentPartPr>
              <p14:xfrm>
                <a:off x="5681092" y="5232622"/>
                <a:ext cx="126360" cy="186120"/>
              </p14:xfrm>
            </p:contentPart>
          </mc:Choice>
          <mc:Fallback>
            <p:pic>
              <p:nvPicPr>
                <p:cNvPr id="205" name="Ink 204">
                  <a:extLst>
                    <a:ext uri="{FF2B5EF4-FFF2-40B4-BE49-F238E27FC236}">
                      <a16:creationId xmlns:a16="http://schemas.microsoft.com/office/drawing/2014/main" id="{C3690316-2B18-EA1A-D9E4-A6165DB1F213}"/>
                    </a:ext>
                  </a:extLst>
                </p:cNvPr>
                <p:cNvPicPr/>
                <p:nvPr/>
              </p:nvPicPr>
              <p:blipFill>
                <a:blip r:embed="rId191"/>
                <a:stretch>
                  <a:fillRect/>
                </a:stretch>
              </p:blipFill>
              <p:spPr>
                <a:xfrm>
                  <a:off x="5663452" y="5214982"/>
                  <a:ext cx="162000" cy="221760"/>
                </a:xfrm>
                <a:prstGeom prst="rect">
                  <a:avLst/>
                </a:prstGeom>
              </p:spPr>
            </p:pic>
          </mc:Fallback>
        </mc:AlternateContent>
        <mc:AlternateContent xmlns:mc="http://schemas.openxmlformats.org/markup-compatibility/2006">
          <mc:Choice xmlns:p14="http://schemas.microsoft.com/office/powerpoint/2010/main" Requires="p14">
            <p:contentPart p14:bwMode="auto" r:id="rId192">
              <p14:nvContentPartPr>
                <p14:cNvPr id="206" name="Ink 205">
                  <a:extLst>
                    <a:ext uri="{FF2B5EF4-FFF2-40B4-BE49-F238E27FC236}">
                      <a16:creationId xmlns:a16="http://schemas.microsoft.com/office/drawing/2014/main" id="{DE9D41A4-46AE-04F7-A4EE-E591E51DA6F8}"/>
                    </a:ext>
                  </a:extLst>
                </p14:cNvPr>
                <p14:cNvContentPartPr/>
                <p14:nvPr/>
              </p14:nvContentPartPr>
              <p14:xfrm>
                <a:off x="5582452" y="5538982"/>
                <a:ext cx="378000" cy="192600"/>
              </p14:xfrm>
            </p:contentPart>
          </mc:Choice>
          <mc:Fallback>
            <p:pic>
              <p:nvPicPr>
                <p:cNvPr id="206" name="Ink 205">
                  <a:extLst>
                    <a:ext uri="{FF2B5EF4-FFF2-40B4-BE49-F238E27FC236}">
                      <a16:creationId xmlns:a16="http://schemas.microsoft.com/office/drawing/2014/main" id="{DE9D41A4-46AE-04F7-A4EE-E591E51DA6F8}"/>
                    </a:ext>
                  </a:extLst>
                </p:cNvPr>
                <p:cNvPicPr/>
                <p:nvPr/>
              </p:nvPicPr>
              <p:blipFill>
                <a:blip r:embed="rId193"/>
                <a:stretch>
                  <a:fillRect/>
                </a:stretch>
              </p:blipFill>
              <p:spPr>
                <a:xfrm>
                  <a:off x="5564452" y="5521342"/>
                  <a:ext cx="413640" cy="228240"/>
                </a:xfrm>
                <a:prstGeom prst="rect">
                  <a:avLst/>
                </a:prstGeom>
              </p:spPr>
            </p:pic>
          </mc:Fallback>
        </mc:AlternateContent>
        <mc:AlternateContent xmlns:mc="http://schemas.openxmlformats.org/markup-compatibility/2006">
          <mc:Choice xmlns:p14="http://schemas.microsoft.com/office/powerpoint/2010/main" Requires="p14">
            <p:contentPart p14:bwMode="auto" r:id="rId194">
              <p14:nvContentPartPr>
                <p14:cNvPr id="207" name="Ink 206">
                  <a:extLst>
                    <a:ext uri="{FF2B5EF4-FFF2-40B4-BE49-F238E27FC236}">
                      <a16:creationId xmlns:a16="http://schemas.microsoft.com/office/drawing/2014/main" id="{A5D4D366-2789-106C-BD04-C14715968B26}"/>
                    </a:ext>
                  </a:extLst>
                </p14:cNvPr>
                <p14:cNvContentPartPr/>
                <p14:nvPr/>
              </p14:nvContentPartPr>
              <p14:xfrm>
                <a:off x="6331972" y="4996462"/>
                <a:ext cx="225360" cy="22680"/>
              </p14:xfrm>
            </p:contentPart>
          </mc:Choice>
          <mc:Fallback>
            <p:pic>
              <p:nvPicPr>
                <p:cNvPr id="207" name="Ink 206">
                  <a:extLst>
                    <a:ext uri="{FF2B5EF4-FFF2-40B4-BE49-F238E27FC236}">
                      <a16:creationId xmlns:a16="http://schemas.microsoft.com/office/drawing/2014/main" id="{A5D4D366-2789-106C-BD04-C14715968B26}"/>
                    </a:ext>
                  </a:extLst>
                </p:cNvPr>
                <p:cNvPicPr/>
                <p:nvPr/>
              </p:nvPicPr>
              <p:blipFill>
                <a:blip r:embed="rId195"/>
                <a:stretch>
                  <a:fillRect/>
                </a:stretch>
              </p:blipFill>
              <p:spPr>
                <a:xfrm>
                  <a:off x="6314332" y="4978462"/>
                  <a:ext cx="261000" cy="58320"/>
                </a:xfrm>
                <a:prstGeom prst="rect">
                  <a:avLst/>
                </a:prstGeom>
              </p:spPr>
            </p:pic>
          </mc:Fallback>
        </mc:AlternateContent>
        <mc:AlternateContent xmlns:mc="http://schemas.openxmlformats.org/markup-compatibility/2006">
          <mc:Choice xmlns:p14="http://schemas.microsoft.com/office/powerpoint/2010/main" Requires="p14">
            <p:contentPart p14:bwMode="auto" r:id="rId196">
              <p14:nvContentPartPr>
                <p14:cNvPr id="208" name="Ink 207">
                  <a:extLst>
                    <a:ext uri="{FF2B5EF4-FFF2-40B4-BE49-F238E27FC236}">
                      <a16:creationId xmlns:a16="http://schemas.microsoft.com/office/drawing/2014/main" id="{3FBEEB41-5C51-9EBF-1B48-5FB6EC67E1BE}"/>
                    </a:ext>
                  </a:extLst>
                </p14:cNvPr>
                <p14:cNvContentPartPr/>
                <p14:nvPr/>
              </p14:nvContentPartPr>
              <p14:xfrm>
                <a:off x="6411892" y="5128942"/>
                <a:ext cx="317160" cy="14040"/>
              </p14:xfrm>
            </p:contentPart>
          </mc:Choice>
          <mc:Fallback>
            <p:pic>
              <p:nvPicPr>
                <p:cNvPr id="208" name="Ink 207">
                  <a:extLst>
                    <a:ext uri="{FF2B5EF4-FFF2-40B4-BE49-F238E27FC236}">
                      <a16:creationId xmlns:a16="http://schemas.microsoft.com/office/drawing/2014/main" id="{3FBEEB41-5C51-9EBF-1B48-5FB6EC67E1BE}"/>
                    </a:ext>
                  </a:extLst>
                </p:cNvPr>
                <p:cNvPicPr/>
                <p:nvPr/>
              </p:nvPicPr>
              <p:blipFill>
                <a:blip r:embed="rId197"/>
                <a:stretch>
                  <a:fillRect/>
                </a:stretch>
              </p:blipFill>
              <p:spPr>
                <a:xfrm>
                  <a:off x="6393892" y="5110942"/>
                  <a:ext cx="352800" cy="49680"/>
                </a:xfrm>
                <a:prstGeom prst="rect">
                  <a:avLst/>
                </a:prstGeom>
              </p:spPr>
            </p:pic>
          </mc:Fallback>
        </mc:AlternateContent>
        <mc:AlternateContent xmlns:mc="http://schemas.openxmlformats.org/markup-compatibility/2006">
          <mc:Choice xmlns:p14="http://schemas.microsoft.com/office/powerpoint/2010/main" Requires="p14">
            <p:contentPart p14:bwMode="auto" r:id="rId198">
              <p14:nvContentPartPr>
                <p14:cNvPr id="209" name="Ink 208">
                  <a:extLst>
                    <a:ext uri="{FF2B5EF4-FFF2-40B4-BE49-F238E27FC236}">
                      <a16:creationId xmlns:a16="http://schemas.microsoft.com/office/drawing/2014/main" id="{5960E416-C744-5301-9418-94FA661447E2}"/>
                    </a:ext>
                  </a:extLst>
                </p14:cNvPr>
                <p14:cNvContentPartPr/>
                <p14:nvPr/>
              </p14:nvContentPartPr>
              <p14:xfrm>
                <a:off x="6256372" y="5404342"/>
                <a:ext cx="574920" cy="230040"/>
              </p14:xfrm>
            </p:contentPart>
          </mc:Choice>
          <mc:Fallback>
            <p:pic>
              <p:nvPicPr>
                <p:cNvPr id="209" name="Ink 208">
                  <a:extLst>
                    <a:ext uri="{FF2B5EF4-FFF2-40B4-BE49-F238E27FC236}">
                      <a16:creationId xmlns:a16="http://schemas.microsoft.com/office/drawing/2014/main" id="{5960E416-C744-5301-9418-94FA661447E2}"/>
                    </a:ext>
                  </a:extLst>
                </p:cNvPr>
                <p:cNvPicPr/>
                <p:nvPr/>
              </p:nvPicPr>
              <p:blipFill>
                <a:blip r:embed="rId199"/>
                <a:stretch>
                  <a:fillRect/>
                </a:stretch>
              </p:blipFill>
              <p:spPr>
                <a:xfrm>
                  <a:off x="6238372" y="5386342"/>
                  <a:ext cx="610560" cy="265680"/>
                </a:xfrm>
                <a:prstGeom prst="rect">
                  <a:avLst/>
                </a:prstGeom>
              </p:spPr>
            </p:pic>
          </mc:Fallback>
        </mc:AlternateContent>
        <mc:AlternateContent xmlns:mc="http://schemas.openxmlformats.org/markup-compatibility/2006">
          <mc:Choice xmlns:p14="http://schemas.microsoft.com/office/powerpoint/2010/main" Requires="p14">
            <p:contentPart p14:bwMode="auto" r:id="rId200">
              <p14:nvContentPartPr>
                <p14:cNvPr id="166" name="Ink 165">
                  <a:extLst>
                    <a:ext uri="{FF2B5EF4-FFF2-40B4-BE49-F238E27FC236}">
                      <a16:creationId xmlns:a16="http://schemas.microsoft.com/office/drawing/2014/main" id="{D1B02AC0-0BD8-84E8-80FA-49DBC98F9D86}"/>
                    </a:ext>
                  </a:extLst>
                </p14:cNvPr>
                <p14:cNvContentPartPr/>
                <p14:nvPr/>
              </p14:nvContentPartPr>
              <p14:xfrm>
                <a:off x="5763172" y="3761662"/>
                <a:ext cx="32040" cy="253800"/>
              </p14:xfrm>
            </p:contentPart>
          </mc:Choice>
          <mc:Fallback>
            <p:pic>
              <p:nvPicPr>
                <p:cNvPr id="166" name="Ink 165">
                  <a:extLst>
                    <a:ext uri="{FF2B5EF4-FFF2-40B4-BE49-F238E27FC236}">
                      <a16:creationId xmlns:a16="http://schemas.microsoft.com/office/drawing/2014/main" id="{D1B02AC0-0BD8-84E8-80FA-49DBC98F9D86}"/>
                    </a:ext>
                  </a:extLst>
                </p:cNvPr>
                <p:cNvPicPr/>
                <p:nvPr/>
              </p:nvPicPr>
              <p:blipFill>
                <a:blip r:embed="rId201"/>
                <a:stretch>
                  <a:fillRect/>
                </a:stretch>
              </p:blipFill>
              <p:spPr>
                <a:xfrm>
                  <a:off x="5745172" y="3743662"/>
                  <a:ext cx="67680" cy="289440"/>
                </a:xfrm>
                <a:prstGeom prst="rect">
                  <a:avLst/>
                </a:prstGeom>
              </p:spPr>
            </p:pic>
          </mc:Fallback>
        </mc:AlternateContent>
        <mc:AlternateContent xmlns:mc="http://schemas.openxmlformats.org/markup-compatibility/2006">
          <mc:Choice xmlns:p14="http://schemas.microsoft.com/office/powerpoint/2010/main" Requires="p14">
            <p:contentPart p14:bwMode="auto" r:id="rId202">
              <p14:nvContentPartPr>
                <p14:cNvPr id="167" name="Ink 166">
                  <a:extLst>
                    <a:ext uri="{FF2B5EF4-FFF2-40B4-BE49-F238E27FC236}">
                      <a16:creationId xmlns:a16="http://schemas.microsoft.com/office/drawing/2014/main" id="{FEA5F958-4EB8-66EF-53B3-F08D2D532A7A}"/>
                    </a:ext>
                  </a:extLst>
                </p14:cNvPr>
                <p14:cNvContentPartPr/>
                <p14:nvPr/>
              </p14:nvContentPartPr>
              <p14:xfrm>
                <a:off x="5769652" y="3690022"/>
                <a:ext cx="235800" cy="352080"/>
              </p14:xfrm>
            </p:contentPart>
          </mc:Choice>
          <mc:Fallback>
            <p:pic>
              <p:nvPicPr>
                <p:cNvPr id="167" name="Ink 166">
                  <a:extLst>
                    <a:ext uri="{FF2B5EF4-FFF2-40B4-BE49-F238E27FC236}">
                      <a16:creationId xmlns:a16="http://schemas.microsoft.com/office/drawing/2014/main" id="{FEA5F958-4EB8-66EF-53B3-F08D2D532A7A}"/>
                    </a:ext>
                  </a:extLst>
                </p:cNvPr>
                <p:cNvPicPr/>
                <p:nvPr/>
              </p:nvPicPr>
              <p:blipFill>
                <a:blip r:embed="rId203"/>
                <a:stretch>
                  <a:fillRect/>
                </a:stretch>
              </p:blipFill>
              <p:spPr>
                <a:xfrm>
                  <a:off x="5751652" y="3672382"/>
                  <a:ext cx="271440" cy="387720"/>
                </a:xfrm>
                <a:prstGeom prst="rect">
                  <a:avLst/>
                </a:prstGeom>
              </p:spPr>
            </p:pic>
          </mc:Fallback>
        </mc:AlternateContent>
        <mc:AlternateContent xmlns:mc="http://schemas.openxmlformats.org/markup-compatibility/2006">
          <mc:Choice xmlns:p14="http://schemas.microsoft.com/office/powerpoint/2010/main" Requires="p14">
            <p:contentPart p14:bwMode="auto" r:id="rId204">
              <p14:nvContentPartPr>
                <p14:cNvPr id="168" name="Ink 167">
                  <a:extLst>
                    <a:ext uri="{FF2B5EF4-FFF2-40B4-BE49-F238E27FC236}">
                      <a16:creationId xmlns:a16="http://schemas.microsoft.com/office/drawing/2014/main" id="{CD4D954D-3DC9-C75F-B7B1-38AC0DFA7627}"/>
                    </a:ext>
                  </a:extLst>
                </p14:cNvPr>
                <p14:cNvContentPartPr/>
                <p14:nvPr/>
              </p14:nvContentPartPr>
              <p14:xfrm>
                <a:off x="6002932" y="3809542"/>
                <a:ext cx="180360" cy="217440"/>
              </p14:xfrm>
            </p:contentPart>
          </mc:Choice>
          <mc:Fallback>
            <p:pic>
              <p:nvPicPr>
                <p:cNvPr id="168" name="Ink 167">
                  <a:extLst>
                    <a:ext uri="{FF2B5EF4-FFF2-40B4-BE49-F238E27FC236}">
                      <a16:creationId xmlns:a16="http://schemas.microsoft.com/office/drawing/2014/main" id="{CD4D954D-3DC9-C75F-B7B1-38AC0DFA7627}"/>
                    </a:ext>
                  </a:extLst>
                </p:cNvPr>
                <p:cNvPicPr/>
                <p:nvPr/>
              </p:nvPicPr>
              <p:blipFill>
                <a:blip r:embed="rId205"/>
                <a:stretch>
                  <a:fillRect/>
                </a:stretch>
              </p:blipFill>
              <p:spPr>
                <a:xfrm>
                  <a:off x="5985292" y="3791902"/>
                  <a:ext cx="216000" cy="253080"/>
                </a:xfrm>
                <a:prstGeom prst="rect">
                  <a:avLst/>
                </a:prstGeom>
              </p:spPr>
            </p:pic>
          </mc:Fallback>
        </mc:AlternateContent>
        <mc:AlternateContent xmlns:mc="http://schemas.openxmlformats.org/markup-compatibility/2006">
          <mc:Choice xmlns:p14="http://schemas.microsoft.com/office/powerpoint/2010/main" Requires="p14">
            <p:contentPart p14:bwMode="auto" r:id="rId206">
              <p14:nvContentPartPr>
                <p14:cNvPr id="169" name="Ink 168">
                  <a:extLst>
                    <a:ext uri="{FF2B5EF4-FFF2-40B4-BE49-F238E27FC236}">
                      <a16:creationId xmlns:a16="http://schemas.microsoft.com/office/drawing/2014/main" id="{334034C6-FB8D-1B6D-D6C4-282598ACBADF}"/>
                    </a:ext>
                  </a:extLst>
                </p14:cNvPr>
                <p14:cNvContentPartPr/>
                <p14:nvPr/>
              </p14:nvContentPartPr>
              <p14:xfrm>
                <a:off x="6194812" y="3817462"/>
                <a:ext cx="138600" cy="200880"/>
              </p14:xfrm>
            </p:contentPart>
          </mc:Choice>
          <mc:Fallback>
            <p:pic>
              <p:nvPicPr>
                <p:cNvPr id="169" name="Ink 168">
                  <a:extLst>
                    <a:ext uri="{FF2B5EF4-FFF2-40B4-BE49-F238E27FC236}">
                      <a16:creationId xmlns:a16="http://schemas.microsoft.com/office/drawing/2014/main" id="{334034C6-FB8D-1B6D-D6C4-282598ACBADF}"/>
                    </a:ext>
                  </a:extLst>
                </p:cNvPr>
                <p:cNvPicPr/>
                <p:nvPr/>
              </p:nvPicPr>
              <p:blipFill>
                <a:blip r:embed="rId207"/>
                <a:stretch>
                  <a:fillRect/>
                </a:stretch>
              </p:blipFill>
              <p:spPr>
                <a:xfrm>
                  <a:off x="6176812" y="3799462"/>
                  <a:ext cx="174240" cy="236520"/>
                </a:xfrm>
                <a:prstGeom prst="rect">
                  <a:avLst/>
                </a:prstGeom>
              </p:spPr>
            </p:pic>
          </mc:Fallback>
        </mc:AlternateContent>
        <mc:AlternateContent xmlns:mc="http://schemas.openxmlformats.org/markup-compatibility/2006">
          <mc:Choice xmlns:p14="http://schemas.microsoft.com/office/powerpoint/2010/main" Requires="p14">
            <p:contentPart p14:bwMode="auto" r:id="rId208">
              <p14:nvContentPartPr>
                <p14:cNvPr id="170" name="Ink 169">
                  <a:extLst>
                    <a:ext uri="{FF2B5EF4-FFF2-40B4-BE49-F238E27FC236}">
                      <a16:creationId xmlns:a16="http://schemas.microsoft.com/office/drawing/2014/main" id="{FDE91271-0ED2-9F2F-0D6A-0D6043EA569E}"/>
                    </a:ext>
                  </a:extLst>
                </p14:cNvPr>
                <p14:cNvContentPartPr/>
                <p14:nvPr/>
              </p14:nvContentPartPr>
              <p14:xfrm>
                <a:off x="6388852" y="3824662"/>
                <a:ext cx="128160" cy="196200"/>
              </p14:xfrm>
            </p:contentPart>
          </mc:Choice>
          <mc:Fallback>
            <p:pic>
              <p:nvPicPr>
                <p:cNvPr id="170" name="Ink 169">
                  <a:extLst>
                    <a:ext uri="{FF2B5EF4-FFF2-40B4-BE49-F238E27FC236}">
                      <a16:creationId xmlns:a16="http://schemas.microsoft.com/office/drawing/2014/main" id="{FDE91271-0ED2-9F2F-0D6A-0D6043EA569E}"/>
                    </a:ext>
                  </a:extLst>
                </p:cNvPr>
                <p:cNvPicPr/>
                <p:nvPr/>
              </p:nvPicPr>
              <p:blipFill>
                <a:blip r:embed="rId209"/>
                <a:stretch>
                  <a:fillRect/>
                </a:stretch>
              </p:blipFill>
              <p:spPr>
                <a:xfrm>
                  <a:off x="6370852" y="3806662"/>
                  <a:ext cx="163800" cy="231840"/>
                </a:xfrm>
                <a:prstGeom prst="rect">
                  <a:avLst/>
                </a:prstGeom>
              </p:spPr>
            </p:pic>
          </mc:Fallback>
        </mc:AlternateContent>
        <mc:AlternateContent xmlns:mc="http://schemas.openxmlformats.org/markup-compatibility/2006">
          <mc:Choice xmlns:p14="http://schemas.microsoft.com/office/powerpoint/2010/main" Requires="p14">
            <p:contentPart p14:bwMode="auto" r:id="rId210">
              <p14:nvContentPartPr>
                <p14:cNvPr id="171" name="Ink 170">
                  <a:extLst>
                    <a:ext uri="{FF2B5EF4-FFF2-40B4-BE49-F238E27FC236}">
                      <a16:creationId xmlns:a16="http://schemas.microsoft.com/office/drawing/2014/main" id="{DC7D1C18-CCDD-8BA4-BA94-00426DE8CBB5}"/>
                    </a:ext>
                  </a:extLst>
                </p14:cNvPr>
                <p14:cNvContentPartPr/>
                <p14:nvPr/>
              </p14:nvContentPartPr>
              <p14:xfrm>
                <a:off x="6581092" y="3823222"/>
                <a:ext cx="187560" cy="206640"/>
              </p14:xfrm>
            </p:contentPart>
          </mc:Choice>
          <mc:Fallback>
            <p:pic>
              <p:nvPicPr>
                <p:cNvPr id="171" name="Ink 170">
                  <a:extLst>
                    <a:ext uri="{FF2B5EF4-FFF2-40B4-BE49-F238E27FC236}">
                      <a16:creationId xmlns:a16="http://schemas.microsoft.com/office/drawing/2014/main" id="{DC7D1C18-CCDD-8BA4-BA94-00426DE8CBB5}"/>
                    </a:ext>
                  </a:extLst>
                </p:cNvPr>
                <p:cNvPicPr/>
                <p:nvPr/>
              </p:nvPicPr>
              <p:blipFill>
                <a:blip r:embed="rId211"/>
                <a:stretch>
                  <a:fillRect/>
                </a:stretch>
              </p:blipFill>
              <p:spPr>
                <a:xfrm>
                  <a:off x="6563092" y="3805222"/>
                  <a:ext cx="223200" cy="242280"/>
                </a:xfrm>
                <a:prstGeom prst="rect">
                  <a:avLst/>
                </a:prstGeom>
              </p:spPr>
            </p:pic>
          </mc:Fallback>
        </mc:AlternateContent>
        <mc:AlternateContent xmlns:mc="http://schemas.openxmlformats.org/markup-compatibility/2006">
          <mc:Choice xmlns:p14="http://schemas.microsoft.com/office/powerpoint/2010/main" Requires="p14">
            <p:contentPart p14:bwMode="auto" r:id="rId212">
              <p14:nvContentPartPr>
                <p14:cNvPr id="172" name="Ink 171">
                  <a:extLst>
                    <a:ext uri="{FF2B5EF4-FFF2-40B4-BE49-F238E27FC236}">
                      <a16:creationId xmlns:a16="http://schemas.microsoft.com/office/drawing/2014/main" id="{38DF29E6-7F09-BE43-981D-8F64E08ACD87}"/>
                    </a:ext>
                  </a:extLst>
                </p14:cNvPr>
                <p14:cNvContentPartPr/>
                <p14:nvPr/>
              </p14:nvContentPartPr>
              <p14:xfrm>
                <a:off x="6740932" y="3833302"/>
                <a:ext cx="145800" cy="6120"/>
              </p14:xfrm>
            </p:contentPart>
          </mc:Choice>
          <mc:Fallback>
            <p:pic>
              <p:nvPicPr>
                <p:cNvPr id="172" name="Ink 171">
                  <a:extLst>
                    <a:ext uri="{FF2B5EF4-FFF2-40B4-BE49-F238E27FC236}">
                      <a16:creationId xmlns:a16="http://schemas.microsoft.com/office/drawing/2014/main" id="{38DF29E6-7F09-BE43-981D-8F64E08ACD87}"/>
                    </a:ext>
                  </a:extLst>
                </p:cNvPr>
                <p:cNvPicPr/>
                <p:nvPr/>
              </p:nvPicPr>
              <p:blipFill>
                <a:blip r:embed="rId213"/>
                <a:stretch>
                  <a:fillRect/>
                </a:stretch>
              </p:blipFill>
              <p:spPr>
                <a:xfrm>
                  <a:off x="6723292" y="3815662"/>
                  <a:ext cx="181440" cy="41760"/>
                </a:xfrm>
                <a:prstGeom prst="rect">
                  <a:avLst/>
                </a:prstGeom>
              </p:spPr>
            </p:pic>
          </mc:Fallback>
        </mc:AlternateContent>
        <mc:AlternateContent xmlns:mc="http://schemas.openxmlformats.org/markup-compatibility/2006">
          <mc:Choice xmlns:p14="http://schemas.microsoft.com/office/powerpoint/2010/main" Requires="p14">
            <p:contentPart p14:bwMode="auto" r:id="rId214">
              <p14:nvContentPartPr>
                <p14:cNvPr id="173" name="Ink 172">
                  <a:extLst>
                    <a:ext uri="{FF2B5EF4-FFF2-40B4-BE49-F238E27FC236}">
                      <a16:creationId xmlns:a16="http://schemas.microsoft.com/office/drawing/2014/main" id="{8E959159-6763-0E48-1209-2C7228A003B7}"/>
                    </a:ext>
                  </a:extLst>
                </p14:cNvPr>
                <p14:cNvContentPartPr/>
                <p14:nvPr/>
              </p14:nvContentPartPr>
              <p14:xfrm>
                <a:off x="6768652" y="3823582"/>
                <a:ext cx="96480" cy="235080"/>
              </p14:xfrm>
            </p:contentPart>
          </mc:Choice>
          <mc:Fallback>
            <p:pic>
              <p:nvPicPr>
                <p:cNvPr id="173" name="Ink 172">
                  <a:extLst>
                    <a:ext uri="{FF2B5EF4-FFF2-40B4-BE49-F238E27FC236}">
                      <a16:creationId xmlns:a16="http://schemas.microsoft.com/office/drawing/2014/main" id="{8E959159-6763-0E48-1209-2C7228A003B7}"/>
                    </a:ext>
                  </a:extLst>
                </p:cNvPr>
                <p:cNvPicPr/>
                <p:nvPr/>
              </p:nvPicPr>
              <p:blipFill>
                <a:blip r:embed="rId215"/>
                <a:stretch>
                  <a:fillRect/>
                </a:stretch>
              </p:blipFill>
              <p:spPr>
                <a:xfrm>
                  <a:off x="6751012" y="3805582"/>
                  <a:ext cx="132120" cy="270720"/>
                </a:xfrm>
                <a:prstGeom prst="rect">
                  <a:avLst/>
                </a:prstGeom>
              </p:spPr>
            </p:pic>
          </mc:Fallback>
        </mc:AlternateContent>
        <mc:AlternateContent xmlns:mc="http://schemas.openxmlformats.org/markup-compatibility/2006">
          <mc:Choice xmlns:p14="http://schemas.microsoft.com/office/powerpoint/2010/main" Requires="p14">
            <p:contentPart p14:bwMode="auto" r:id="rId216">
              <p14:nvContentPartPr>
                <p14:cNvPr id="174" name="Ink 173">
                  <a:extLst>
                    <a:ext uri="{FF2B5EF4-FFF2-40B4-BE49-F238E27FC236}">
                      <a16:creationId xmlns:a16="http://schemas.microsoft.com/office/drawing/2014/main" id="{DD60191B-14B6-D22E-CDDE-5FC228E6A200}"/>
                    </a:ext>
                  </a:extLst>
                </p14:cNvPr>
                <p14:cNvContentPartPr/>
                <p14:nvPr/>
              </p14:nvContentPartPr>
              <p14:xfrm>
                <a:off x="5488492" y="4152262"/>
                <a:ext cx="1509840" cy="63000"/>
              </p14:xfrm>
            </p:contentPart>
          </mc:Choice>
          <mc:Fallback>
            <p:pic>
              <p:nvPicPr>
                <p:cNvPr id="174" name="Ink 173">
                  <a:extLst>
                    <a:ext uri="{FF2B5EF4-FFF2-40B4-BE49-F238E27FC236}">
                      <a16:creationId xmlns:a16="http://schemas.microsoft.com/office/drawing/2014/main" id="{DD60191B-14B6-D22E-CDDE-5FC228E6A200}"/>
                    </a:ext>
                  </a:extLst>
                </p:cNvPr>
                <p:cNvPicPr/>
                <p:nvPr/>
              </p:nvPicPr>
              <p:blipFill>
                <a:blip r:embed="rId217"/>
                <a:stretch>
                  <a:fillRect/>
                </a:stretch>
              </p:blipFill>
              <p:spPr>
                <a:xfrm>
                  <a:off x="5470852" y="4134622"/>
                  <a:ext cx="1545480" cy="98640"/>
                </a:xfrm>
                <a:prstGeom prst="rect">
                  <a:avLst/>
                </a:prstGeom>
              </p:spPr>
            </p:pic>
          </mc:Fallback>
        </mc:AlternateContent>
        <mc:AlternateContent xmlns:mc="http://schemas.openxmlformats.org/markup-compatibility/2006">
          <mc:Choice xmlns:p14="http://schemas.microsoft.com/office/powerpoint/2010/main" Requires="p14">
            <p:contentPart p14:bwMode="auto" r:id="rId218">
              <p14:nvContentPartPr>
                <p14:cNvPr id="212" name="Ink 211">
                  <a:extLst>
                    <a:ext uri="{FF2B5EF4-FFF2-40B4-BE49-F238E27FC236}">
                      <a16:creationId xmlns:a16="http://schemas.microsoft.com/office/drawing/2014/main" id="{A4156268-7172-8F46-B3A2-FB060198A310}"/>
                    </a:ext>
                  </a:extLst>
                </p14:cNvPr>
                <p14:cNvContentPartPr/>
                <p14:nvPr/>
              </p14:nvContentPartPr>
              <p14:xfrm>
                <a:off x="5499292" y="3691102"/>
                <a:ext cx="1636560" cy="480240"/>
              </p14:xfrm>
            </p:contentPart>
          </mc:Choice>
          <mc:Fallback>
            <p:pic>
              <p:nvPicPr>
                <p:cNvPr id="212" name="Ink 211">
                  <a:extLst>
                    <a:ext uri="{FF2B5EF4-FFF2-40B4-BE49-F238E27FC236}">
                      <a16:creationId xmlns:a16="http://schemas.microsoft.com/office/drawing/2014/main" id="{A4156268-7172-8F46-B3A2-FB060198A310}"/>
                    </a:ext>
                  </a:extLst>
                </p:cNvPr>
                <p:cNvPicPr/>
                <p:nvPr/>
              </p:nvPicPr>
              <p:blipFill>
                <a:blip r:embed="rId219"/>
                <a:stretch>
                  <a:fillRect/>
                </a:stretch>
              </p:blipFill>
              <p:spPr>
                <a:xfrm>
                  <a:off x="5481652" y="3673462"/>
                  <a:ext cx="1672200" cy="515880"/>
                </a:xfrm>
                <a:prstGeom prst="rect">
                  <a:avLst/>
                </a:prstGeom>
              </p:spPr>
            </p:pic>
          </mc:Fallback>
        </mc:AlternateContent>
        <mc:AlternateContent xmlns:mc="http://schemas.openxmlformats.org/markup-compatibility/2006">
          <mc:Choice xmlns:p14="http://schemas.microsoft.com/office/powerpoint/2010/main" Requires="p14">
            <p:contentPart p14:bwMode="auto" r:id="rId220">
              <p14:nvContentPartPr>
                <p14:cNvPr id="97" name="Ink 96">
                  <a:extLst>
                    <a:ext uri="{FF2B5EF4-FFF2-40B4-BE49-F238E27FC236}">
                      <a16:creationId xmlns:a16="http://schemas.microsoft.com/office/drawing/2014/main" id="{48A7D169-3126-9B4D-100D-E6AF82EB35DF}"/>
                    </a:ext>
                  </a:extLst>
                </p14:cNvPr>
                <p14:cNvContentPartPr/>
                <p14:nvPr/>
              </p14:nvContentPartPr>
              <p14:xfrm>
                <a:off x="1641892" y="5293462"/>
                <a:ext cx="37800" cy="197640"/>
              </p14:xfrm>
            </p:contentPart>
          </mc:Choice>
          <mc:Fallback>
            <p:pic>
              <p:nvPicPr>
                <p:cNvPr id="97" name="Ink 96">
                  <a:extLst>
                    <a:ext uri="{FF2B5EF4-FFF2-40B4-BE49-F238E27FC236}">
                      <a16:creationId xmlns:a16="http://schemas.microsoft.com/office/drawing/2014/main" id="{48A7D169-3126-9B4D-100D-E6AF82EB35DF}"/>
                    </a:ext>
                  </a:extLst>
                </p:cNvPr>
                <p:cNvPicPr/>
                <p:nvPr/>
              </p:nvPicPr>
              <p:blipFill>
                <a:blip r:embed="rId221"/>
                <a:stretch>
                  <a:fillRect/>
                </a:stretch>
              </p:blipFill>
              <p:spPr>
                <a:xfrm>
                  <a:off x="1624252" y="5275822"/>
                  <a:ext cx="73440" cy="233280"/>
                </a:xfrm>
                <a:prstGeom prst="rect">
                  <a:avLst/>
                </a:prstGeom>
              </p:spPr>
            </p:pic>
          </mc:Fallback>
        </mc:AlternateContent>
        <mc:AlternateContent xmlns:mc="http://schemas.openxmlformats.org/markup-compatibility/2006">
          <mc:Choice xmlns:p14="http://schemas.microsoft.com/office/powerpoint/2010/main" Requires="p14">
            <p:contentPart p14:bwMode="auto" r:id="rId222">
              <p14:nvContentPartPr>
                <p14:cNvPr id="98" name="Ink 97">
                  <a:extLst>
                    <a:ext uri="{FF2B5EF4-FFF2-40B4-BE49-F238E27FC236}">
                      <a16:creationId xmlns:a16="http://schemas.microsoft.com/office/drawing/2014/main" id="{8AC5C2B8-8F21-B0F7-5796-0D6E8AE0CAE5}"/>
                    </a:ext>
                  </a:extLst>
                </p14:cNvPr>
                <p14:cNvContentPartPr/>
                <p14:nvPr/>
              </p14:nvContentPartPr>
              <p14:xfrm>
                <a:off x="1644052" y="5256022"/>
                <a:ext cx="86040" cy="153000"/>
              </p14:xfrm>
            </p:contentPart>
          </mc:Choice>
          <mc:Fallback>
            <p:pic>
              <p:nvPicPr>
                <p:cNvPr id="98" name="Ink 97">
                  <a:extLst>
                    <a:ext uri="{FF2B5EF4-FFF2-40B4-BE49-F238E27FC236}">
                      <a16:creationId xmlns:a16="http://schemas.microsoft.com/office/drawing/2014/main" id="{8AC5C2B8-8F21-B0F7-5796-0D6E8AE0CAE5}"/>
                    </a:ext>
                  </a:extLst>
                </p:cNvPr>
                <p:cNvPicPr/>
                <p:nvPr/>
              </p:nvPicPr>
              <p:blipFill>
                <a:blip r:embed="rId223"/>
                <a:stretch>
                  <a:fillRect/>
                </a:stretch>
              </p:blipFill>
              <p:spPr>
                <a:xfrm>
                  <a:off x="1626052" y="5238022"/>
                  <a:ext cx="121680" cy="188640"/>
                </a:xfrm>
                <a:prstGeom prst="rect">
                  <a:avLst/>
                </a:prstGeom>
              </p:spPr>
            </p:pic>
          </mc:Fallback>
        </mc:AlternateContent>
        <mc:AlternateContent xmlns:mc="http://schemas.openxmlformats.org/markup-compatibility/2006">
          <mc:Choice xmlns:p14="http://schemas.microsoft.com/office/powerpoint/2010/main" Requires="p14">
            <p:contentPart p14:bwMode="auto" r:id="rId224">
              <p14:nvContentPartPr>
                <p14:cNvPr id="99" name="Ink 98">
                  <a:extLst>
                    <a:ext uri="{FF2B5EF4-FFF2-40B4-BE49-F238E27FC236}">
                      <a16:creationId xmlns:a16="http://schemas.microsoft.com/office/drawing/2014/main" id="{E2559A87-9929-C20F-7B6B-6E9A3A4C3F82}"/>
                    </a:ext>
                  </a:extLst>
                </p14:cNvPr>
                <p14:cNvContentPartPr/>
                <p14:nvPr/>
              </p14:nvContentPartPr>
              <p14:xfrm>
                <a:off x="1837732" y="5270062"/>
                <a:ext cx="23400" cy="174240"/>
              </p14:xfrm>
            </p:contentPart>
          </mc:Choice>
          <mc:Fallback>
            <p:pic>
              <p:nvPicPr>
                <p:cNvPr id="99" name="Ink 98">
                  <a:extLst>
                    <a:ext uri="{FF2B5EF4-FFF2-40B4-BE49-F238E27FC236}">
                      <a16:creationId xmlns:a16="http://schemas.microsoft.com/office/drawing/2014/main" id="{E2559A87-9929-C20F-7B6B-6E9A3A4C3F82}"/>
                    </a:ext>
                  </a:extLst>
                </p:cNvPr>
                <p:cNvPicPr/>
                <p:nvPr/>
              </p:nvPicPr>
              <p:blipFill>
                <a:blip r:embed="rId225"/>
                <a:stretch>
                  <a:fillRect/>
                </a:stretch>
              </p:blipFill>
              <p:spPr>
                <a:xfrm>
                  <a:off x="1820092" y="5252062"/>
                  <a:ext cx="59040" cy="209880"/>
                </a:xfrm>
                <a:prstGeom prst="rect">
                  <a:avLst/>
                </a:prstGeom>
              </p:spPr>
            </p:pic>
          </mc:Fallback>
        </mc:AlternateContent>
        <mc:AlternateContent xmlns:mc="http://schemas.openxmlformats.org/markup-compatibility/2006">
          <mc:Choice xmlns:p14="http://schemas.microsoft.com/office/powerpoint/2010/main" Requires="p14">
            <p:contentPart p14:bwMode="auto" r:id="rId226">
              <p14:nvContentPartPr>
                <p14:cNvPr id="100" name="Ink 99">
                  <a:extLst>
                    <a:ext uri="{FF2B5EF4-FFF2-40B4-BE49-F238E27FC236}">
                      <a16:creationId xmlns:a16="http://schemas.microsoft.com/office/drawing/2014/main" id="{176CCAA4-5D96-5EB7-4C84-DC91E0DAE00E}"/>
                    </a:ext>
                  </a:extLst>
                </p14:cNvPr>
                <p14:cNvContentPartPr/>
                <p14:nvPr/>
              </p14:nvContentPartPr>
              <p14:xfrm>
                <a:off x="1836292" y="5299222"/>
                <a:ext cx="95760" cy="151560"/>
              </p14:xfrm>
            </p:contentPart>
          </mc:Choice>
          <mc:Fallback>
            <p:pic>
              <p:nvPicPr>
                <p:cNvPr id="100" name="Ink 99">
                  <a:extLst>
                    <a:ext uri="{FF2B5EF4-FFF2-40B4-BE49-F238E27FC236}">
                      <a16:creationId xmlns:a16="http://schemas.microsoft.com/office/drawing/2014/main" id="{176CCAA4-5D96-5EB7-4C84-DC91E0DAE00E}"/>
                    </a:ext>
                  </a:extLst>
                </p:cNvPr>
                <p:cNvPicPr/>
                <p:nvPr/>
              </p:nvPicPr>
              <p:blipFill>
                <a:blip r:embed="rId227"/>
                <a:stretch>
                  <a:fillRect/>
                </a:stretch>
              </p:blipFill>
              <p:spPr>
                <a:xfrm>
                  <a:off x="1818292" y="5281582"/>
                  <a:ext cx="131400" cy="187200"/>
                </a:xfrm>
                <a:prstGeom prst="rect">
                  <a:avLst/>
                </a:prstGeom>
              </p:spPr>
            </p:pic>
          </mc:Fallback>
        </mc:AlternateContent>
        <mc:AlternateContent xmlns:mc="http://schemas.openxmlformats.org/markup-compatibility/2006">
          <mc:Choice xmlns:p14="http://schemas.microsoft.com/office/powerpoint/2010/main" Requires="p14">
            <p:contentPart p14:bwMode="auto" r:id="rId228">
              <p14:nvContentPartPr>
                <p14:cNvPr id="101" name="Ink 100">
                  <a:extLst>
                    <a:ext uri="{FF2B5EF4-FFF2-40B4-BE49-F238E27FC236}">
                      <a16:creationId xmlns:a16="http://schemas.microsoft.com/office/drawing/2014/main" id="{1994D525-296C-7375-3887-42433F20998F}"/>
                    </a:ext>
                  </a:extLst>
                </p14:cNvPr>
                <p14:cNvContentPartPr/>
                <p14:nvPr/>
              </p14:nvContentPartPr>
              <p14:xfrm>
                <a:off x="1977772" y="5273662"/>
                <a:ext cx="132120" cy="199080"/>
              </p14:xfrm>
            </p:contentPart>
          </mc:Choice>
          <mc:Fallback>
            <p:pic>
              <p:nvPicPr>
                <p:cNvPr id="101" name="Ink 100">
                  <a:extLst>
                    <a:ext uri="{FF2B5EF4-FFF2-40B4-BE49-F238E27FC236}">
                      <a16:creationId xmlns:a16="http://schemas.microsoft.com/office/drawing/2014/main" id="{1994D525-296C-7375-3887-42433F20998F}"/>
                    </a:ext>
                  </a:extLst>
                </p:cNvPr>
                <p:cNvPicPr/>
                <p:nvPr/>
              </p:nvPicPr>
              <p:blipFill>
                <a:blip r:embed="rId229"/>
                <a:stretch>
                  <a:fillRect/>
                </a:stretch>
              </p:blipFill>
              <p:spPr>
                <a:xfrm>
                  <a:off x="1960132" y="5256022"/>
                  <a:ext cx="167760" cy="234720"/>
                </a:xfrm>
                <a:prstGeom prst="rect">
                  <a:avLst/>
                </a:prstGeom>
              </p:spPr>
            </p:pic>
          </mc:Fallback>
        </mc:AlternateContent>
        <mc:AlternateContent xmlns:mc="http://schemas.openxmlformats.org/markup-compatibility/2006">
          <mc:Choice xmlns:p14="http://schemas.microsoft.com/office/powerpoint/2010/main" Requires="p14">
            <p:contentPart p14:bwMode="auto" r:id="rId230">
              <p14:nvContentPartPr>
                <p14:cNvPr id="102" name="Ink 101">
                  <a:extLst>
                    <a:ext uri="{FF2B5EF4-FFF2-40B4-BE49-F238E27FC236}">
                      <a16:creationId xmlns:a16="http://schemas.microsoft.com/office/drawing/2014/main" id="{116EF729-54B0-8117-6950-B7B672991D26}"/>
                    </a:ext>
                  </a:extLst>
                </p14:cNvPr>
                <p14:cNvContentPartPr/>
                <p14:nvPr/>
              </p14:nvContentPartPr>
              <p14:xfrm>
                <a:off x="1783732" y="5668582"/>
                <a:ext cx="15840" cy="30960"/>
              </p14:xfrm>
            </p:contentPart>
          </mc:Choice>
          <mc:Fallback>
            <p:pic>
              <p:nvPicPr>
                <p:cNvPr id="102" name="Ink 101">
                  <a:extLst>
                    <a:ext uri="{FF2B5EF4-FFF2-40B4-BE49-F238E27FC236}">
                      <a16:creationId xmlns:a16="http://schemas.microsoft.com/office/drawing/2014/main" id="{116EF729-54B0-8117-6950-B7B672991D26}"/>
                    </a:ext>
                  </a:extLst>
                </p:cNvPr>
                <p:cNvPicPr/>
                <p:nvPr/>
              </p:nvPicPr>
              <p:blipFill>
                <a:blip r:embed="rId231"/>
                <a:stretch>
                  <a:fillRect/>
                </a:stretch>
              </p:blipFill>
              <p:spPr>
                <a:xfrm>
                  <a:off x="1766092" y="5650582"/>
                  <a:ext cx="51480" cy="66600"/>
                </a:xfrm>
                <a:prstGeom prst="rect">
                  <a:avLst/>
                </a:prstGeom>
              </p:spPr>
            </p:pic>
          </mc:Fallback>
        </mc:AlternateContent>
        <mc:AlternateContent xmlns:mc="http://schemas.openxmlformats.org/markup-compatibility/2006">
          <mc:Choice xmlns:p14="http://schemas.microsoft.com/office/powerpoint/2010/main" Requires="p14">
            <p:contentPart p14:bwMode="auto" r:id="rId232">
              <p14:nvContentPartPr>
                <p14:cNvPr id="103" name="Ink 102">
                  <a:extLst>
                    <a:ext uri="{FF2B5EF4-FFF2-40B4-BE49-F238E27FC236}">
                      <a16:creationId xmlns:a16="http://schemas.microsoft.com/office/drawing/2014/main" id="{15FBADBE-2C40-19C3-977A-AC1E141B7FD4}"/>
                    </a:ext>
                  </a:extLst>
                </p14:cNvPr>
                <p14:cNvContentPartPr/>
                <p14:nvPr/>
              </p14:nvContentPartPr>
              <p14:xfrm>
                <a:off x="1810012" y="5864422"/>
                <a:ext cx="31320" cy="95400"/>
              </p14:xfrm>
            </p:contentPart>
          </mc:Choice>
          <mc:Fallback>
            <p:pic>
              <p:nvPicPr>
                <p:cNvPr id="103" name="Ink 102">
                  <a:extLst>
                    <a:ext uri="{FF2B5EF4-FFF2-40B4-BE49-F238E27FC236}">
                      <a16:creationId xmlns:a16="http://schemas.microsoft.com/office/drawing/2014/main" id="{15FBADBE-2C40-19C3-977A-AC1E141B7FD4}"/>
                    </a:ext>
                  </a:extLst>
                </p:cNvPr>
                <p:cNvPicPr/>
                <p:nvPr/>
              </p:nvPicPr>
              <p:blipFill>
                <a:blip r:embed="rId233"/>
                <a:stretch>
                  <a:fillRect/>
                </a:stretch>
              </p:blipFill>
              <p:spPr>
                <a:xfrm>
                  <a:off x="1792012" y="5846422"/>
                  <a:ext cx="66960" cy="131040"/>
                </a:xfrm>
                <a:prstGeom prst="rect">
                  <a:avLst/>
                </a:prstGeom>
              </p:spPr>
            </p:pic>
          </mc:Fallback>
        </mc:AlternateContent>
        <mc:AlternateContent xmlns:mc="http://schemas.openxmlformats.org/markup-compatibility/2006">
          <mc:Choice xmlns:p14="http://schemas.microsoft.com/office/powerpoint/2010/main" Requires="p14">
            <p:contentPart p14:bwMode="auto" r:id="rId234">
              <p14:nvContentPartPr>
                <p14:cNvPr id="104" name="Ink 103">
                  <a:extLst>
                    <a:ext uri="{FF2B5EF4-FFF2-40B4-BE49-F238E27FC236}">
                      <a16:creationId xmlns:a16="http://schemas.microsoft.com/office/drawing/2014/main" id="{DBC36AAF-3F49-0D8D-D7F6-07DC672CA02F}"/>
                    </a:ext>
                  </a:extLst>
                </p14:cNvPr>
                <p14:cNvContentPartPr/>
                <p14:nvPr/>
              </p14:nvContentPartPr>
              <p14:xfrm>
                <a:off x="1657012" y="6162862"/>
                <a:ext cx="135360" cy="234000"/>
              </p14:xfrm>
            </p:contentPart>
          </mc:Choice>
          <mc:Fallback>
            <p:pic>
              <p:nvPicPr>
                <p:cNvPr id="104" name="Ink 103">
                  <a:extLst>
                    <a:ext uri="{FF2B5EF4-FFF2-40B4-BE49-F238E27FC236}">
                      <a16:creationId xmlns:a16="http://schemas.microsoft.com/office/drawing/2014/main" id="{DBC36AAF-3F49-0D8D-D7F6-07DC672CA02F}"/>
                    </a:ext>
                  </a:extLst>
                </p:cNvPr>
                <p:cNvPicPr/>
                <p:nvPr/>
              </p:nvPicPr>
              <p:blipFill>
                <a:blip r:embed="rId235"/>
                <a:stretch>
                  <a:fillRect/>
                </a:stretch>
              </p:blipFill>
              <p:spPr>
                <a:xfrm>
                  <a:off x="1639372" y="6145222"/>
                  <a:ext cx="171000" cy="269640"/>
                </a:xfrm>
                <a:prstGeom prst="rect">
                  <a:avLst/>
                </a:prstGeom>
              </p:spPr>
            </p:pic>
          </mc:Fallback>
        </mc:AlternateContent>
        <mc:AlternateContent xmlns:mc="http://schemas.openxmlformats.org/markup-compatibility/2006">
          <mc:Choice xmlns:p14="http://schemas.microsoft.com/office/powerpoint/2010/main" Requires="p14">
            <p:contentPart p14:bwMode="auto" r:id="rId236">
              <p14:nvContentPartPr>
                <p14:cNvPr id="105" name="Ink 104">
                  <a:extLst>
                    <a:ext uri="{FF2B5EF4-FFF2-40B4-BE49-F238E27FC236}">
                      <a16:creationId xmlns:a16="http://schemas.microsoft.com/office/drawing/2014/main" id="{82F37696-C57D-E6BE-2888-DFCE7D3D83BA}"/>
                    </a:ext>
                  </a:extLst>
                </p14:cNvPr>
                <p14:cNvContentPartPr/>
                <p14:nvPr/>
              </p14:nvContentPartPr>
              <p14:xfrm>
                <a:off x="1867252" y="6179422"/>
                <a:ext cx="25920" cy="166680"/>
              </p14:xfrm>
            </p:contentPart>
          </mc:Choice>
          <mc:Fallback>
            <p:pic>
              <p:nvPicPr>
                <p:cNvPr id="105" name="Ink 104">
                  <a:extLst>
                    <a:ext uri="{FF2B5EF4-FFF2-40B4-BE49-F238E27FC236}">
                      <a16:creationId xmlns:a16="http://schemas.microsoft.com/office/drawing/2014/main" id="{82F37696-C57D-E6BE-2888-DFCE7D3D83BA}"/>
                    </a:ext>
                  </a:extLst>
                </p:cNvPr>
                <p:cNvPicPr/>
                <p:nvPr/>
              </p:nvPicPr>
              <p:blipFill>
                <a:blip r:embed="rId237"/>
                <a:stretch>
                  <a:fillRect/>
                </a:stretch>
              </p:blipFill>
              <p:spPr>
                <a:xfrm>
                  <a:off x="1849612" y="6161422"/>
                  <a:ext cx="61560" cy="202320"/>
                </a:xfrm>
                <a:prstGeom prst="rect">
                  <a:avLst/>
                </a:prstGeom>
              </p:spPr>
            </p:pic>
          </mc:Fallback>
        </mc:AlternateContent>
        <mc:AlternateContent xmlns:mc="http://schemas.openxmlformats.org/markup-compatibility/2006">
          <mc:Choice xmlns:p14="http://schemas.microsoft.com/office/powerpoint/2010/main" Requires="p14">
            <p:contentPart p14:bwMode="auto" r:id="rId238">
              <p14:nvContentPartPr>
                <p14:cNvPr id="106" name="Ink 105">
                  <a:extLst>
                    <a:ext uri="{FF2B5EF4-FFF2-40B4-BE49-F238E27FC236}">
                      <a16:creationId xmlns:a16="http://schemas.microsoft.com/office/drawing/2014/main" id="{173CF029-64A4-46AB-DB13-C4250D0CB86A}"/>
                    </a:ext>
                  </a:extLst>
                </p14:cNvPr>
                <p14:cNvContentPartPr/>
                <p14:nvPr/>
              </p14:nvContentPartPr>
              <p14:xfrm>
                <a:off x="1879852" y="6189502"/>
                <a:ext cx="87480" cy="135360"/>
              </p14:xfrm>
            </p:contentPart>
          </mc:Choice>
          <mc:Fallback>
            <p:pic>
              <p:nvPicPr>
                <p:cNvPr id="106" name="Ink 105">
                  <a:extLst>
                    <a:ext uri="{FF2B5EF4-FFF2-40B4-BE49-F238E27FC236}">
                      <a16:creationId xmlns:a16="http://schemas.microsoft.com/office/drawing/2014/main" id="{173CF029-64A4-46AB-DB13-C4250D0CB86A}"/>
                    </a:ext>
                  </a:extLst>
                </p:cNvPr>
                <p:cNvPicPr/>
                <p:nvPr/>
              </p:nvPicPr>
              <p:blipFill>
                <a:blip r:embed="rId239"/>
                <a:stretch>
                  <a:fillRect/>
                </a:stretch>
              </p:blipFill>
              <p:spPr>
                <a:xfrm>
                  <a:off x="1861852" y="6171862"/>
                  <a:ext cx="123120" cy="171000"/>
                </a:xfrm>
                <a:prstGeom prst="rect">
                  <a:avLst/>
                </a:prstGeom>
              </p:spPr>
            </p:pic>
          </mc:Fallback>
        </mc:AlternateContent>
        <mc:AlternateContent xmlns:mc="http://schemas.openxmlformats.org/markup-compatibility/2006">
          <mc:Choice xmlns:p14="http://schemas.microsoft.com/office/powerpoint/2010/main" Requires="p14">
            <p:contentPart p14:bwMode="auto" r:id="rId240">
              <p14:nvContentPartPr>
                <p14:cNvPr id="107" name="Ink 106">
                  <a:extLst>
                    <a:ext uri="{FF2B5EF4-FFF2-40B4-BE49-F238E27FC236}">
                      <a16:creationId xmlns:a16="http://schemas.microsoft.com/office/drawing/2014/main" id="{7A34E358-8828-0757-5194-2A03D5493E6E}"/>
                    </a:ext>
                  </a:extLst>
                </p14:cNvPr>
                <p14:cNvContentPartPr/>
                <p14:nvPr/>
              </p14:nvContentPartPr>
              <p14:xfrm>
                <a:off x="2001172" y="6189142"/>
                <a:ext cx="129240" cy="153000"/>
              </p14:xfrm>
            </p:contentPart>
          </mc:Choice>
          <mc:Fallback>
            <p:pic>
              <p:nvPicPr>
                <p:cNvPr id="107" name="Ink 106">
                  <a:extLst>
                    <a:ext uri="{FF2B5EF4-FFF2-40B4-BE49-F238E27FC236}">
                      <a16:creationId xmlns:a16="http://schemas.microsoft.com/office/drawing/2014/main" id="{7A34E358-8828-0757-5194-2A03D5493E6E}"/>
                    </a:ext>
                  </a:extLst>
                </p:cNvPr>
                <p:cNvPicPr/>
                <p:nvPr/>
              </p:nvPicPr>
              <p:blipFill>
                <a:blip r:embed="rId241"/>
                <a:stretch>
                  <a:fillRect/>
                </a:stretch>
              </p:blipFill>
              <p:spPr>
                <a:xfrm>
                  <a:off x="1983172" y="6171142"/>
                  <a:ext cx="164880" cy="188640"/>
                </a:xfrm>
                <a:prstGeom prst="rect">
                  <a:avLst/>
                </a:prstGeom>
              </p:spPr>
            </p:pic>
          </mc:Fallback>
        </mc:AlternateContent>
        <mc:AlternateContent xmlns:mc="http://schemas.openxmlformats.org/markup-compatibility/2006">
          <mc:Choice xmlns:p14="http://schemas.microsoft.com/office/powerpoint/2010/main" Requires="p14">
            <p:contentPart p14:bwMode="auto" r:id="rId242">
              <p14:nvContentPartPr>
                <p14:cNvPr id="108" name="Ink 107">
                  <a:extLst>
                    <a:ext uri="{FF2B5EF4-FFF2-40B4-BE49-F238E27FC236}">
                      <a16:creationId xmlns:a16="http://schemas.microsoft.com/office/drawing/2014/main" id="{7D43022A-8E0D-126D-2749-B7F86E33F4FF}"/>
                    </a:ext>
                  </a:extLst>
                </p14:cNvPr>
                <p14:cNvContentPartPr/>
                <p14:nvPr/>
              </p14:nvContentPartPr>
              <p14:xfrm>
                <a:off x="2150932" y="6152422"/>
                <a:ext cx="96840" cy="128160"/>
              </p14:xfrm>
            </p:contentPart>
          </mc:Choice>
          <mc:Fallback>
            <p:pic>
              <p:nvPicPr>
                <p:cNvPr id="108" name="Ink 107">
                  <a:extLst>
                    <a:ext uri="{FF2B5EF4-FFF2-40B4-BE49-F238E27FC236}">
                      <a16:creationId xmlns:a16="http://schemas.microsoft.com/office/drawing/2014/main" id="{7D43022A-8E0D-126D-2749-B7F86E33F4FF}"/>
                    </a:ext>
                  </a:extLst>
                </p:cNvPr>
                <p:cNvPicPr/>
                <p:nvPr/>
              </p:nvPicPr>
              <p:blipFill>
                <a:blip r:embed="rId243"/>
                <a:stretch>
                  <a:fillRect/>
                </a:stretch>
              </p:blipFill>
              <p:spPr>
                <a:xfrm>
                  <a:off x="2133292" y="6134782"/>
                  <a:ext cx="132480" cy="163800"/>
                </a:xfrm>
                <a:prstGeom prst="rect">
                  <a:avLst/>
                </a:prstGeom>
              </p:spPr>
            </p:pic>
          </mc:Fallback>
        </mc:AlternateContent>
        <mc:AlternateContent xmlns:mc="http://schemas.openxmlformats.org/markup-compatibility/2006">
          <mc:Choice xmlns:p14="http://schemas.microsoft.com/office/powerpoint/2010/main" Requires="p14">
            <p:contentPart p14:bwMode="auto" r:id="rId244">
              <p14:nvContentPartPr>
                <p14:cNvPr id="78" name="Ink 77">
                  <a:extLst>
                    <a:ext uri="{FF2B5EF4-FFF2-40B4-BE49-F238E27FC236}">
                      <a16:creationId xmlns:a16="http://schemas.microsoft.com/office/drawing/2014/main" id="{938479DB-705F-D4D2-48AC-548A3DD216BA}"/>
                    </a:ext>
                  </a:extLst>
                </p14:cNvPr>
                <p14:cNvContentPartPr/>
                <p14:nvPr/>
              </p14:nvContentPartPr>
              <p14:xfrm>
                <a:off x="1137532" y="3612262"/>
                <a:ext cx="240120" cy="287280"/>
              </p14:xfrm>
            </p:contentPart>
          </mc:Choice>
          <mc:Fallback>
            <p:pic>
              <p:nvPicPr>
                <p:cNvPr id="78" name="Ink 77">
                  <a:extLst>
                    <a:ext uri="{FF2B5EF4-FFF2-40B4-BE49-F238E27FC236}">
                      <a16:creationId xmlns:a16="http://schemas.microsoft.com/office/drawing/2014/main" id="{938479DB-705F-D4D2-48AC-548A3DD216BA}"/>
                    </a:ext>
                  </a:extLst>
                </p:cNvPr>
                <p:cNvPicPr/>
                <p:nvPr/>
              </p:nvPicPr>
              <p:blipFill>
                <a:blip r:embed="rId245"/>
                <a:stretch>
                  <a:fillRect/>
                </a:stretch>
              </p:blipFill>
              <p:spPr>
                <a:xfrm>
                  <a:off x="1119532" y="3594622"/>
                  <a:ext cx="275760" cy="322920"/>
                </a:xfrm>
                <a:prstGeom prst="rect">
                  <a:avLst/>
                </a:prstGeom>
              </p:spPr>
            </p:pic>
          </mc:Fallback>
        </mc:AlternateContent>
        <mc:AlternateContent xmlns:mc="http://schemas.openxmlformats.org/markup-compatibility/2006">
          <mc:Choice xmlns:p14="http://schemas.microsoft.com/office/powerpoint/2010/main" Requires="p14">
            <p:contentPart p14:bwMode="auto" r:id="rId246">
              <p14:nvContentPartPr>
                <p14:cNvPr id="79" name="Ink 78">
                  <a:extLst>
                    <a:ext uri="{FF2B5EF4-FFF2-40B4-BE49-F238E27FC236}">
                      <a16:creationId xmlns:a16="http://schemas.microsoft.com/office/drawing/2014/main" id="{94E6376A-5D5C-DE40-D85C-EBA1E78BD840}"/>
                    </a:ext>
                  </a:extLst>
                </p14:cNvPr>
                <p14:cNvContentPartPr/>
                <p14:nvPr/>
              </p14:nvContentPartPr>
              <p14:xfrm>
                <a:off x="1440652" y="3693262"/>
                <a:ext cx="129600" cy="134280"/>
              </p14:xfrm>
            </p:contentPart>
          </mc:Choice>
          <mc:Fallback>
            <p:pic>
              <p:nvPicPr>
                <p:cNvPr id="79" name="Ink 78">
                  <a:extLst>
                    <a:ext uri="{FF2B5EF4-FFF2-40B4-BE49-F238E27FC236}">
                      <a16:creationId xmlns:a16="http://schemas.microsoft.com/office/drawing/2014/main" id="{94E6376A-5D5C-DE40-D85C-EBA1E78BD840}"/>
                    </a:ext>
                  </a:extLst>
                </p:cNvPr>
                <p:cNvPicPr/>
                <p:nvPr/>
              </p:nvPicPr>
              <p:blipFill>
                <a:blip r:embed="rId247"/>
                <a:stretch>
                  <a:fillRect/>
                </a:stretch>
              </p:blipFill>
              <p:spPr>
                <a:xfrm>
                  <a:off x="1423012" y="3675262"/>
                  <a:ext cx="165240" cy="169920"/>
                </a:xfrm>
                <a:prstGeom prst="rect">
                  <a:avLst/>
                </a:prstGeom>
              </p:spPr>
            </p:pic>
          </mc:Fallback>
        </mc:AlternateContent>
        <mc:AlternateContent xmlns:mc="http://schemas.openxmlformats.org/markup-compatibility/2006">
          <mc:Choice xmlns:p14="http://schemas.microsoft.com/office/powerpoint/2010/main" Requires="p14">
            <p:contentPart p14:bwMode="auto" r:id="rId248">
              <p14:nvContentPartPr>
                <p14:cNvPr id="118" name="Ink 117">
                  <a:extLst>
                    <a:ext uri="{FF2B5EF4-FFF2-40B4-BE49-F238E27FC236}">
                      <a16:creationId xmlns:a16="http://schemas.microsoft.com/office/drawing/2014/main" id="{024FBE6D-4BA8-B870-F1B0-06A9CE3A7250}"/>
                    </a:ext>
                  </a:extLst>
                </p14:cNvPr>
                <p14:cNvContentPartPr/>
                <p14:nvPr/>
              </p14:nvContentPartPr>
              <p14:xfrm>
                <a:off x="2342092" y="3639262"/>
                <a:ext cx="253800" cy="185760"/>
              </p14:xfrm>
            </p:contentPart>
          </mc:Choice>
          <mc:Fallback>
            <p:pic>
              <p:nvPicPr>
                <p:cNvPr id="118" name="Ink 117">
                  <a:extLst>
                    <a:ext uri="{FF2B5EF4-FFF2-40B4-BE49-F238E27FC236}">
                      <a16:creationId xmlns:a16="http://schemas.microsoft.com/office/drawing/2014/main" id="{024FBE6D-4BA8-B870-F1B0-06A9CE3A7250}"/>
                    </a:ext>
                  </a:extLst>
                </p:cNvPr>
                <p:cNvPicPr/>
                <p:nvPr/>
              </p:nvPicPr>
              <p:blipFill>
                <a:blip r:embed="rId249"/>
                <a:stretch>
                  <a:fillRect/>
                </a:stretch>
              </p:blipFill>
              <p:spPr>
                <a:xfrm>
                  <a:off x="2324092" y="3621262"/>
                  <a:ext cx="289440" cy="221400"/>
                </a:xfrm>
                <a:prstGeom prst="rect">
                  <a:avLst/>
                </a:prstGeom>
              </p:spPr>
            </p:pic>
          </mc:Fallback>
        </mc:AlternateContent>
        <mc:AlternateContent xmlns:mc="http://schemas.openxmlformats.org/markup-compatibility/2006">
          <mc:Choice xmlns:p14="http://schemas.microsoft.com/office/powerpoint/2010/main" Requires="p14">
            <p:contentPart p14:bwMode="auto" r:id="rId250">
              <p14:nvContentPartPr>
                <p14:cNvPr id="119" name="Ink 118">
                  <a:extLst>
                    <a:ext uri="{FF2B5EF4-FFF2-40B4-BE49-F238E27FC236}">
                      <a16:creationId xmlns:a16="http://schemas.microsoft.com/office/drawing/2014/main" id="{55CA463F-C95E-5D27-634E-31ACB3740F90}"/>
                    </a:ext>
                  </a:extLst>
                </p14:cNvPr>
                <p14:cNvContentPartPr/>
                <p14:nvPr/>
              </p14:nvContentPartPr>
              <p14:xfrm>
                <a:off x="2632612" y="3623062"/>
                <a:ext cx="168120" cy="201240"/>
              </p14:xfrm>
            </p:contentPart>
          </mc:Choice>
          <mc:Fallback>
            <p:pic>
              <p:nvPicPr>
                <p:cNvPr id="119" name="Ink 118">
                  <a:extLst>
                    <a:ext uri="{FF2B5EF4-FFF2-40B4-BE49-F238E27FC236}">
                      <a16:creationId xmlns:a16="http://schemas.microsoft.com/office/drawing/2014/main" id="{55CA463F-C95E-5D27-634E-31ACB3740F90}"/>
                    </a:ext>
                  </a:extLst>
                </p:cNvPr>
                <p:cNvPicPr/>
                <p:nvPr/>
              </p:nvPicPr>
              <p:blipFill>
                <a:blip r:embed="rId251"/>
                <a:stretch>
                  <a:fillRect/>
                </a:stretch>
              </p:blipFill>
              <p:spPr>
                <a:xfrm>
                  <a:off x="2614972" y="3605062"/>
                  <a:ext cx="203760" cy="236880"/>
                </a:xfrm>
                <a:prstGeom prst="rect">
                  <a:avLst/>
                </a:prstGeom>
              </p:spPr>
            </p:pic>
          </mc:Fallback>
        </mc:AlternateContent>
        <mc:AlternateContent xmlns:mc="http://schemas.openxmlformats.org/markup-compatibility/2006">
          <mc:Choice xmlns:p14="http://schemas.microsoft.com/office/powerpoint/2010/main" Requires="p14">
            <p:contentPart p14:bwMode="auto" r:id="rId252">
              <p14:nvContentPartPr>
                <p14:cNvPr id="120" name="Ink 119">
                  <a:extLst>
                    <a:ext uri="{FF2B5EF4-FFF2-40B4-BE49-F238E27FC236}">
                      <a16:creationId xmlns:a16="http://schemas.microsoft.com/office/drawing/2014/main" id="{628AD91E-5114-D1FC-1109-1766E1E20118}"/>
                    </a:ext>
                  </a:extLst>
                </p14:cNvPr>
                <p14:cNvContentPartPr/>
                <p14:nvPr/>
              </p14:nvContentPartPr>
              <p14:xfrm>
                <a:off x="2632972" y="3593902"/>
                <a:ext cx="291600" cy="227520"/>
              </p14:xfrm>
            </p:contentPart>
          </mc:Choice>
          <mc:Fallback>
            <p:pic>
              <p:nvPicPr>
                <p:cNvPr id="120" name="Ink 119">
                  <a:extLst>
                    <a:ext uri="{FF2B5EF4-FFF2-40B4-BE49-F238E27FC236}">
                      <a16:creationId xmlns:a16="http://schemas.microsoft.com/office/drawing/2014/main" id="{628AD91E-5114-D1FC-1109-1766E1E20118}"/>
                    </a:ext>
                  </a:extLst>
                </p:cNvPr>
                <p:cNvPicPr/>
                <p:nvPr/>
              </p:nvPicPr>
              <p:blipFill>
                <a:blip r:embed="rId253"/>
                <a:stretch>
                  <a:fillRect/>
                </a:stretch>
              </p:blipFill>
              <p:spPr>
                <a:xfrm>
                  <a:off x="2615332" y="3576262"/>
                  <a:ext cx="327240" cy="263160"/>
                </a:xfrm>
                <a:prstGeom prst="rect">
                  <a:avLst/>
                </a:prstGeom>
              </p:spPr>
            </p:pic>
          </mc:Fallback>
        </mc:AlternateContent>
        <mc:AlternateContent xmlns:mc="http://schemas.openxmlformats.org/markup-compatibility/2006">
          <mc:Choice xmlns:p14="http://schemas.microsoft.com/office/powerpoint/2010/main" Requires="p14">
            <p:contentPart p14:bwMode="auto" r:id="rId254">
              <p14:nvContentPartPr>
                <p14:cNvPr id="121" name="Ink 120">
                  <a:extLst>
                    <a:ext uri="{FF2B5EF4-FFF2-40B4-BE49-F238E27FC236}">
                      <a16:creationId xmlns:a16="http://schemas.microsoft.com/office/drawing/2014/main" id="{FB7894B0-B4D5-F561-9AC8-2EA57F1B3A60}"/>
                    </a:ext>
                  </a:extLst>
                </p14:cNvPr>
                <p14:cNvContentPartPr/>
                <p14:nvPr/>
              </p14:nvContentPartPr>
              <p14:xfrm>
                <a:off x="2964532" y="3616222"/>
                <a:ext cx="154800" cy="201960"/>
              </p14:xfrm>
            </p:contentPart>
          </mc:Choice>
          <mc:Fallback>
            <p:pic>
              <p:nvPicPr>
                <p:cNvPr id="121" name="Ink 120">
                  <a:extLst>
                    <a:ext uri="{FF2B5EF4-FFF2-40B4-BE49-F238E27FC236}">
                      <a16:creationId xmlns:a16="http://schemas.microsoft.com/office/drawing/2014/main" id="{FB7894B0-B4D5-F561-9AC8-2EA57F1B3A60}"/>
                    </a:ext>
                  </a:extLst>
                </p:cNvPr>
                <p:cNvPicPr/>
                <p:nvPr/>
              </p:nvPicPr>
              <p:blipFill>
                <a:blip r:embed="rId255"/>
                <a:stretch>
                  <a:fillRect/>
                </a:stretch>
              </p:blipFill>
              <p:spPr>
                <a:xfrm>
                  <a:off x="2946892" y="3598582"/>
                  <a:ext cx="190440" cy="237600"/>
                </a:xfrm>
                <a:prstGeom prst="rect">
                  <a:avLst/>
                </a:prstGeom>
              </p:spPr>
            </p:pic>
          </mc:Fallback>
        </mc:AlternateContent>
        <mc:AlternateContent xmlns:mc="http://schemas.openxmlformats.org/markup-compatibility/2006">
          <mc:Choice xmlns:p14="http://schemas.microsoft.com/office/powerpoint/2010/main" Requires="p14">
            <p:contentPart p14:bwMode="auto" r:id="rId256">
              <p14:nvContentPartPr>
                <p14:cNvPr id="122" name="Ink 121">
                  <a:extLst>
                    <a:ext uri="{FF2B5EF4-FFF2-40B4-BE49-F238E27FC236}">
                      <a16:creationId xmlns:a16="http://schemas.microsoft.com/office/drawing/2014/main" id="{D8E47A57-D53C-1BD8-C2D8-1F033E9AD3EF}"/>
                    </a:ext>
                  </a:extLst>
                </p14:cNvPr>
                <p14:cNvContentPartPr/>
                <p14:nvPr/>
              </p14:nvContentPartPr>
              <p14:xfrm>
                <a:off x="3190972" y="3607582"/>
                <a:ext cx="96840" cy="170280"/>
              </p14:xfrm>
            </p:contentPart>
          </mc:Choice>
          <mc:Fallback>
            <p:pic>
              <p:nvPicPr>
                <p:cNvPr id="122" name="Ink 121">
                  <a:extLst>
                    <a:ext uri="{FF2B5EF4-FFF2-40B4-BE49-F238E27FC236}">
                      <a16:creationId xmlns:a16="http://schemas.microsoft.com/office/drawing/2014/main" id="{D8E47A57-D53C-1BD8-C2D8-1F033E9AD3EF}"/>
                    </a:ext>
                  </a:extLst>
                </p:cNvPr>
                <p:cNvPicPr/>
                <p:nvPr/>
              </p:nvPicPr>
              <p:blipFill>
                <a:blip r:embed="rId257"/>
                <a:stretch>
                  <a:fillRect/>
                </a:stretch>
              </p:blipFill>
              <p:spPr>
                <a:xfrm>
                  <a:off x="3173332" y="3589942"/>
                  <a:ext cx="132480" cy="205920"/>
                </a:xfrm>
                <a:prstGeom prst="rect">
                  <a:avLst/>
                </a:prstGeom>
              </p:spPr>
            </p:pic>
          </mc:Fallback>
        </mc:AlternateContent>
        <mc:AlternateContent xmlns:mc="http://schemas.openxmlformats.org/markup-compatibility/2006">
          <mc:Choice xmlns:p14="http://schemas.microsoft.com/office/powerpoint/2010/main" Requires="p14">
            <p:contentPart p14:bwMode="auto" r:id="rId258">
              <p14:nvContentPartPr>
                <p14:cNvPr id="123" name="Ink 122">
                  <a:extLst>
                    <a:ext uri="{FF2B5EF4-FFF2-40B4-BE49-F238E27FC236}">
                      <a16:creationId xmlns:a16="http://schemas.microsoft.com/office/drawing/2014/main" id="{3B53B11A-0347-297C-0F02-54745FF49109}"/>
                    </a:ext>
                  </a:extLst>
                </p14:cNvPr>
                <p14:cNvContentPartPr/>
                <p14:nvPr/>
              </p14:nvContentPartPr>
              <p14:xfrm>
                <a:off x="3230932" y="3579142"/>
                <a:ext cx="269640" cy="239040"/>
              </p14:xfrm>
            </p:contentPart>
          </mc:Choice>
          <mc:Fallback>
            <p:pic>
              <p:nvPicPr>
                <p:cNvPr id="123" name="Ink 122">
                  <a:extLst>
                    <a:ext uri="{FF2B5EF4-FFF2-40B4-BE49-F238E27FC236}">
                      <a16:creationId xmlns:a16="http://schemas.microsoft.com/office/drawing/2014/main" id="{3B53B11A-0347-297C-0F02-54745FF49109}"/>
                    </a:ext>
                  </a:extLst>
                </p:cNvPr>
                <p:cNvPicPr/>
                <p:nvPr/>
              </p:nvPicPr>
              <p:blipFill>
                <a:blip r:embed="rId259"/>
                <a:stretch>
                  <a:fillRect/>
                </a:stretch>
              </p:blipFill>
              <p:spPr>
                <a:xfrm>
                  <a:off x="3212932" y="3561142"/>
                  <a:ext cx="305280" cy="274680"/>
                </a:xfrm>
                <a:prstGeom prst="rect">
                  <a:avLst/>
                </a:prstGeom>
              </p:spPr>
            </p:pic>
          </mc:Fallback>
        </mc:AlternateContent>
        <mc:AlternateContent xmlns:mc="http://schemas.openxmlformats.org/markup-compatibility/2006">
          <mc:Choice xmlns:p14="http://schemas.microsoft.com/office/powerpoint/2010/main" Requires="p14">
            <p:contentPart p14:bwMode="auto" r:id="rId260">
              <p14:nvContentPartPr>
                <p14:cNvPr id="124" name="Ink 123">
                  <a:extLst>
                    <a:ext uri="{FF2B5EF4-FFF2-40B4-BE49-F238E27FC236}">
                      <a16:creationId xmlns:a16="http://schemas.microsoft.com/office/drawing/2014/main" id="{76004230-0717-3616-449A-CD553D9649A5}"/>
                    </a:ext>
                  </a:extLst>
                </p14:cNvPr>
                <p14:cNvContentPartPr/>
                <p14:nvPr/>
              </p14:nvContentPartPr>
              <p14:xfrm>
                <a:off x="2127892" y="3890902"/>
                <a:ext cx="1668960" cy="79200"/>
              </p14:xfrm>
            </p:contentPart>
          </mc:Choice>
          <mc:Fallback>
            <p:pic>
              <p:nvPicPr>
                <p:cNvPr id="124" name="Ink 123">
                  <a:extLst>
                    <a:ext uri="{FF2B5EF4-FFF2-40B4-BE49-F238E27FC236}">
                      <a16:creationId xmlns:a16="http://schemas.microsoft.com/office/drawing/2014/main" id="{76004230-0717-3616-449A-CD553D9649A5}"/>
                    </a:ext>
                  </a:extLst>
                </p:cNvPr>
                <p:cNvPicPr/>
                <p:nvPr/>
              </p:nvPicPr>
              <p:blipFill>
                <a:blip r:embed="rId261"/>
                <a:stretch>
                  <a:fillRect/>
                </a:stretch>
              </p:blipFill>
              <p:spPr>
                <a:xfrm>
                  <a:off x="2110252" y="3873262"/>
                  <a:ext cx="1704600" cy="114840"/>
                </a:xfrm>
                <a:prstGeom prst="rect">
                  <a:avLst/>
                </a:prstGeom>
              </p:spPr>
            </p:pic>
          </mc:Fallback>
        </mc:AlternateContent>
        <mc:AlternateContent xmlns:mc="http://schemas.openxmlformats.org/markup-compatibility/2006">
          <mc:Choice xmlns:p14="http://schemas.microsoft.com/office/powerpoint/2010/main" Requires="p14">
            <p:contentPart p14:bwMode="auto" r:id="rId262">
              <p14:nvContentPartPr>
                <p14:cNvPr id="125" name="Ink 124">
                  <a:extLst>
                    <a:ext uri="{FF2B5EF4-FFF2-40B4-BE49-F238E27FC236}">
                      <a16:creationId xmlns:a16="http://schemas.microsoft.com/office/drawing/2014/main" id="{0D945354-131B-1BDA-6073-2701C69C1125}"/>
                    </a:ext>
                  </a:extLst>
                </p14:cNvPr>
                <p14:cNvContentPartPr/>
                <p14:nvPr/>
              </p14:nvContentPartPr>
              <p14:xfrm>
                <a:off x="3322372" y="3651502"/>
                <a:ext cx="73800" cy="221760"/>
              </p14:xfrm>
            </p:contentPart>
          </mc:Choice>
          <mc:Fallback>
            <p:pic>
              <p:nvPicPr>
                <p:cNvPr id="125" name="Ink 124">
                  <a:extLst>
                    <a:ext uri="{FF2B5EF4-FFF2-40B4-BE49-F238E27FC236}">
                      <a16:creationId xmlns:a16="http://schemas.microsoft.com/office/drawing/2014/main" id="{0D945354-131B-1BDA-6073-2701C69C1125}"/>
                    </a:ext>
                  </a:extLst>
                </p:cNvPr>
                <p:cNvPicPr/>
                <p:nvPr/>
              </p:nvPicPr>
              <p:blipFill>
                <a:blip r:embed="rId263"/>
                <a:stretch>
                  <a:fillRect/>
                </a:stretch>
              </p:blipFill>
              <p:spPr>
                <a:xfrm>
                  <a:off x="3304372" y="3633862"/>
                  <a:ext cx="109440" cy="257400"/>
                </a:xfrm>
                <a:prstGeom prst="rect">
                  <a:avLst/>
                </a:prstGeom>
              </p:spPr>
            </p:pic>
          </mc:Fallback>
        </mc:AlternateContent>
        <mc:AlternateContent xmlns:mc="http://schemas.openxmlformats.org/markup-compatibility/2006">
          <mc:Choice xmlns:p14="http://schemas.microsoft.com/office/powerpoint/2010/main" Requires="p14">
            <p:contentPart p14:bwMode="auto" r:id="rId264">
              <p14:nvContentPartPr>
                <p14:cNvPr id="126" name="Ink 125">
                  <a:extLst>
                    <a:ext uri="{FF2B5EF4-FFF2-40B4-BE49-F238E27FC236}">
                      <a16:creationId xmlns:a16="http://schemas.microsoft.com/office/drawing/2014/main" id="{595C8B9E-D334-D332-DB2E-21001B9A1C12}"/>
                    </a:ext>
                  </a:extLst>
                </p14:cNvPr>
                <p14:cNvContentPartPr/>
                <p14:nvPr/>
              </p14:nvContentPartPr>
              <p14:xfrm>
                <a:off x="3368092" y="3601462"/>
                <a:ext cx="189000" cy="191880"/>
              </p14:xfrm>
            </p:contentPart>
          </mc:Choice>
          <mc:Fallback>
            <p:pic>
              <p:nvPicPr>
                <p:cNvPr id="126" name="Ink 125">
                  <a:extLst>
                    <a:ext uri="{FF2B5EF4-FFF2-40B4-BE49-F238E27FC236}">
                      <a16:creationId xmlns:a16="http://schemas.microsoft.com/office/drawing/2014/main" id="{595C8B9E-D334-D332-DB2E-21001B9A1C12}"/>
                    </a:ext>
                  </a:extLst>
                </p:cNvPr>
                <p:cNvPicPr/>
                <p:nvPr/>
              </p:nvPicPr>
              <p:blipFill>
                <a:blip r:embed="rId265"/>
                <a:stretch>
                  <a:fillRect/>
                </a:stretch>
              </p:blipFill>
              <p:spPr>
                <a:xfrm>
                  <a:off x="3350092" y="3583462"/>
                  <a:ext cx="224640" cy="227520"/>
                </a:xfrm>
                <a:prstGeom prst="rect">
                  <a:avLst/>
                </a:prstGeom>
              </p:spPr>
            </p:pic>
          </mc:Fallback>
        </mc:AlternateContent>
        <mc:AlternateContent xmlns:mc="http://schemas.openxmlformats.org/markup-compatibility/2006">
          <mc:Choice xmlns:p14="http://schemas.microsoft.com/office/powerpoint/2010/main" Requires="p14">
            <p:contentPart p14:bwMode="auto" r:id="rId266">
              <p14:nvContentPartPr>
                <p14:cNvPr id="89" name="Ink 88">
                  <a:extLst>
                    <a:ext uri="{FF2B5EF4-FFF2-40B4-BE49-F238E27FC236}">
                      <a16:creationId xmlns:a16="http://schemas.microsoft.com/office/drawing/2014/main" id="{FD4DF5E0-76D3-46B9-23F4-0F6FD9F626EF}"/>
                    </a:ext>
                  </a:extLst>
                </p14:cNvPr>
                <p14:cNvContentPartPr/>
                <p14:nvPr/>
              </p14:nvContentPartPr>
              <p14:xfrm>
                <a:off x="1625332" y="4555102"/>
                <a:ext cx="31320" cy="149040"/>
              </p14:xfrm>
            </p:contentPart>
          </mc:Choice>
          <mc:Fallback>
            <p:pic>
              <p:nvPicPr>
                <p:cNvPr id="89" name="Ink 88">
                  <a:extLst>
                    <a:ext uri="{FF2B5EF4-FFF2-40B4-BE49-F238E27FC236}">
                      <a16:creationId xmlns:a16="http://schemas.microsoft.com/office/drawing/2014/main" id="{FD4DF5E0-76D3-46B9-23F4-0F6FD9F626EF}"/>
                    </a:ext>
                  </a:extLst>
                </p:cNvPr>
                <p:cNvPicPr/>
                <p:nvPr/>
              </p:nvPicPr>
              <p:blipFill>
                <a:blip r:embed="rId267"/>
                <a:stretch>
                  <a:fillRect/>
                </a:stretch>
              </p:blipFill>
              <p:spPr>
                <a:xfrm>
                  <a:off x="1607692" y="4537462"/>
                  <a:ext cx="66960" cy="184680"/>
                </a:xfrm>
                <a:prstGeom prst="rect">
                  <a:avLst/>
                </a:prstGeom>
              </p:spPr>
            </p:pic>
          </mc:Fallback>
        </mc:AlternateContent>
        <mc:AlternateContent xmlns:mc="http://schemas.openxmlformats.org/markup-compatibility/2006">
          <mc:Choice xmlns:p14="http://schemas.microsoft.com/office/powerpoint/2010/main" Requires="p14">
            <p:contentPart p14:bwMode="auto" r:id="rId268">
              <p14:nvContentPartPr>
                <p14:cNvPr id="90" name="Ink 89">
                  <a:extLst>
                    <a:ext uri="{FF2B5EF4-FFF2-40B4-BE49-F238E27FC236}">
                      <a16:creationId xmlns:a16="http://schemas.microsoft.com/office/drawing/2014/main" id="{FC88542F-17FA-5493-FDDE-324B664E2F0B}"/>
                    </a:ext>
                  </a:extLst>
                </p14:cNvPr>
                <p14:cNvContentPartPr/>
                <p14:nvPr/>
              </p14:nvContentPartPr>
              <p14:xfrm>
                <a:off x="1553332" y="4497862"/>
                <a:ext cx="160560" cy="148680"/>
              </p14:xfrm>
            </p:contentPart>
          </mc:Choice>
          <mc:Fallback>
            <p:pic>
              <p:nvPicPr>
                <p:cNvPr id="90" name="Ink 89">
                  <a:extLst>
                    <a:ext uri="{FF2B5EF4-FFF2-40B4-BE49-F238E27FC236}">
                      <a16:creationId xmlns:a16="http://schemas.microsoft.com/office/drawing/2014/main" id="{FC88542F-17FA-5493-FDDE-324B664E2F0B}"/>
                    </a:ext>
                  </a:extLst>
                </p:cNvPr>
                <p:cNvPicPr/>
                <p:nvPr/>
              </p:nvPicPr>
              <p:blipFill>
                <a:blip r:embed="rId269"/>
                <a:stretch>
                  <a:fillRect/>
                </a:stretch>
              </p:blipFill>
              <p:spPr>
                <a:xfrm>
                  <a:off x="1535692" y="4480222"/>
                  <a:ext cx="196200" cy="184320"/>
                </a:xfrm>
                <a:prstGeom prst="rect">
                  <a:avLst/>
                </a:prstGeom>
              </p:spPr>
            </p:pic>
          </mc:Fallback>
        </mc:AlternateContent>
        <mc:AlternateContent xmlns:mc="http://schemas.openxmlformats.org/markup-compatibility/2006">
          <mc:Choice xmlns:p14="http://schemas.microsoft.com/office/powerpoint/2010/main" Requires="p14">
            <p:contentPart p14:bwMode="auto" r:id="rId270">
              <p14:nvContentPartPr>
                <p14:cNvPr id="91" name="Ink 90">
                  <a:extLst>
                    <a:ext uri="{FF2B5EF4-FFF2-40B4-BE49-F238E27FC236}">
                      <a16:creationId xmlns:a16="http://schemas.microsoft.com/office/drawing/2014/main" id="{EC0DF44B-5B70-6F8B-7120-3F75B8867A8D}"/>
                    </a:ext>
                  </a:extLst>
                </p14:cNvPr>
                <p14:cNvContentPartPr/>
                <p14:nvPr/>
              </p14:nvContentPartPr>
              <p14:xfrm>
                <a:off x="1768252" y="4522342"/>
                <a:ext cx="42480" cy="177480"/>
              </p14:xfrm>
            </p:contentPart>
          </mc:Choice>
          <mc:Fallback>
            <p:pic>
              <p:nvPicPr>
                <p:cNvPr id="91" name="Ink 90">
                  <a:extLst>
                    <a:ext uri="{FF2B5EF4-FFF2-40B4-BE49-F238E27FC236}">
                      <a16:creationId xmlns:a16="http://schemas.microsoft.com/office/drawing/2014/main" id="{EC0DF44B-5B70-6F8B-7120-3F75B8867A8D}"/>
                    </a:ext>
                  </a:extLst>
                </p:cNvPr>
                <p:cNvPicPr/>
                <p:nvPr/>
              </p:nvPicPr>
              <p:blipFill>
                <a:blip r:embed="rId271"/>
                <a:stretch>
                  <a:fillRect/>
                </a:stretch>
              </p:blipFill>
              <p:spPr>
                <a:xfrm>
                  <a:off x="1750252" y="4504702"/>
                  <a:ext cx="78120" cy="213120"/>
                </a:xfrm>
                <a:prstGeom prst="rect">
                  <a:avLst/>
                </a:prstGeom>
              </p:spPr>
            </p:pic>
          </mc:Fallback>
        </mc:AlternateContent>
        <mc:AlternateContent xmlns:mc="http://schemas.openxmlformats.org/markup-compatibility/2006">
          <mc:Choice xmlns:p14="http://schemas.microsoft.com/office/powerpoint/2010/main" Requires="p14">
            <p:contentPart p14:bwMode="auto" r:id="rId272">
              <p14:nvContentPartPr>
                <p14:cNvPr id="92" name="Ink 91">
                  <a:extLst>
                    <a:ext uri="{FF2B5EF4-FFF2-40B4-BE49-F238E27FC236}">
                      <a16:creationId xmlns:a16="http://schemas.microsoft.com/office/drawing/2014/main" id="{C03F037D-E06F-7065-2EA3-E83BB8A2C30F}"/>
                    </a:ext>
                  </a:extLst>
                </p14:cNvPr>
                <p14:cNvContentPartPr/>
                <p14:nvPr/>
              </p14:nvContentPartPr>
              <p14:xfrm>
                <a:off x="1764652" y="4559782"/>
                <a:ext cx="225360" cy="180360"/>
              </p14:xfrm>
            </p:contentPart>
          </mc:Choice>
          <mc:Fallback>
            <p:pic>
              <p:nvPicPr>
                <p:cNvPr id="92" name="Ink 91">
                  <a:extLst>
                    <a:ext uri="{FF2B5EF4-FFF2-40B4-BE49-F238E27FC236}">
                      <a16:creationId xmlns:a16="http://schemas.microsoft.com/office/drawing/2014/main" id="{C03F037D-E06F-7065-2EA3-E83BB8A2C30F}"/>
                    </a:ext>
                  </a:extLst>
                </p:cNvPr>
                <p:cNvPicPr/>
                <p:nvPr/>
              </p:nvPicPr>
              <p:blipFill>
                <a:blip r:embed="rId273"/>
                <a:stretch>
                  <a:fillRect/>
                </a:stretch>
              </p:blipFill>
              <p:spPr>
                <a:xfrm>
                  <a:off x="1747012" y="4542142"/>
                  <a:ext cx="261000" cy="216000"/>
                </a:xfrm>
                <a:prstGeom prst="rect">
                  <a:avLst/>
                </a:prstGeom>
              </p:spPr>
            </p:pic>
          </mc:Fallback>
        </mc:AlternateContent>
        <mc:AlternateContent xmlns:mc="http://schemas.openxmlformats.org/markup-compatibility/2006">
          <mc:Choice xmlns:p14="http://schemas.microsoft.com/office/powerpoint/2010/main" Requires="p14">
            <p:contentPart p14:bwMode="auto" r:id="rId274">
              <p14:nvContentPartPr>
                <p14:cNvPr id="93" name="Ink 92">
                  <a:extLst>
                    <a:ext uri="{FF2B5EF4-FFF2-40B4-BE49-F238E27FC236}">
                      <a16:creationId xmlns:a16="http://schemas.microsoft.com/office/drawing/2014/main" id="{8541BA96-C02D-59E2-88D9-CC9BF1E63CD6}"/>
                    </a:ext>
                  </a:extLst>
                </p14:cNvPr>
                <p14:cNvContentPartPr/>
                <p14:nvPr/>
              </p14:nvContentPartPr>
              <p14:xfrm>
                <a:off x="1615252" y="4915102"/>
                <a:ext cx="85320" cy="178920"/>
              </p14:xfrm>
            </p:contentPart>
          </mc:Choice>
          <mc:Fallback>
            <p:pic>
              <p:nvPicPr>
                <p:cNvPr id="93" name="Ink 92">
                  <a:extLst>
                    <a:ext uri="{FF2B5EF4-FFF2-40B4-BE49-F238E27FC236}">
                      <a16:creationId xmlns:a16="http://schemas.microsoft.com/office/drawing/2014/main" id="{8541BA96-C02D-59E2-88D9-CC9BF1E63CD6}"/>
                    </a:ext>
                  </a:extLst>
                </p:cNvPr>
                <p:cNvPicPr/>
                <p:nvPr/>
              </p:nvPicPr>
              <p:blipFill>
                <a:blip r:embed="rId275"/>
                <a:stretch>
                  <a:fillRect/>
                </a:stretch>
              </p:blipFill>
              <p:spPr>
                <a:xfrm>
                  <a:off x="1597252" y="4897462"/>
                  <a:ext cx="120960" cy="214560"/>
                </a:xfrm>
                <a:prstGeom prst="rect">
                  <a:avLst/>
                </a:prstGeom>
              </p:spPr>
            </p:pic>
          </mc:Fallback>
        </mc:AlternateContent>
        <mc:AlternateContent xmlns:mc="http://schemas.openxmlformats.org/markup-compatibility/2006">
          <mc:Choice xmlns:p14="http://schemas.microsoft.com/office/powerpoint/2010/main" Requires="p14">
            <p:contentPart p14:bwMode="auto" r:id="rId276">
              <p14:nvContentPartPr>
                <p14:cNvPr id="94" name="Ink 93">
                  <a:extLst>
                    <a:ext uri="{FF2B5EF4-FFF2-40B4-BE49-F238E27FC236}">
                      <a16:creationId xmlns:a16="http://schemas.microsoft.com/office/drawing/2014/main" id="{48F051D0-2F43-AFEB-EA5E-DC88CD9193A1}"/>
                    </a:ext>
                  </a:extLst>
                </p14:cNvPr>
                <p14:cNvContentPartPr/>
                <p14:nvPr/>
              </p14:nvContentPartPr>
              <p14:xfrm>
                <a:off x="1777972" y="4909702"/>
                <a:ext cx="21240" cy="126000"/>
              </p14:xfrm>
            </p:contentPart>
          </mc:Choice>
          <mc:Fallback>
            <p:pic>
              <p:nvPicPr>
                <p:cNvPr id="94" name="Ink 93">
                  <a:extLst>
                    <a:ext uri="{FF2B5EF4-FFF2-40B4-BE49-F238E27FC236}">
                      <a16:creationId xmlns:a16="http://schemas.microsoft.com/office/drawing/2014/main" id="{48F051D0-2F43-AFEB-EA5E-DC88CD9193A1}"/>
                    </a:ext>
                  </a:extLst>
                </p:cNvPr>
                <p:cNvPicPr/>
                <p:nvPr/>
              </p:nvPicPr>
              <p:blipFill>
                <a:blip r:embed="rId277"/>
                <a:stretch>
                  <a:fillRect/>
                </a:stretch>
              </p:blipFill>
              <p:spPr>
                <a:xfrm>
                  <a:off x="1759972" y="4891702"/>
                  <a:ext cx="56880" cy="161640"/>
                </a:xfrm>
                <a:prstGeom prst="rect">
                  <a:avLst/>
                </a:prstGeom>
              </p:spPr>
            </p:pic>
          </mc:Fallback>
        </mc:AlternateContent>
        <mc:AlternateContent xmlns:mc="http://schemas.openxmlformats.org/markup-compatibility/2006">
          <mc:Choice xmlns:p14="http://schemas.microsoft.com/office/powerpoint/2010/main" Requires="p14">
            <p:contentPart p14:bwMode="auto" r:id="rId278">
              <p14:nvContentPartPr>
                <p14:cNvPr id="95" name="Ink 94">
                  <a:extLst>
                    <a:ext uri="{FF2B5EF4-FFF2-40B4-BE49-F238E27FC236}">
                      <a16:creationId xmlns:a16="http://schemas.microsoft.com/office/drawing/2014/main" id="{23A3C822-283D-90CC-82F0-39BD16D8A5C8}"/>
                    </a:ext>
                  </a:extLst>
                </p14:cNvPr>
                <p14:cNvContentPartPr/>
                <p14:nvPr/>
              </p14:nvContentPartPr>
              <p14:xfrm>
                <a:off x="1794892" y="4912942"/>
                <a:ext cx="129960" cy="133920"/>
              </p14:xfrm>
            </p:contentPart>
          </mc:Choice>
          <mc:Fallback>
            <p:pic>
              <p:nvPicPr>
                <p:cNvPr id="95" name="Ink 94">
                  <a:extLst>
                    <a:ext uri="{FF2B5EF4-FFF2-40B4-BE49-F238E27FC236}">
                      <a16:creationId xmlns:a16="http://schemas.microsoft.com/office/drawing/2014/main" id="{23A3C822-283D-90CC-82F0-39BD16D8A5C8}"/>
                    </a:ext>
                  </a:extLst>
                </p:cNvPr>
                <p:cNvPicPr/>
                <p:nvPr/>
              </p:nvPicPr>
              <p:blipFill>
                <a:blip r:embed="rId279"/>
                <a:stretch>
                  <a:fillRect/>
                </a:stretch>
              </p:blipFill>
              <p:spPr>
                <a:xfrm>
                  <a:off x="1776892" y="4895302"/>
                  <a:ext cx="165600" cy="169560"/>
                </a:xfrm>
                <a:prstGeom prst="rect">
                  <a:avLst/>
                </a:prstGeom>
              </p:spPr>
            </p:pic>
          </mc:Fallback>
        </mc:AlternateContent>
        <mc:AlternateContent xmlns:mc="http://schemas.openxmlformats.org/markup-compatibility/2006">
          <mc:Choice xmlns:p14="http://schemas.microsoft.com/office/powerpoint/2010/main" Requires="p14">
            <p:contentPart p14:bwMode="auto" r:id="rId280">
              <p14:nvContentPartPr>
                <p14:cNvPr id="96" name="Ink 95">
                  <a:extLst>
                    <a:ext uri="{FF2B5EF4-FFF2-40B4-BE49-F238E27FC236}">
                      <a16:creationId xmlns:a16="http://schemas.microsoft.com/office/drawing/2014/main" id="{DDA7440A-4511-82A9-5407-1A1B3ECB60AA}"/>
                    </a:ext>
                  </a:extLst>
                </p14:cNvPr>
                <p14:cNvContentPartPr/>
                <p14:nvPr/>
              </p14:nvContentPartPr>
              <p14:xfrm>
                <a:off x="1972372" y="4914742"/>
                <a:ext cx="124200" cy="122760"/>
              </p14:xfrm>
            </p:contentPart>
          </mc:Choice>
          <mc:Fallback>
            <p:pic>
              <p:nvPicPr>
                <p:cNvPr id="96" name="Ink 95">
                  <a:extLst>
                    <a:ext uri="{FF2B5EF4-FFF2-40B4-BE49-F238E27FC236}">
                      <a16:creationId xmlns:a16="http://schemas.microsoft.com/office/drawing/2014/main" id="{DDA7440A-4511-82A9-5407-1A1B3ECB60AA}"/>
                    </a:ext>
                  </a:extLst>
                </p:cNvPr>
                <p:cNvPicPr/>
                <p:nvPr/>
              </p:nvPicPr>
              <p:blipFill>
                <a:blip r:embed="rId281"/>
                <a:stretch>
                  <a:fillRect/>
                </a:stretch>
              </p:blipFill>
              <p:spPr>
                <a:xfrm>
                  <a:off x="1954732" y="4897102"/>
                  <a:ext cx="159840" cy="158400"/>
                </a:xfrm>
                <a:prstGeom prst="rect">
                  <a:avLst/>
                </a:prstGeom>
              </p:spPr>
            </p:pic>
          </mc:Fallback>
        </mc:AlternateContent>
        <mc:AlternateContent xmlns:mc="http://schemas.openxmlformats.org/markup-compatibility/2006">
          <mc:Choice xmlns:p14="http://schemas.microsoft.com/office/powerpoint/2010/main" Requires="p14">
            <p:contentPart p14:bwMode="auto" r:id="rId282">
              <p14:nvContentPartPr>
                <p14:cNvPr id="81" name="Ink 80">
                  <a:extLst>
                    <a:ext uri="{FF2B5EF4-FFF2-40B4-BE49-F238E27FC236}">
                      <a16:creationId xmlns:a16="http://schemas.microsoft.com/office/drawing/2014/main" id="{BA4CE956-1E36-1ABB-6EDD-DDCE198CBE17}"/>
                    </a:ext>
                  </a:extLst>
                </p14:cNvPr>
                <p14:cNvContentPartPr/>
                <p14:nvPr/>
              </p14:nvContentPartPr>
              <p14:xfrm>
                <a:off x="1282972" y="4215982"/>
                <a:ext cx="121320" cy="97920"/>
              </p14:xfrm>
            </p:contentPart>
          </mc:Choice>
          <mc:Fallback>
            <p:pic>
              <p:nvPicPr>
                <p:cNvPr id="81" name="Ink 80">
                  <a:extLst>
                    <a:ext uri="{FF2B5EF4-FFF2-40B4-BE49-F238E27FC236}">
                      <a16:creationId xmlns:a16="http://schemas.microsoft.com/office/drawing/2014/main" id="{BA4CE956-1E36-1ABB-6EDD-DDCE198CBE17}"/>
                    </a:ext>
                  </a:extLst>
                </p:cNvPr>
                <p:cNvPicPr/>
                <p:nvPr/>
              </p:nvPicPr>
              <p:blipFill>
                <a:blip r:embed="rId283"/>
                <a:stretch>
                  <a:fillRect/>
                </a:stretch>
              </p:blipFill>
              <p:spPr>
                <a:xfrm>
                  <a:off x="1265332" y="4198342"/>
                  <a:ext cx="156960" cy="133560"/>
                </a:xfrm>
                <a:prstGeom prst="rect">
                  <a:avLst/>
                </a:prstGeom>
              </p:spPr>
            </p:pic>
          </mc:Fallback>
        </mc:AlternateContent>
        <mc:AlternateContent xmlns:mc="http://schemas.openxmlformats.org/markup-compatibility/2006">
          <mc:Choice xmlns:p14="http://schemas.microsoft.com/office/powerpoint/2010/main" Requires="p14">
            <p:contentPart p14:bwMode="auto" r:id="rId284">
              <p14:nvContentPartPr>
                <p14:cNvPr id="82" name="Ink 81">
                  <a:extLst>
                    <a:ext uri="{FF2B5EF4-FFF2-40B4-BE49-F238E27FC236}">
                      <a16:creationId xmlns:a16="http://schemas.microsoft.com/office/drawing/2014/main" id="{3F9DE7E8-32A3-390B-B964-5BA49D0CF89F}"/>
                    </a:ext>
                  </a:extLst>
                </p14:cNvPr>
                <p14:cNvContentPartPr/>
                <p14:nvPr/>
              </p14:nvContentPartPr>
              <p14:xfrm>
                <a:off x="1472332" y="4157302"/>
                <a:ext cx="37080" cy="188640"/>
              </p14:xfrm>
            </p:contentPart>
          </mc:Choice>
          <mc:Fallback>
            <p:pic>
              <p:nvPicPr>
                <p:cNvPr id="82" name="Ink 81">
                  <a:extLst>
                    <a:ext uri="{FF2B5EF4-FFF2-40B4-BE49-F238E27FC236}">
                      <a16:creationId xmlns:a16="http://schemas.microsoft.com/office/drawing/2014/main" id="{3F9DE7E8-32A3-390B-B964-5BA49D0CF89F}"/>
                    </a:ext>
                  </a:extLst>
                </p:cNvPr>
                <p:cNvPicPr/>
                <p:nvPr/>
              </p:nvPicPr>
              <p:blipFill>
                <a:blip r:embed="rId285"/>
                <a:stretch>
                  <a:fillRect/>
                </a:stretch>
              </p:blipFill>
              <p:spPr>
                <a:xfrm>
                  <a:off x="1454332" y="4139302"/>
                  <a:ext cx="72720" cy="224280"/>
                </a:xfrm>
                <a:prstGeom prst="rect">
                  <a:avLst/>
                </a:prstGeom>
              </p:spPr>
            </p:pic>
          </mc:Fallback>
        </mc:AlternateContent>
        <mc:AlternateContent xmlns:mc="http://schemas.openxmlformats.org/markup-compatibility/2006">
          <mc:Choice xmlns:p14="http://schemas.microsoft.com/office/powerpoint/2010/main" Requires="p14">
            <p:contentPart p14:bwMode="auto" r:id="rId286">
              <p14:nvContentPartPr>
                <p14:cNvPr id="83" name="Ink 82">
                  <a:extLst>
                    <a:ext uri="{FF2B5EF4-FFF2-40B4-BE49-F238E27FC236}">
                      <a16:creationId xmlns:a16="http://schemas.microsoft.com/office/drawing/2014/main" id="{AE6F03FA-D73A-A8B3-ADA5-2A40A02BF717}"/>
                    </a:ext>
                  </a:extLst>
                </p14:cNvPr>
                <p14:cNvContentPartPr/>
                <p14:nvPr/>
              </p14:nvContentPartPr>
              <p14:xfrm>
                <a:off x="1527412" y="4273582"/>
                <a:ext cx="62640" cy="61920"/>
              </p14:xfrm>
            </p:contentPart>
          </mc:Choice>
          <mc:Fallback>
            <p:pic>
              <p:nvPicPr>
                <p:cNvPr id="83" name="Ink 82">
                  <a:extLst>
                    <a:ext uri="{FF2B5EF4-FFF2-40B4-BE49-F238E27FC236}">
                      <a16:creationId xmlns:a16="http://schemas.microsoft.com/office/drawing/2014/main" id="{AE6F03FA-D73A-A8B3-ADA5-2A40A02BF717}"/>
                    </a:ext>
                  </a:extLst>
                </p:cNvPr>
                <p:cNvPicPr/>
                <p:nvPr/>
              </p:nvPicPr>
              <p:blipFill>
                <a:blip r:embed="rId287"/>
                <a:stretch>
                  <a:fillRect/>
                </a:stretch>
              </p:blipFill>
              <p:spPr>
                <a:xfrm>
                  <a:off x="1509412" y="4255582"/>
                  <a:ext cx="98280" cy="97560"/>
                </a:xfrm>
                <a:prstGeom prst="rect">
                  <a:avLst/>
                </a:prstGeom>
              </p:spPr>
            </p:pic>
          </mc:Fallback>
        </mc:AlternateContent>
        <mc:AlternateContent xmlns:mc="http://schemas.openxmlformats.org/markup-compatibility/2006">
          <mc:Choice xmlns:p14="http://schemas.microsoft.com/office/powerpoint/2010/main" Requires="p14">
            <p:contentPart p14:bwMode="auto" r:id="rId288">
              <p14:nvContentPartPr>
                <p14:cNvPr id="84" name="Ink 83">
                  <a:extLst>
                    <a:ext uri="{FF2B5EF4-FFF2-40B4-BE49-F238E27FC236}">
                      <a16:creationId xmlns:a16="http://schemas.microsoft.com/office/drawing/2014/main" id="{04C0AAC5-54D0-FB26-9636-9DCC766DA948}"/>
                    </a:ext>
                  </a:extLst>
                </p14:cNvPr>
                <p14:cNvContentPartPr/>
                <p14:nvPr/>
              </p14:nvContentPartPr>
              <p14:xfrm>
                <a:off x="1726132" y="4173862"/>
                <a:ext cx="154800" cy="163080"/>
              </p14:xfrm>
            </p:contentPart>
          </mc:Choice>
          <mc:Fallback>
            <p:pic>
              <p:nvPicPr>
                <p:cNvPr id="84" name="Ink 83">
                  <a:extLst>
                    <a:ext uri="{FF2B5EF4-FFF2-40B4-BE49-F238E27FC236}">
                      <a16:creationId xmlns:a16="http://schemas.microsoft.com/office/drawing/2014/main" id="{04C0AAC5-54D0-FB26-9636-9DCC766DA948}"/>
                    </a:ext>
                  </a:extLst>
                </p:cNvPr>
                <p:cNvPicPr/>
                <p:nvPr/>
              </p:nvPicPr>
              <p:blipFill>
                <a:blip r:embed="rId289"/>
                <a:stretch>
                  <a:fillRect/>
                </a:stretch>
              </p:blipFill>
              <p:spPr>
                <a:xfrm>
                  <a:off x="1708492" y="4155862"/>
                  <a:ext cx="190440" cy="198720"/>
                </a:xfrm>
                <a:prstGeom prst="rect">
                  <a:avLst/>
                </a:prstGeom>
              </p:spPr>
            </p:pic>
          </mc:Fallback>
        </mc:AlternateContent>
        <mc:AlternateContent xmlns:mc="http://schemas.openxmlformats.org/markup-compatibility/2006">
          <mc:Choice xmlns:p14="http://schemas.microsoft.com/office/powerpoint/2010/main" Requires="p14">
            <p:contentPart p14:bwMode="auto" r:id="rId290">
              <p14:nvContentPartPr>
                <p14:cNvPr id="85" name="Ink 84">
                  <a:extLst>
                    <a:ext uri="{FF2B5EF4-FFF2-40B4-BE49-F238E27FC236}">
                      <a16:creationId xmlns:a16="http://schemas.microsoft.com/office/drawing/2014/main" id="{162A5F0B-5A49-C025-72D4-62EABFCFEBB8}"/>
                    </a:ext>
                  </a:extLst>
                </p14:cNvPr>
                <p14:cNvContentPartPr/>
                <p14:nvPr/>
              </p14:nvContentPartPr>
              <p14:xfrm>
                <a:off x="1941772" y="4193302"/>
                <a:ext cx="19440" cy="141840"/>
              </p14:xfrm>
            </p:contentPart>
          </mc:Choice>
          <mc:Fallback>
            <p:pic>
              <p:nvPicPr>
                <p:cNvPr id="85" name="Ink 84">
                  <a:extLst>
                    <a:ext uri="{FF2B5EF4-FFF2-40B4-BE49-F238E27FC236}">
                      <a16:creationId xmlns:a16="http://schemas.microsoft.com/office/drawing/2014/main" id="{162A5F0B-5A49-C025-72D4-62EABFCFEBB8}"/>
                    </a:ext>
                  </a:extLst>
                </p:cNvPr>
                <p:cNvPicPr/>
                <p:nvPr/>
              </p:nvPicPr>
              <p:blipFill>
                <a:blip r:embed="rId291"/>
                <a:stretch>
                  <a:fillRect/>
                </a:stretch>
              </p:blipFill>
              <p:spPr>
                <a:xfrm>
                  <a:off x="1924132" y="4175662"/>
                  <a:ext cx="55080" cy="177480"/>
                </a:xfrm>
                <a:prstGeom prst="rect">
                  <a:avLst/>
                </a:prstGeom>
              </p:spPr>
            </p:pic>
          </mc:Fallback>
        </mc:AlternateContent>
        <mc:AlternateContent xmlns:mc="http://schemas.openxmlformats.org/markup-compatibility/2006">
          <mc:Choice xmlns:p14="http://schemas.microsoft.com/office/powerpoint/2010/main" Requires="p14">
            <p:contentPart p14:bwMode="auto" r:id="rId292">
              <p14:nvContentPartPr>
                <p14:cNvPr id="86" name="Ink 85">
                  <a:extLst>
                    <a:ext uri="{FF2B5EF4-FFF2-40B4-BE49-F238E27FC236}">
                      <a16:creationId xmlns:a16="http://schemas.microsoft.com/office/drawing/2014/main" id="{C9DBE7C9-F188-1952-4341-87ED6354EC30}"/>
                    </a:ext>
                  </a:extLst>
                </p14:cNvPr>
                <p14:cNvContentPartPr/>
                <p14:nvPr/>
              </p14:nvContentPartPr>
              <p14:xfrm>
                <a:off x="2071732" y="4212382"/>
                <a:ext cx="14760" cy="110520"/>
              </p14:xfrm>
            </p:contentPart>
          </mc:Choice>
          <mc:Fallback>
            <p:pic>
              <p:nvPicPr>
                <p:cNvPr id="86" name="Ink 85">
                  <a:extLst>
                    <a:ext uri="{FF2B5EF4-FFF2-40B4-BE49-F238E27FC236}">
                      <a16:creationId xmlns:a16="http://schemas.microsoft.com/office/drawing/2014/main" id="{C9DBE7C9-F188-1952-4341-87ED6354EC30}"/>
                    </a:ext>
                  </a:extLst>
                </p:cNvPr>
                <p:cNvPicPr/>
                <p:nvPr/>
              </p:nvPicPr>
              <p:blipFill>
                <a:blip r:embed="rId293"/>
                <a:stretch>
                  <a:fillRect/>
                </a:stretch>
              </p:blipFill>
              <p:spPr>
                <a:xfrm>
                  <a:off x="2054092" y="4194742"/>
                  <a:ext cx="50400" cy="146160"/>
                </a:xfrm>
                <a:prstGeom prst="rect">
                  <a:avLst/>
                </a:prstGeom>
              </p:spPr>
            </p:pic>
          </mc:Fallback>
        </mc:AlternateContent>
        <mc:AlternateContent xmlns:mc="http://schemas.openxmlformats.org/markup-compatibility/2006">
          <mc:Choice xmlns:p14="http://schemas.microsoft.com/office/powerpoint/2010/main" Requires="p14">
            <p:contentPart p14:bwMode="auto" r:id="rId294">
              <p14:nvContentPartPr>
                <p14:cNvPr id="87" name="Ink 86">
                  <a:extLst>
                    <a:ext uri="{FF2B5EF4-FFF2-40B4-BE49-F238E27FC236}">
                      <a16:creationId xmlns:a16="http://schemas.microsoft.com/office/drawing/2014/main" id="{A0E72CD1-E82C-F382-260A-057723152326}"/>
                    </a:ext>
                  </a:extLst>
                </p14:cNvPr>
                <p14:cNvContentPartPr/>
                <p14:nvPr/>
              </p14:nvContentPartPr>
              <p14:xfrm>
                <a:off x="2055892" y="4175302"/>
                <a:ext cx="153360" cy="182160"/>
              </p14:xfrm>
            </p:contentPart>
          </mc:Choice>
          <mc:Fallback>
            <p:pic>
              <p:nvPicPr>
                <p:cNvPr id="87" name="Ink 86">
                  <a:extLst>
                    <a:ext uri="{FF2B5EF4-FFF2-40B4-BE49-F238E27FC236}">
                      <a16:creationId xmlns:a16="http://schemas.microsoft.com/office/drawing/2014/main" id="{A0E72CD1-E82C-F382-260A-057723152326}"/>
                    </a:ext>
                  </a:extLst>
                </p:cNvPr>
                <p:cNvPicPr/>
                <p:nvPr/>
              </p:nvPicPr>
              <p:blipFill>
                <a:blip r:embed="rId295"/>
                <a:stretch>
                  <a:fillRect/>
                </a:stretch>
              </p:blipFill>
              <p:spPr>
                <a:xfrm>
                  <a:off x="2038252" y="4157302"/>
                  <a:ext cx="189000" cy="217800"/>
                </a:xfrm>
                <a:prstGeom prst="rect">
                  <a:avLst/>
                </a:prstGeom>
              </p:spPr>
            </p:pic>
          </mc:Fallback>
        </mc:AlternateContent>
        <mc:AlternateContent xmlns:mc="http://schemas.openxmlformats.org/markup-compatibility/2006">
          <mc:Choice xmlns:p14="http://schemas.microsoft.com/office/powerpoint/2010/main" Requires="p14">
            <p:contentPart p14:bwMode="auto" r:id="rId296">
              <p14:nvContentPartPr>
                <p14:cNvPr id="128" name="Ink 127">
                  <a:extLst>
                    <a:ext uri="{FF2B5EF4-FFF2-40B4-BE49-F238E27FC236}">
                      <a16:creationId xmlns:a16="http://schemas.microsoft.com/office/drawing/2014/main" id="{C482C9C5-873A-8716-90CD-4D6D39FA859A}"/>
                    </a:ext>
                  </a:extLst>
                </p14:cNvPr>
                <p14:cNvContentPartPr/>
                <p14:nvPr/>
              </p14:nvContentPartPr>
              <p14:xfrm>
                <a:off x="1613092" y="4777582"/>
                <a:ext cx="488160" cy="12960"/>
              </p14:xfrm>
            </p:contentPart>
          </mc:Choice>
          <mc:Fallback>
            <p:pic>
              <p:nvPicPr>
                <p:cNvPr id="128" name="Ink 127">
                  <a:extLst>
                    <a:ext uri="{FF2B5EF4-FFF2-40B4-BE49-F238E27FC236}">
                      <a16:creationId xmlns:a16="http://schemas.microsoft.com/office/drawing/2014/main" id="{C482C9C5-873A-8716-90CD-4D6D39FA859A}"/>
                    </a:ext>
                  </a:extLst>
                </p:cNvPr>
                <p:cNvPicPr/>
                <p:nvPr/>
              </p:nvPicPr>
              <p:blipFill>
                <a:blip r:embed="rId297"/>
                <a:stretch>
                  <a:fillRect/>
                </a:stretch>
              </p:blipFill>
              <p:spPr>
                <a:xfrm>
                  <a:off x="1595092" y="4759582"/>
                  <a:ext cx="523800" cy="48600"/>
                </a:xfrm>
                <a:prstGeom prst="rect">
                  <a:avLst/>
                </a:prstGeom>
              </p:spPr>
            </p:pic>
          </mc:Fallback>
        </mc:AlternateContent>
        <mc:AlternateContent xmlns:mc="http://schemas.openxmlformats.org/markup-compatibility/2006">
          <mc:Choice xmlns:p14="http://schemas.microsoft.com/office/powerpoint/2010/main" Requires="p14">
            <p:contentPart p14:bwMode="auto" r:id="rId298">
              <p14:nvContentPartPr>
                <p14:cNvPr id="129" name="Ink 128">
                  <a:extLst>
                    <a:ext uri="{FF2B5EF4-FFF2-40B4-BE49-F238E27FC236}">
                      <a16:creationId xmlns:a16="http://schemas.microsoft.com/office/drawing/2014/main" id="{2AA5F84B-13AA-67A0-D453-2497D49A509E}"/>
                    </a:ext>
                  </a:extLst>
                </p14:cNvPr>
                <p14:cNvContentPartPr/>
                <p14:nvPr/>
              </p14:nvContentPartPr>
              <p14:xfrm>
                <a:off x="2266132" y="4581382"/>
                <a:ext cx="404640" cy="24120"/>
              </p14:xfrm>
            </p:contentPart>
          </mc:Choice>
          <mc:Fallback>
            <p:pic>
              <p:nvPicPr>
                <p:cNvPr id="129" name="Ink 128">
                  <a:extLst>
                    <a:ext uri="{FF2B5EF4-FFF2-40B4-BE49-F238E27FC236}">
                      <a16:creationId xmlns:a16="http://schemas.microsoft.com/office/drawing/2014/main" id="{2AA5F84B-13AA-67A0-D453-2497D49A509E}"/>
                    </a:ext>
                  </a:extLst>
                </p:cNvPr>
                <p:cNvPicPr/>
                <p:nvPr/>
              </p:nvPicPr>
              <p:blipFill>
                <a:blip r:embed="rId299"/>
                <a:stretch>
                  <a:fillRect/>
                </a:stretch>
              </p:blipFill>
              <p:spPr>
                <a:xfrm>
                  <a:off x="2248492" y="4563382"/>
                  <a:ext cx="440280" cy="59760"/>
                </a:xfrm>
                <a:prstGeom prst="rect">
                  <a:avLst/>
                </a:prstGeom>
              </p:spPr>
            </p:pic>
          </mc:Fallback>
        </mc:AlternateContent>
        <mc:AlternateContent xmlns:mc="http://schemas.openxmlformats.org/markup-compatibility/2006">
          <mc:Choice xmlns:p14="http://schemas.microsoft.com/office/powerpoint/2010/main" Requires="p14">
            <p:contentPart p14:bwMode="auto" r:id="rId300">
              <p14:nvContentPartPr>
                <p14:cNvPr id="130" name="Ink 129">
                  <a:extLst>
                    <a:ext uri="{FF2B5EF4-FFF2-40B4-BE49-F238E27FC236}">
                      <a16:creationId xmlns:a16="http://schemas.microsoft.com/office/drawing/2014/main" id="{20862429-172F-3EB1-7276-6A6050340386}"/>
                    </a:ext>
                  </a:extLst>
                </p14:cNvPr>
                <p14:cNvContentPartPr/>
                <p14:nvPr/>
              </p14:nvContentPartPr>
              <p14:xfrm>
                <a:off x="2560612" y="4481302"/>
                <a:ext cx="154080" cy="203760"/>
              </p14:xfrm>
            </p:contentPart>
          </mc:Choice>
          <mc:Fallback>
            <p:pic>
              <p:nvPicPr>
                <p:cNvPr id="130" name="Ink 129">
                  <a:extLst>
                    <a:ext uri="{FF2B5EF4-FFF2-40B4-BE49-F238E27FC236}">
                      <a16:creationId xmlns:a16="http://schemas.microsoft.com/office/drawing/2014/main" id="{20862429-172F-3EB1-7276-6A6050340386}"/>
                    </a:ext>
                  </a:extLst>
                </p:cNvPr>
                <p:cNvPicPr/>
                <p:nvPr/>
              </p:nvPicPr>
              <p:blipFill>
                <a:blip r:embed="rId301"/>
                <a:stretch>
                  <a:fillRect/>
                </a:stretch>
              </p:blipFill>
              <p:spPr>
                <a:xfrm>
                  <a:off x="2542612" y="4463662"/>
                  <a:ext cx="189720" cy="239400"/>
                </a:xfrm>
                <a:prstGeom prst="rect">
                  <a:avLst/>
                </a:prstGeom>
              </p:spPr>
            </p:pic>
          </mc:Fallback>
        </mc:AlternateContent>
        <mc:AlternateContent xmlns:mc="http://schemas.openxmlformats.org/markup-compatibility/2006">
          <mc:Choice xmlns:p14="http://schemas.microsoft.com/office/powerpoint/2010/main" Requires="p14">
            <p:contentPart p14:bwMode="auto" r:id="rId302">
              <p14:nvContentPartPr>
                <p14:cNvPr id="131" name="Ink 130">
                  <a:extLst>
                    <a:ext uri="{FF2B5EF4-FFF2-40B4-BE49-F238E27FC236}">
                      <a16:creationId xmlns:a16="http://schemas.microsoft.com/office/drawing/2014/main" id="{CED3A161-F924-BD7E-43C4-F56537BFEAD8}"/>
                    </a:ext>
                  </a:extLst>
                </p14:cNvPr>
                <p14:cNvContentPartPr/>
                <p14:nvPr/>
              </p14:nvContentPartPr>
              <p14:xfrm>
                <a:off x="2993692" y="4487422"/>
                <a:ext cx="22680" cy="171000"/>
              </p14:xfrm>
            </p:contentPart>
          </mc:Choice>
          <mc:Fallback>
            <p:pic>
              <p:nvPicPr>
                <p:cNvPr id="131" name="Ink 130">
                  <a:extLst>
                    <a:ext uri="{FF2B5EF4-FFF2-40B4-BE49-F238E27FC236}">
                      <a16:creationId xmlns:a16="http://schemas.microsoft.com/office/drawing/2014/main" id="{CED3A161-F924-BD7E-43C4-F56537BFEAD8}"/>
                    </a:ext>
                  </a:extLst>
                </p:cNvPr>
                <p:cNvPicPr/>
                <p:nvPr/>
              </p:nvPicPr>
              <p:blipFill>
                <a:blip r:embed="rId303"/>
                <a:stretch>
                  <a:fillRect/>
                </a:stretch>
              </p:blipFill>
              <p:spPr>
                <a:xfrm>
                  <a:off x="2976052" y="4469782"/>
                  <a:ext cx="58320" cy="206640"/>
                </a:xfrm>
                <a:prstGeom prst="rect">
                  <a:avLst/>
                </a:prstGeom>
              </p:spPr>
            </p:pic>
          </mc:Fallback>
        </mc:AlternateContent>
        <mc:AlternateContent xmlns:mc="http://schemas.openxmlformats.org/markup-compatibility/2006">
          <mc:Choice xmlns:p14="http://schemas.microsoft.com/office/powerpoint/2010/main" Requires="p14">
            <p:contentPart p14:bwMode="auto" r:id="rId304">
              <p14:nvContentPartPr>
                <p14:cNvPr id="132" name="Ink 131">
                  <a:extLst>
                    <a:ext uri="{FF2B5EF4-FFF2-40B4-BE49-F238E27FC236}">
                      <a16:creationId xmlns:a16="http://schemas.microsoft.com/office/drawing/2014/main" id="{2F3EAAC0-FE0A-5460-E473-CC1B48D4DAC1}"/>
                    </a:ext>
                  </a:extLst>
                </p14:cNvPr>
                <p14:cNvContentPartPr/>
                <p14:nvPr/>
              </p14:nvContentPartPr>
              <p14:xfrm>
                <a:off x="3123652" y="4480222"/>
                <a:ext cx="101160" cy="124200"/>
              </p14:xfrm>
            </p:contentPart>
          </mc:Choice>
          <mc:Fallback>
            <p:pic>
              <p:nvPicPr>
                <p:cNvPr id="132" name="Ink 131">
                  <a:extLst>
                    <a:ext uri="{FF2B5EF4-FFF2-40B4-BE49-F238E27FC236}">
                      <a16:creationId xmlns:a16="http://schemas.microsoft.com/office/drawing/2014/main" id="{2F3EAAC0-FE0A-5460-E473-CC1B48D4DAC1}"/>
                    </a:ext>
                  </a:extLst>
                </p:cNvPr>
                <p:cNvPicPr/>
                <p:nvPr/>
              </p:nvPicPr>
              <p:blipFill>
                <a:blip r:embed="rId305"/>
                <a:stretch>
                  <a:fillRect/>
                </a:stretch>
              </p:blipFill>
              <p:spPr>
                <a:xfrm>
                  <a:off x="3106012" y="4462222"/>
                  <a:ext cx="136800" cy="159840"/>
                </a:xfrm>
                <a:prstGeom prst="rect">
                  <a:avLst/>
                </a:prstGeom>
              </p:spPr>
            </p:pic>
          </mc:Fallback>
        </mc:AlternateContent>
        <mc:AlternateContent xmlns:mc="http://schemas.openxmlformats.org/markup-compatibility/2006">
          <mc:Choice xmlns:p14="http://schemas.microsoft.com/office/powerpoint/2010/main" Requires="p14">
            <p:contentPart p14:bwMode="auto" r:id="rId306">
              <p14:nvContentPartPr>
                <p14:cNvPr id="133" name="Ink 132">
                  <a:extLst>
                    <a:ext uri="{FF2B5EF4-FFF2-40B4-BE49-F238E27FC236}">
                      <a16:creationId xmlns:a16="http://schemas.microsoft.com/office/drawing/2014/main" id="{B82288BF-D322-4DDF-D463-B1A86F4E57D0}"/>
                    </a:ext>
                  </a:extLst>
                </p14:cNvPr>
                <p14:cNvContentPartPr/>
                <p14:nvPr/>
              </p14:nvContentPartPr>
              <p14:xfrm>
                <a:off x="3323812" y="4476262"/>
                <a:ext cx="99360" cy="126000"/>
              </p14:xfrm>
            </p:contentPart>
          </mc:Choice>
          <mc:Fallback>
            <p:pic>
              <p:nvPicPr>
                <p:cNvPr id="133" name="Ink 132">
                  <a:extLst>
                    <a:ext uri="{FF2B5EF4-FFF2-40B4-BE49-F238E27FC236}">
                      <a16:creationId xmlns:a16="http://schemas.microsoft.com/office/drawing/2014/main" id="{B82288BF-D322-4DDF-D463-B1A86F4E57D0}"/>
                    </a:ext>
                  </a:extLst>
                </p:cNvPr>
                <p:cNvPicPr/>
                <p:nvPr/>
              </p:nvPicPr>
              <p:blipFill>
                <a:blip r:embed="rId307"/>
                <a:stretch>
                  <a:fillRect/>
                </a:stretch>
              </p:blipFill>
              <p:spPr>
                <a:xfrm>
                  <a:off x="3306172" y="4458262"/>
                  <a:ext cx="135000" cy="161640"/>
                </a:xfrm>
                <a:prstGeom prst="rect">
                  <a:avLst/>
                </a:prstGeom>
              </p:spPr>
            </p:pic>
          </mc:Fallback>
        </mc:AlternateContent>
        <mc:AlternateContent xmlns:mc="http://schemas.openxmlformats.org/markup-compatibility/2006">
          <mc:Choice xmlns:p14="http://schemas.microsoft.com/office/powerpoint/2010/main" Requires="p14">
            <p:contentPart p14:bwMode="auto" r:id="rId308">
              <p14:nvContentPartPr>
                <p14:cNvPr id="134" name="Ink 133">
                  <a:extLst>
                    <a:ext uri="{FF2B5EF4-FFF2-40B4-BE49-F238E27FC236}">
                      <a16:creationId xmlns:a16="http://schemas.microsoft.com/office/drawing/2014/main" id="{C585AE6A-D289-FC46-7D9D-E0B420FA5F0F}"/>
                    </a:ext>
                  </a:extLst>
                </p14:cNvPr>
                <p14:cNvContentPartPr/>
                <p14:nvPr/>
              </p14:nvContentPartPr>
              <p14:xfrm>
                <a:off x="3527212" y="4475182"/>
                <a:ext cx="145800" cy="141840"/>
              </p14:xfrm>
            </p:contentPart>
          </mc:Choice>
          <mc:Fallback>
            <p:pic>
              <p:nvPicPr>
                <p:cNvPr id="134" name="Ink 133">
                  <a:extLst>
                    <a:ext uri="{FF2B5EF4-FFF2-40B4-BE49-F238E27FC236}">
                      <a16:creationId xmlns:a16="http://schemas.microsoft.com/office/drawing/2014/main" id="{C585AE6A-D289-FC46-7D9D-E0B420FA5F0F}"/>
                    </a:ext>
                  </a:extLst>
                </p:cNvPr>
                <p:cNvPicPr/>
                <p:nvPr/>
              </p:nvPicPr>
              <p:blipFill>
                <a:blip r:embed="rId309"/>
                <a:stretch>
                  <a:fillRect/>
                </a:stretch>
              </p:blipFill>
              <p:spPr>
                <a:xfrm>
                  <a:off x="3509572" y="4457182"/>
                  <a:ext cx="181440" cy="177480"/>
                </a:xfrm>
                <a:prstGeom prst="rect">
                  <a:avLst/>
                </a:prstGeom>
              </p:spPr>
            </p:pic>
          </mc:Fallback>
        </mc:AlternateContent>
        <mc:AlternateContent xmlns:mc="http://schemas.openxmlformats.org/markup-compatibility/2006">
          <mc:Choice xmlns:p14="http://schemas.microsoft.com/office/powerpoint/2010/main" Requires="p14">
            <p:contentPart p14:bwMode="auto" r:id="rId310">
              <p14:nvContentPartPr>
                <p14:cNvPr id="135" name="Ink 134">
                  <a:extLst>
                    <a:ext uri="{FF2B5EF4-FFF2-40B4-BE49-F238E27FC236}">
                      <a16:creationId xmlns:a16="http://schemas.microsoft.com/office/drawing/2014/main" id="{AA4D58B0-264A-C1FB-59FC-3C443BEFE493}"/>
                    </a:ext>
                  </a:extLst>
                </p14:cNvPr>
                <p14:cNvContentPartPr/>
                <p14:nvPr/>
              </p14:nvContentPartPr>
              <p14:xfrm>
                <a:off x="3778132" y="4449262"/>
                <a:ext cx="122040" cy="227160"/>
              </p14:xfrm>
            </p:contentPart>
          </mc:Choice>
          <mc:Fallback>
            <p:pic>
              <p:nvPicPr>
                <p:cNvPr id="135" name="Ink 134">
                  <a:extLst>
                    <a:ext uri="{FF2B5EF4-FFF2-40B4-BE49-F238E27FC236}">
                      <a16:creationId xmlns:a16="http://schemas.microsoft.com/office/drawing/2014/main" id="{AA4D58B0-264A-C1FB-59FC-3C443BEFE493}"/>
                    </a:ext>
                  </a:extLst>
                </p:cNvPr>
                <p:cNvPicPr/>
                <p:nvPr/>
              </p:nvPicPr>
              <p:blipFill>
                <a:blip r:embed="rId311"/>
                <a:stretch>
                  <a:fillRect/>
                </a:stretch>
              </p:blipFill>
              <p:spPr>
                <a:xfrm>
                  <a:off x="3760492" y="4431622"/>
                  <a:ext cx="157680" cy="262800"/>
                </a:xfrm>
                <a:prstGeom prst="rect">
                  <a:avLst/>
                </a:prstGeom>
              </p:spPr>
            </p:pic>
          </mc:Fallback>
        </mc:AlternateContent>
        <mc:AlternateContent xmlns:mc="http://schemas.openxmlformats.org/markup-compatibility/2006">
          <mc:Choice xmlns:p14="http://schemas.microsoft.com/office/powerpoint/2010/main" Requires="p14">
            <p:contentPart p14:bwMode="auto" r:id="rId312">
              <p14:nvContentPartPr>
                <p14:cNvPr id="136" name="Ink 135">
                  <a:extLst>
                    <a:ext uri="{FF2B5EF4-FFF2-40B4-BE49-F238E27FC236}">
                      <a16:creationId xmlns:a16="http://schemas.microsoft.com/office/drawing/2014/main" id="{46FD2F5B-9441-563F-B494-952C41C14F8C}"/>
                    </a:ext>
                  </a:extLst>
                </p14:cNvPr>
                <p14:cNvContentPartPr/>
                <p14:nvPr/>
              </p14:nvContentPartPr>
              <p14:xfrm>
                <a:off x="4009612" y="4482742"/>
                <a:ext cx="43560" cy="154440"/>
              </p14:xfrm>
            </p:contentPart>
          </mc:Choice>
          <mc:Fallback>
            <p:pic>
              <p:nvPicPr>
                <p:cNvPr id="136" name="Ink 135">
                  <a:extLst>
                    <a:ext uri="{FF2B5EF4-FFF2-40B4-BE49-F238E27FC236}">
                      <a16:creationId xmlns:a16="http://schemas.microsoft.com/office/drawing/2014/main" id="{46FD2F5B-9441-563F-B494-952C41C14F8C}"/>
                    </a:ext>
                  </a:extLst>
                </p:cNvPr>
                <p:cNvPicPr/>
                <p:nvPr/>
              </p:nvPicPr>
              <p:blipFill>
                <a:blip r:embed="rId313"/>
                <a:stretch>
                  <a:fillRect/>
                </a:stretch>
              </p:blipFill>
              <p:spPr>
                <a:xfrm>
                  <a:off x="3991972" y="4465102"/>
                  <a:ext cx="79200" cy="190080"/>
                </a:xfrm>
                <a:prstGeom prst="rect">
                  <a:avLst/>
                </a:prstGeom>
              </p:spPr>
            </p:pic>
          </mc:Fallback>
        </mc:AlternateContent>
        <mc:AlternateContent xmlns:mc="http://schemas.openxmlformats.org/markup-compatibility/2006">
          <mc:Choice xmlns:p14="http://schemas.microsoft.com/office/powerpoint/2010/main" Requires="p14">
            <p:contentPart p14:bwMode="auto" r:id="rId314">
              <p14:nvContentPartPr>
                <p14:cNvPr id="138" name="Ink 137">
                  <a:extLst>
                    <a:ext uri="{FF2B5EF4-FFF2-40B4-BE49-F238E27FC236}">
                      <a16:creationId xmlns:a16="http://schemas.microsoft.com/office/drawing/2014/main" id="{B06FF285-4118-BF97-36A6-289C043687C2}"/>
                    </a:ext>
                  </a:extLst>
                </p14:cNvPr>
                <p14:cNvContentPartPr/>
                <p14:nvPr/>
              </p14:nvContentPartPr>
              <p14:xfrm>
                <a:off x="2229772" y="4921942"/>
                <a:ext cx="477360" cy="12600"/>
              </p14:xfrm>
            </p:contentPart>
          </mc:Choice>
          <mc:Fallback>
            <p:pic>
              <p:nvPicPr>
                <p:cNvPr id="138" name="Ink 137">
                  <a:extLst>
                    <a:ext uri="{FF2B5EF4-FFF2-40B4-BE49-F238E27FC236}">
                      <a16:creationId xmlns:a16="http://schemas.microsoft.com/office/drawing/2014/main" id="{B06FF285-4118-BF97-36A6-289C043687C2}"/>
                    </a:ext>
                  </a:extLst>
                </p:cNvPr>
                <p:cNvPicPr/>
                <p:nvPr/>
              </p:nvPicPr>
              <p:blipFill>
                <a:blip r:embed="rId315"/>
                <a:stretch>
                  <a:fillRect/>
                </a:stretch>
              </p:blipFill>
              <p:spPr>
                <a:xfrm>
                  <a:off x="2212132" y="4904302"/>
                  <a:ext cx="513000" cy="48240"/>
                </a:xfrm>
                <a:prstGeom prst="rect">
                  <a:avLst/>
                </a:prstGeom>
              </p:spPr>
            </p:pic>
          </mc:Fallback>
        </mc:AlternateContent>
        <mc:AlternateContent xmlns:mc="http://schemas.openxmlformats.org/markup-compatibility/2006">
          <mc:Choice xmlns:p14="http://schemas.microsoft.com/office/powerpoint/2010/main" Requires="p14">
            <p:contentPart p14:bwMode="auto" r:id="rId316">
              <p14:nvContentPartPr>
                <p14:cNvPr id="139" name="Ink 138">
                  <a:extLst>
                    <a:ext uri="{FF2B5EF4-FFF2-40B4-BE49-F238E27FC236}">
                      <a16:creationId xmlns:a16="http://schemas.microsoft.com/office/drawing/2014/main" id="{1D919034-B445-8B0C-6B21-09A5E8EBB820}"/>
                    </a:ext>
                  </a:extLst>
                </p14:cNvPr>
                <p14:cNvContentPartPr/>
                <p14:nvPr/>
              </p14:nvContentPartPr>
              <p14:xfrm>
                <a:off x="2591932" y="4878742"/>
                <a:ext cx="117360" cy="118800"/>
              </p14:xfrm>
            </p:contentPart>
          </mc:Choice>
          <mc:Fallback>
            <p:pic>
              <p:nvPicPr>
                <p:cNvPr id="139" name="Ink 138">
                  <a:extLst>
                    <a:ext uri="{FF2B5EF4-FFF2-40B4-BE49-F238E27FC236}">
                      <a16:creationId xmlns:a16="http://schemas.microsoft.com/office/drawing/2014/main" id="{1D919034-B445-8B0C-6B21-09A5E8EBB820}"/>
                    </a:ext>
                  </a:extLst>
                </p:cNvPr>
                <p:cNvPicPr/>
                <p:nvPr/>
              </p:nvPicPr>
              <p:blipFill>
                <a:blip r:embed="rId317"/>
                <a:stretch>
                  <a:fillRect/>
                </a:stretch>
              </p:blipFill>
              <p:spPr>
                <a:xfrm>
                  <a:off x="2574292" y="4860742"/>
                  <a:ext cx="153000" cy="154440"/>
                </a:xfrm>
                <a:prstGeom prst="rect">
                  <a:avLst/>
                </a:prstGeom>
              </p:spPr>
            </p:pic>
          </mc:Fallback>
        </mc:AlternateContent>
        <mc:AlternateContent xmlns:mc="http://schemas.openxmlformats.org/markup-compatibility/2006">
          <mc:Choice xmlns:p14="http://schemas.microsoft.com/office/powerpoint/2010/main" Requires="p14">
            <p:contentPart p14:bwMode="auto" r:id="rId318">
              <p14:nvContentPartPr>
                <p14:cNvPr id="140" name="Ink 139">
                  <a:extLst>
                    <a:ext uri="{FF2B5EF4-FFF2-40B4-BE49-F238E27FC236}">
                      <a16:creationId xmlns:a16="http://schemas.microsoft.com/office/drawing/2014/main" id="{E301674B-A5E3-5F15-C63B-619FEFDE0F7F}"/>
                    </a:ext>
                  </a:extLst>
                </p14:cNvPr>
                <p14:cNvContentPartPr/>
                <p14:nvPr/>
              </p14:nvContentPartPr>
              <p14:xfrm>
                <a:off x="3042652" y="4869742"/>
                <a:ext cx="48600" cy="133560"/>
              </p14:xfrm>
            </p:contentPart>
          </mc:Choice>
          <mc:Fallback>
            <p:pic>
              <p:nvPicPr>
                <p:cNvPr id="140" name="Ink 139">
                  <a:extLst>
                    <a:ext uri="{FF2B5EF4-FFF2-40B4-BE49-F238E27FC236}">
                      <a16:creationId xmlns:a16="http://schemas.microsoft.com/office/drawing/2014/main" id="{E301674B-A5E3-5F15-C63B-619FEFDE0F7F}"/>
                    </a:ext>
                  </a:extLst>
                </p:cNvPr>
                <p:cNvPicPr/>
                <p:nvPr/>
              </p:nvPicPr>
              <p:blipFill>
                <a:blip r:embed="rId319"/>
                <a:stretch>
                  <a:fillRect/>
                </a:stretch>
              </p:blipFill>
              <p:spPr>
                <a:xfrm>
                  <a:off x="3025012" y="4852102"/>
                  <a:ext cx="84240" cy="169200"/>
                </a:xfrm>
                <a:prstGeom prst="rect">
                  <a:avLst/>
                </a:prstGeom>
              </p:spPr>
            </p:pic>
          </mc:Fallback>
        </mc:AlternateContent>
        <mc:AlternateContent xmlns:mc="http://schemas.openxmlformats.org/markup-compatibility/2006">
          <mc:Choice xmlns:p14="http://schemas.microsoft.com/office/powerpoint/2010/main" Requires="p14">
            <p:contentPart p14:bwMode="auto" r:id="rId320">
              <p14:nvContentPartPr>
                <p14:cNvPr id="141" name="Ink 140">
                  <a:extLst>
                    <a:ext uri="{FF2B5EF4-FFF2-40B4-BE49-F238E27FC236}">
                      <a16:creationId xmlns:a16="http://schemas.microsoft.com/office/drawing/2014/main" id="{13882DAC-449D-4D51-0A84-32DACA4AA999}"/>
                    </a:ext>
                  </a:extLst>
                </p14:cNvPr>
                <p14:cNvContentPartPr/>
                <p14:nvPr/>
              </p14:nvContentPartPr>
              <p14:xfrm>
                <a:off x="3191332" y="4883782"/>
                <a:ext cx="130320" cy="122040"/>
              </p14:xfrm>
            </p:contentPart>
          </mc:Choice>
          <mc:Fallback>
            <p:pic>
              <p:nvPicPr>
                <p:cNvPr id="141" name="Ink 140">
                  <a:extLst>
                    <a:ext uri="{FF2B5EF4-FFF2-40B4-BE49-F238E27FC236}">
                      <a16:creationId xmlns:a16="http://schemas.microsoft.com/office/drawing/2014/main" id="{13882DAC-449D-4D51-0A84-32DACA4AA999}"/>
                    </a:ext>
                  </a:extLst>
                </p:cNvPr>
                <p:cNvPicPr/>
                <p:nvPr/>
              </p:nvPicPr>
              <p:blipFill>
                <a:blip r:embed="rId321"/>
                <a:stretch>
                  <a:fillRect/>
                </a:stretch>
              </p:blipFill>
              <p:spPr>
                <a:xfrm>
                  <a:off x="3173692" y="4865782"/>
                  <a:ext cx="165960" cy="157680"/>
                </a:xfrm>
                <a:prstGeom prst="rect">
                  <a:avLst/>
                </a:prstGeom>
              </p:spPr>
            </p:pic>
          </mc:Fallback>
        </mc:AlternateContent>
        <mc:AlternateContent xmlns:mc="http://schemas.openxmlformats.org/markup-compatibility/2006">
          <mc:Choice xmlns:p14="http://schemas.microsoft.com/office/powerpoint/2010/main" Requires="p14">
            <p:contentPart p14:bwMode="auto" r:id="rId322">
              <p14:nvContentPartPr>
                <p14:cNvPr id="142" name="Ink 141">
                  <a:extLst>
                    <a:ext uri="{FF2B5EF4-FFF2-40B4-BE49-F238E27FC236}">
                      <a16:creationId xmlns:a16="http://schemas.microsoft.com/office/drawing/2014/main" id="{6C3AD282-5723-F14D-ABBD-DB957EE30323}"/>
                    </a:ext>
                  </a:extLst>
                </p14:cNvPr>
                <p14:cNvContentPartPr/>
                <p14:nvPr/>
              </p14:nvContentPartPr>
              <p14:xfrm>
                <a:off x="3444412" y="4890982"/>
                <a:ext cx="115560" cy="116280"/>
              </p14:xfrm>
            </p:contentPart>
          </mc:Choice>
          <mc:Fallback>
            <p:pic>
              <p:nvPicPr>
                <p:cNvPr id="142" name="Ink 141">
                  <a:extLst>
                    <a:ext uri="{FF2B5EF4-FFF2-40B4-BE49-F238E27FC236}">
                      <a16:creationId xmlns:a16="http://schemas.microsoft.com/office/drawing/2014/main" id="{6C3AD282-5723-F14D-ABBD-DB957EE30323}"/>
                    </a:ext>
                  </a:extLst>
                </p:cNvPr>
                <p:cNvPicPr/>
                <p:nvPr/>
              </p:nvPicPr>
              <p:blipFill>
                <a:blip r:embed="rId323"/>
                <a:stretch>
                  <a:fillRect/>
                </a:stretch>
              </p:blipFill>
              <p:spPr>
                <a:xfrm>
                  <a:off x="3426412" y="4872982"/>
                  <a:ext cx="151200" cy="151920"/>
                </a:xfrm>
                <a:prstGeom prst="rect">
                  <a:avLst/>
                </a:prstGeom>
              </p:spPr>
            </p:pic>
          </mc:Fallback>
        </mc:AlternateContent>
        <mc:AlternateContent xmlns:mc="http://schemas.openxmlformats.org/markup-compatibility/2006">
          <mc:Choice xmlns:p14="http://schemas.microsoft.com/office/powerpoint/2010/main" Requires="p14">
            <p:contentPart p14:bwMode="auto" r:id="rId324">
              <p14:nvContentPartPr>
                <p14:cNvPr id="143" name="Ink 142">
                  <a:extLst>
                    <a:ext uri="{FF2B5EF4-FFF2-40B4-BE49-F238E27FC236}">
                      <a16:creationId xmlns:a16="http://schemas.microsoft.com/office/drawing/2014/main" id="{0093FB7F-79D8-9E84-18EE-0F772401CFCE}"/>
                    </a:ext>
                  </a:extLst>
                </p14:cNvPr>
                <p14:cNvContentPartPr/>
                <p14:nvPr/>
              </p14:nvContentPartPr>
              <p14:xfrm>
                <a:off x="3659692" y="4882702"/>
                <a:ext cx="144360" cy="125280"/>
              </p14:xfrm>
            </p:contentPart>
          </mc:Choice>
          <mc:Fallback>
            <p:pic>
              <p:nvPicPr>
                <p:cNvPr id="143" name="Ink 142">
                  <a:extLst>
                    <a:ext uri="{FF2B5EF4-FFF2-40B4-BE49-F238E27FC236}">
                      <a16:creationId xmlns:a16="http://schemas.microsoft.com/office/drawing/2014/main" id="{0093FB7F-79D8-9E84-18EE-0F772401CFCE}"/>
                    </a:ext>
                  </a:extLst>
                </p:cNvPr>
                <p:cNvPicPr/>
                <p:nvPr/>
              </p:nvPicPr>
              <p:blipFill>
                <a:blip r:embed="rId325"/>
                <a:stretch>
                  <a:fillRect/>
                </a:stretch>
              </p:blipFill>
              <p:spPr>
                <a:xfrm>
                  <a:off x="3642052" y="4865062"/>
                  <a:ext cx="180000" cy="160920"/>
                </a:xfrm>
                <a:prstGeom prst="rect">
                  <a:avLst/>
                </a:prstGeom>
              </p:spPr>
            </p:pic>
          </mc:Fallback>
        </mc:AlternateContent>
        <mc:AlternateContent xmlns:mc="http://schemas.openxmlformats.org/markup-compatibility/2006">
          <mc:Choice xmlns:p14="http://schemas.microsoft.com/office/powerpoint/2010/main" Requires="p14">
            <p:contentPart p14:bwMode="auto" r:id="rId326">
              <p14:nvContentPartPr>
                <p14:cNvPr id="144" name="Ink 143">
                  <a:extLst>
                    <a:ext uri="{FF2B5EF4-FFF2-40B4-BE49-F238E27FC236}">
                      <a16:creationId xmlns:a16="http://schemas.microsoft.com/office/drawing/2014/main" id="{8932843C-5D28-6BB4-E3E8-0386CFCC2A54}"/>
                    </a:ext>
                  </a:extLst>
                </p14:cNvPr>
                <p14:cNvContentPartPr/>
                <p14:nvPr/>
              </p14:nvContentPartPr>
              <p14:xfrm>
                <a:off x="3899452" y="4843462"/>
                <a:ext cx="107640" cy="192240"/>
              </p14:xfrm>
            </p:contentPart>
          </mc:Choice>
          <mc:Fallback>
            <p:pic>
              <p:nvPicPr>
                <p:cNvPr id="144" name="Ink 143">
                  <a:extLst>
                    <a:ext uri="{FF2B5EF4-FFF2-40B4-BE49-F238E27FC236}">
                      <a16:creationId xmlns:a16="http://schemas.microsoft.com/office/drawing/2014/main" id="{8932843C-5D28-6BB4-E3E8-0386CFCC2A54}"/>
                    </a:ext>
                  </a:extLst>
                </p:cNvPr>
                <p:cNvPicPr/>
                <p:nvPr/>
              </p:nvPicPr>
              <p:blipFill>
                <a:blip r:embed="rId327"/>
                <a:stretch>
                  <a:fillRect/>
                </a:stretch>
              </p:blipFill>
              <p:spPr>
                <a:xfrm>
                  <a:off x="3881452" y="4825462"/>
                  <a:ext cx="143280" cy="227880"/>
                </a:xfrm>
                <a:prstGeom prst="rect">
                  <a:avLst/>
                </a:prstGeom>
              </p:spPr>
            </p:pic>
          </mc:Fallback>
        </mc:AlternateContent>
        <mc:AlternateContent xmlns:mc="http://schemas.openxmlformats.org/markup-compatibility/2006">
          <mc:Choice xmlns:p14="http://schemas.microsoft.com/office/powerpoint/2010/main" Requires="p14">
            <p:contentPart p14:bwMode="auto" r:id="rId328">
              <p14:nvContentPartPr>
                <p14:cNvPr id="145" name="Ink 144">
                  <a:extLst>
                    <a:ext uri="{FF2B5EF4-FFF2-40B4-BE49-F238E27FC236}">
                      <a16:creationId xmlns:a16="http://schemas.microsoft.com/office/drawing/2014/main" id="{F3848AD2-8BC3-3895-B363-64F73C852EB5}"/>
                    </a:ext>
                  </a:extLst>
                </p14:cNvPr>
                <p14:cNvContentPartPr/>
                <p14:nvPr/>
              </p14:nvContentPartPr>
              <p14:xfrm>
                <a:off x="4068292" y="4874062"/>
                <a:ext cx="127080" cy="130680"/>
              </p14:xfrm>
            </p:contentPart>
          </mc:Choice>
          <mc:Fallback>
            <p:pic>
              <p:nvPicPr>
                <p:cNvPr id="145" name="Ink 144">
                  <a:extLst>
                    <a:ext uri="{FF2B5EF4-FFF2-40B4-BE49-F238E27FC236}">
                      <a16:creationId xmlns:a16="http://schemas.microsoft.com/office/drawing/2014/main" id="{F3848AD2-8BC3-3895-B363-64F73C852EB5}"/>
                    </a:ext>
                  </a:extLst>
                </p:cNvPr>
                <p:cNvPicPr/>
                <p:nvPr/>
              </p:nvPicPr>
              <p:blipFill>
                <a:blip r:embed="rId329"/>
                <a:stretch>
                  <a:fillRect/>
                </a:stretch>
              </p:blipFill>
              <p:spPr>
                <a:xfrm>
                  <a:off x="4050652" y="4856422"/>
                  <a:ext cx="162720" cy="166320"/>
                </a:xfrm>
                <a:prstGeom prst="rect">
                  <a:avLst/>
                </a:prstGeom>
              </p:spPr>
            </p:pic>
          </mc:Fallback>
        </mc:AlternateContent>
        <mc:AlternateContent xmlns:mc="http://schemas.openxmlformats.org/markup-compatibility/2006">
          <mc:Choice xmlns:p14="http://schemas.microsoft.com/office/powerpoint/2010/main" Requires="p14">
            <p:contentPart p14:bwMode="auto" r:id="rId330">
              <p14:nvContentPartPr>
                <p14:cNvPr id="148" name="Ink 147">
                  <a:extLst>
                    <a:ext uri="{FF2B5EF4-FFF2-40B4-BE49-F238E27FC236}">
                      <a16:creationId xmlns:a16="http://schemas.microsoft.com/office/drawing/2014/main" id="{5B71F5E8-6DF2-A721-7F43-C5BA43182995}"/>
                    </a:ext>
                  </a:extLst>
                </p14:cNvPr>
                <p14:cNvContentPartPr/>
                <p14:nvPr/>
              </p14:nvContentPartPr>
              <p14:xfrm>
                <a:off x="2294932" y="5311462"/>
                <a:ext cx="515880" cy="52200"/>
              </p14:xfrm>
            </p:contentPart>
          </mc:Choice>
          <mc:Fallback>
            <p:pic>
              <p:nvPicPr>
                <p:cNvPr id="148" name="Ink 147">
                  <a:extLst>
                    <a:ext uri="{FF2B5EF4-FFF2-40B4-BE49-F238E27FC236}">
                      <a16:creationId xmlns:a16="http://schemas.microsoft.com/office/drawing/2014/main" id="{5B71F5E8-6DF2-A721-7F43-C5BA43182995}"/>
                    </a:ext>
                  </a:extLst>
                </p:cNvPr>
                <p:cNvPicPr/>
                <p:nvPr/>
              </p:nvPicPr>
              <p:blipFill>
                <a:blip r:embed="rId331"/>
                <a:stretch>
                  <a:fillRect/>
                </a:stretch>
              </p:blipFill>
              <p:spPr>
                <a:xfrm>
                  <a:off x="2277292" y="5293462"/>
                  <a:ext cx="551520" cy="87840"/>
                </a:xfrm>
                <a:prstGeom prst="rect">
                  <a:avLst/>
                </a:prstGeom>
              </p:spPr>
            </p:pic>
          </mc:Fallback>
        </mc:AlternateContent>
        <mc:AlternateContent xmlns:mc="http://schemas.openxmlformats.org/markup-compatibility/2006">
          <mc:Choice xmlns:p14="http://schemas.microsoft.com/office/powerpoint/2010/main" Requires="p14">
            <p:contentPart p14:bwMode="auto" r:id="rId332">
              <p14:nvContentPartPr>
                <p14:cNvPr id="149" name="Ink 148">
                  <a:extLst>
                    <a:ext uri="{FF2B5EF4-FFF2-40B4-BE49-F238E27FC236}">
                      <a16:creationId xmlns:a16="http://schemas.microsoft.com/office/drawing/2014/main" id="{20033FD9-09B8-AD10-1D2B-02A8FB16939B}"/>
                    </a:ext>
                  </a:extLst>
                </p14:cNvPr>
                <p14:cNvContentPartPr/>
                <p14:nvPr/>
              </p14:nvContentPartPr>
              <p14:xfrm>
                <a:off x="2683012" y="5216422"/>
                <a:ext cx="147600" cy="187200"/>
              </p14:xfrm>
            </p:contentPart>
          </mc:Choice>
          <mc:Fallback>
            <p:pic>
              <p:nvPicPr>
                <p:cNvPr id="149" name="Ink 148">
                  <a:extLst>
                    <a:ext uri="{FF2B5EF4-FFF2-40B4-BE49-F238E27FC236}">
                      <a16:creationId xmlns:a16="http://schemas.microsoft.com/office/drawing/2014/main" id="{20033FD9-09B8-AD10-1D2B-02A8FB16939B}"/>
                    </a:ext>
                  </a:extLst>
                </p:cNvPr>
                <p:cNvPicPr/>
                <p:nvPr/>
              </p:nvPicPr>
              <p:blipFill>
                <a:blip r:embed="rId333"/>
                <a:stretch>
                  <a:fillRect/>
                </a:stretch>
              </p:blipFill>
              <p:spPr>
                <a:xfrm>
                  <a:off x="2665012" y="5198782"/>
                  <a:ext cx="183240" cy="222840"/>
                </a:xfrm>
                <a:prstGeom prst="rect">
                  <a:avLst/>
                </a:prstGeom>
              </p:spPr>
            </p:pic>
          </mc:Fallback>
        </mc:AlternateContent>
        <mc:AlternateContent xmlns:mc="http://schemas.openxmlformats.org/markup-compatibility/2006">
          <mc:Choice xmlns:p14="http://schemas.microsoft.com/office/powerpoint/2010/main" Requires="p14">
            <p:contentPart p14:bwMode="auto" r:id="rId334">
              <p14:nvContentPartPr>
                <p14:cNvPr id="150" name="Ink 149">
                  <a:extLst>
                    <a:ext uri="{FF2B5EF4-FFF2-40B4-BE49-F238E27FC236}">
                      <a16:creationId xmlns:a16="http://schemas.microsoft.com/office/drawing/2014/main" id="{E61F86F5-B9D9-E26A-E657-318A2FFE8362}"/>
                    </a:ext>
                  </a:extLst>
                </p14:cNvPr>
                <p14:cNvContentPartPr/>
                <p14:nvPr/>
              </p14:nvContentPartPr>
              <p14:xfrm>
                <a:off x="3085852" y="5274742"/>
                <a:ext cx="79920" cy="176400"/>
              </p14:xfrm>
            </p:contentPart>
          </mc:Choice>
          <mc:Fallback>
            <p:pic>
              <p:nvPicPr>
                <p:cNvPr id="150" name="Ink 149">
                  <a:extLst>
                    <a:ext uri="{FF2B5EF4-FFF2-40B4-BE49-F238E27FC236}">
                      <a16:creationId xmlns:a16="http://schemas.microsoft.com/office/drawing/2014/main" id="{E61F86F5-B9D9-E26A-E657-318A2FFE8362}"/>
                    </a:ext>
                  </a:extLst>
                </p:cNvPr>
                <p:cNvPicPr/>
                <p:nvPr/>
              </p:nvPicPr>
              <p:blipFill>
                <a:blip r:embed="rId335"/>
                <a:stretch>
                  <a:fillRect/>
                </a:stretch>
              </p:blipFill>
              <p:spPr>
                <a:xfrm>
                  <a:off x="3067852" y="5256742"/>
                  <a:ext cx="115560" cy="212040"/>
                </a:xfrm>
                <a:prstGeom prst="rect">
                  <a:avLst/>
                </a:prstGeom>
              </p:spPr>
            </p:pic>
          </mc:Fallback>
        </mc:AlternateContent>
        <mc:AlternateContent xmlns:mc="http://schemas.openxmlformats.org/markup-compatibility/2006">
          <mc:Choice xmlns:p14="http://schemas.microsoft.com/office/powerpoint/2010/main" Requires="p14">
            <p:contentPart p14:bwMode="auto" r:id="rId336">
              <p14:nvContentPartPr>
                <p14:cNvPr id="151" name="Ink 150">
                  <a:extLst>
                    <a:ext uri="{FF2B5EF4-FFF2-40B4-BE49-F238E27FC236}">
                      <a16:creationId xmlns:a16="http://schemas.microsoft.com/office/drawing/2014/main" id="{850943D4-B7C6-7D67-0A65-44F5075F491C}"/>
                    </a:ext>
                  </a:extLst>
                </p14:cNvPr>
                <p14:cNvContentPartPr/>
                <p14:nvPr/>
              </p14:nvContentPartPr>
              <p14:xfrm>
                <a:off x="3278452" y="5270782"/>
                <a:ext cx="148320" cy="144360"/>
              </p14:xfrm>
            </p:contentPart>
          </mc:Choice>
          <mc:Fallback>
            <p:pic>
              <p:nvPicPr>
                <p:cNvPr id="151" name="Ink 150">
                  <a:extLst>
                    <a:ext uri="{FF2B5EF4-FFF2-40B4-BE49-F238E27FC236}">
                      <a16:creationId xmlns:a16="http://schemas.microsoft.com/office/drawing/2014/main" id="{850943D4-B7C6-7D67-0A65-44F5075F491C}"/>
                    </a:ext>
                  </a:extLst>
                </p:cNvPr>
                <p:cNvPicPr/>
                <p:nvPr/>
              </p:nvPicPr>
              <p:blipFill>
                <a:blip r:embed="rId337"/>
                <a:stretch>
                  <a:fillRect/>
                </a:stretch>
              </p:blipFill>
              <p:spPr>
                <a:xfrm>
                  <a:off x="3260452" y="5252782"/>
                  <a:ext cx="183960" cy="180000"/>
                </a:xfrm>
                <a:prstGeom prst="rect">
                  <a:avLst/>
                </a:prstGeom>
              </p:spPr>
            </p:pic>
          </mc:Fallback>
        </mc:AlternateContent>
        <mc:AlternateContent xmlns:mc="http://schemas.openxmlformats.org/markup-compatibility/2006">
          <mc:Choice xmlns:p14="http://schemas.microsoft.com/office/powerpoint/2010/main" Requires="p14">
            <p:contentPart p14:bwMode="auto" r:id="rId338">
              <p14:nvContentPartPr>
                <p14:cNvPr id="152" name="Ink 151">
                  <a:extLst>
                    <a:ext uri="{FF2B5EF4-FFF2-40B4-BE49-F238E27FC236}">
                      <a16:creationId xmlns:a16="http://schemas.microsoft.com/office/drawing/2014/main" id="{F99D7B0E-5242-9D79-A55E-009EC4430144}"/>
                    </a:ext>
                  </a:extLst>
                </p14:cNvPr>
                <p14:cNvContentPartPr/>
                <p14:nvPr/>
              </p14:nvContentPartPr>
              <p14:xfrm>
                <a:off x="3503092" y="5274742"/>
                <a:ext cx="126720" cy="128160"/>
              </p14:xfrm>
            </p:contentPart>
          </mc:Choice>
          <mc:Fallback>
            <p:pic>
              <p:nvPicPr>
                <p:cNvPr id="152" name="Ink 151">
                  <a:extLst>
                    <a:ext uri="{FF2B5EF4-FFF2-40B4-BE49-F238E27FC236}">
                      <a16:creationId xmlns:a16="http://schemas.microsoft.com/office/drawing/2014/main" id="{F99D7B0E-5242-9D79-A55E-009EC4430144}"/>
                    </a:ext>
                  </a:extLst>
                </p:cNvPr>
                <p:cNvPicPr/>
                <p:nvPr/>
              </p:nvPicPr>
              <p:blipFill>
                <a:blip r:embed="rId339"/>
                <a:stretch>
                  <a:fillRect/>
                </a:stretch>
              </p:blipFill>
              <p:spPr>
                <a:xfrm>
                  <a:off x="3485092" y="5257102"/>
                  <a:ext cx="162360" cy="163800"/>
                </a:xfrm>
                <a:prstGeom prst="rect">
                  <a:avLst/>
                </a:prstGeom>
              </p:spPr>
            </p:pic>
          </mc:Fallback>
        </mc:AlternateContent>
        <mc:AlternateContent xmlns:mc="http://schemas.openxmlformats.org/markup-compatibility/2006">
          <mc:Choice xmlns:p14="http://schemas.microsoft.com/office/powerpoint/2010/main" Requires="p14">
            <p:contentPart p14:bwMode="auto" r:id="rId340">
              <p14:nvContentPartPr>
                <p14:cNvPr id="153" name="Ink 152">
                  <a:extLst>
                    <a:ext uri="{FF2B5EF4-FFF2-40B4-BE49-F238E27FC236}">
                      <a16:creationId xmlns:a16="http://schemas.microsoft.com/office/drawing/2014/main" id="{9518659E-D38E-3541-6523-678754AB9DAD}"/>
                    </a:ext>
                  </a:extLst>
                </p14:cNvPr>
                <p14:cNvContentPartPr/>
                <p14:nvPr/>
              </p14:nvContentPartPr>
              <p14:xfrm>
                <a:off x="3723772" y="5298142"/>
                <a:ext cx="122040" cy="113040"/>
              </p14:xfrm>
            </p:contentPart>
          </mc:Choice>
          <mc:Fallback>
            <p:pic>
              <p:nvPicPr>
                <p:cNvPr id="153" name="Ink 152">
                  <a:extLst>
                    <a:ext uri="{FF2B5EF4-FFF2-40B4-BE49-F238E27FC236}">
                      <a16:creationId xmlns:a16="http://schemas.microsoft.com/office/drawing/2014/main" id="{9518659E-D38E-3541-6523-678754AB9DAD}"/>
                    </a:ext>
                  </a:extLst>
                </p:cNvPr>
                <p:cNvPicPr/>
                <p:nvPr/>
              </p:nvPicPr>
              <p:blipFill>
                <a:blip r:embed="rId341"/>
                <a:stretch>
                  <a:fillRect/>
                </a:stretch>
              </p:blipFill>
              <p:spPr>
                <a:xfrm>
                  <a:off x="3706132" y="5280502"/>
                  <a:ext cx="157680" cy="148680"/>
                </a:xfrm>
                <a:prstGeom prst="rect">
                  <a:avLst/>
                </a:prstGeom>
              </p:spPr>
            </p:pic>
          </mc:Fallback>
        </mc:AlternateContent>
        <mc:AlternateContent xmlns:mc="http://schemas.openxmlformats.org/markup-compatibility/2006">
          <mc:Choice xmlns:p14="http://schemas.microsoft.com/office/powerpoint/2010/main" Requires="p14">
            <p:contentPart p14:bwMode="auto" r:id="rId342">
              <p14:nvContentPartPr>
                <p14:cNvPr id="154" name="Ink 153">
                  <a:extLst>
                    <a:ext uri="{FF2B5EF4-FFF2-40B4-BE49-F238E27FC236}">
                      <a16:creationId xmlns:a16="http://schemas.microsoft.com/office/drawing/2014/main" id="{304EE91C-B26A-A1D4-1716-77B09B6160E5}"/>
                    </a:ext>
                  </a:extLst>
                </p14:cNvPr>
                <p14:cNvContentPartPr/>
                <p14:nvPr/>
              </p14:nvContentPartPr>
              <p14:xfrm>
                <a:off x="3936892" y="5245582"/>
                <a:ext cx="63000" cy="210240"/>
              </p14:xfrm>
            </p:contentPart>
          </mc:Choice>
          <mc:Fallback>
            <p:pic>
              <p:nvPicPr>
                <p:cNvPr id="154" name="Ink 153">
                  <a:extLst>
                    <a:ext uri="{FF2B5EF4-FFF2-40B4-BE49-F238E27FC236}">
                      <a16:creationId xmlns:a16="http://schemas.microsoft.com/office/drawing/2014/main" id="{304EE91C-B26A-A1D4-1716-77B09B6160E5}"/>
                    </a:ext>
                  </a:extLst>
                </p:cNvPr>
                <p:cNvPicPr/>
                <p:nvPr/>
              </p:nvPicPr>
              <p:blipFill>
                <a:blip r:embed="rId343"/>
                <a:stretch>
                  <a:fillRect/>
                </a:stretch>
              </p:blipFill>
              <p:spPr>
                <a:xfrm>
                  <a:off x="3919252" y="5227942"/>
                  <a:ext cx="98640" cy="245880"/>
                </a:xfrm>
                <a:prstGeom prst="rect">
                  <a:avLst/>
                </a:prstGeom>
              </p:spPr>
            </p:pic>
          </mc:Fallback>
        </mc:AlternateContent>
        <mc:AlternateContent xmlns:mc="http://schemas.openxmlformats.org/markup-compatibility/2006">
          <mc:Choice xmlns:p14="http://schemas.microsoft.com/office/powerpoint/2010/main" Requires="p14">
            <p:contentPart p14:bwMode="auto" r:id="rId344">
              <p14:nvContentPartPr>
                <p14:cNvPr id="155" name="Ink 154">
                  <a:extLst>
                    <a:ext uri="{FF2B5EF4-FFF2-40B4-BE49-F238E27FC236}">
                      <a16:creationId xmlns:a16="http://schemas.microsoft.com/office/drawing/2014/main" id="{FF70FE10-5F7F-A4D8-0DE4-DDE19971D6E9}"/>
                    </a:ext>
                  </a:extLst>
                </p14:cNvPr>
                <p14:cNvContentPartPr/>
                <p14:nvPr/>
              </p14:nvContentPartPr>
              <p14:xfrm>
                <a:off x="4116532" y="5279782"/>
                <a:ext cx="74880" cy="188640"/>
              </p14:xfrm>
            </p:contentPart>
          </mc:Choice>
          <mc:Fallback>
            <p:pic>
              <p:nvPicPr>
                <p:cNvPr id="155" name="Ink 154">
                  <a:extLst>
                    <a:ext uri="{FF2B5EF4-FFF2-40B4-BE49-F238E27FC236}">
                      <a16:creationId xmlns:a16="http://schemas.microsoft.com/office/drawing/2014/main" id="{FF70FE10-5F7F-A4D8-0DE4-DDE19971D6E9}"/>
                    </a:ext>
                  </a:extLst>
                </p:cNvPr>
                <p:cNvPicPr/>
                <p:nvPr/>
              </p:nvPicPr>
              <p:blipFill>
                <a:blip r:embed="rId345"/>
                <a:stretch>
                  <a:fillRect/>
                </a:stretch>
              </p:blipFill>
              <p:spPr>
                <a:xfrm>
                  <a:off x="4098532" y="5261782"/>
                  <a:ext cx="110520" cy="224280"/>
                </a:xfrm>
                <a:prstGeom prst="rect">
                  <a:avLst/>
                </a:prstGeom>
              </p:spPr>
            </p:pic>
          </mc:Fallback>
        </mc:AlternateContent>
        <mc:AlternateContent xmlns:mc="http://schemas.openxmlformats.org/markup-compatibility/2006">
          <mc:Choice xmlns:p14="http://schemas.microsoft.com/office/powerpoint/2010/main" Requires="p14">
            <p:contentPart p14:bwMode="auto" r:id="rId346">
              <p14:nvContentPartPr>
                <p14:cNvPr id="158" name="Ink 157">
                  <a:extLst>
                    <a:ext uri="{FF2B5EF4-FFF2-40B4-BE49-F238E27FC236}">
                      <a16:creationId xmlns:a16="http://schemas.microsoft.com/office/drawing/2014/main" id="{0A2B7DAC-DBBA-973F-F8DC-A7C5D6061771}"/>
                    </a:ext>
                  </a:extLst>
                </p14:cNvPr>
                <p14:cNvContentPartPr/>
                <p14:nvPr/>
              </p14:nvContentPartPr>
              <p14:xfrm>
                <a:off x="2434612" y="5621422"/>
                <a:ext cx="327600" cy="582840"/>
              </p14:xfrm>
            </p:contentPart>
          </mc:Choice>
          <mc:Fallback>
            <p:pic>
              <p:nvPicPr>
                <p:cNvPr id="158" name="Ink 157">
                  <a:extLst>
                    <a:ext uri="{FF2B5EF4-FFF2-40B4-BE49-F238E27FC236}">
                      <a16:creationId xmlns:a16="http://schemas.microsoft.com/office/drawing/2014/main" id="{0A2B7DAC-DBBA-973F-F8DC-A7C5D6061771}"/>
                    </a:ext>
                  </a:extLst>
                </p:cNvPr>
                <p:cNvPicPr/>
                <p:nvPr/>
              </p:nvPicPr>
              <p:blipFill>
                <a:blip r:embed="rId347"/>
                <a:stretch>
                  <a:fillRect/>
                </a:stretch>
              </p:blipFill>
              <p:spPr>
                <a:xfrm>
                  <a:off x="2416612" y="5603782"/>
                  <a:ext cx="363240" cy="618480"/>
                </a:xfrm>
                <a:prstGeom prst="rect">
                  <a:avLst/>
                </a:prstGeom>
              </p:spPr>
            </p:pic>
          </mc:Fallback>
        </mc:AlternateContent>
        <mc:AlternateContent xmlns:mc="http://schemas.openxmlformats.org/markup-compatibility/2006">
          <mc:Choice xmlns:p14="http://schemas.microsoft.com/office/powerpoint/2010/main" Requires="p14">
            <p:contentPart p14:bwMode="auto" r:id="rId348">
              <p14:nvContentPartPr>
                <p14:cNvPr id="159" name="Ink 158">
                  <a:extLst>
                    <a:ext uri="{FF2B5EF4-FFF2-40B4-BE49-F238E27FC236}">
                      <a16:creationId xmlns:a16="http://schemas.microsoft.com/office/drawing/2014/main" id="{5A022EF9-44DF-953D-7BA6-1A72276ED249}"/>
                    </a:ext>
                  </a:extLst>
                </p14:cNvPr>
                <p14:cNvContentPartPr/>
                <p14:nvPr/>
              </p14:nvContentPartPr>
              <p14:xfrm>
                <a:off x="1392052" y="4505422"/>
                <a:ext cx="285840" cy="1088640"/>
              </p14:xfrm>
            </p:contentPart>
          </mc:Choice>
          <mc:Fallback>
            <p:pic>
              <p:nvPicPr>
                <p:cNvPr id="159" name="Ink 158">
                  <a:extLst>
                    <a:ext uri="{FF2B5EF4-FFF2-40B4-BE49-F238E27FC236}">
                      <a16:creationId xmlns:a16="http://schemas.microsoft.com/office/drawing/2014/main" id="{5A022EF9-44DF-953D-7BA6-1A72276ED249}"/>
                    </a:ext>
                  </a:extLst>
                </p:cNvPr>
                <p:cNvPicPr/>
                <p:nvPr/>
              </p:nvPicPr>
              <p:blipFill>
                <a:blip r:embed="rId349"/>
                <a:stretch>
                  <a:fillRect/>
                </a:stretch>
              </p:blipFill>
              <p:spPr>
                <a:xfrm>
                  <a:off x="1374412" y="4487782"/>
                  <a:ext cx="321480" cy="1124280"/>
                </a:xfrm>
                <a:prstGeom prst="rect">
                  <a:avLst/>
                </a:prstGeom>
              </p:spPr>
            </p:pic>
          </mc:Fallback>
        </mc:AlternateContent>
        <mc:AlternateContent xmlns:mc="http://schemas.openxmlformats.org/markup-compatibility/2006">
          <mc:Choice xmlns:p14="http://schemas.microsoft.com/office/powerpoint/2010/main" Requires="p14">
            <p:contentPart p14:bwMode="auto" r:id="rId350">
              <p14:nvContentPartPr>
                <p14:cNvPr id="160" name="Ink 159">
                  <a:extLst>
                    <a:ext uri="{FF2B5EF4-FFF2-40B4-BE49-F238E27FC236}">
                      <a16:creationId xmlns:a16="http://schemas.microsoft.com/office/drawing/2014/main" id="{C19D628E-F00F-5DA4-C7E8-D35BC5613713}"/>
                    </a:ext>
                  </a:extLst>
                </p14:cNvPr>
                <p14:cNvContentPartPr/>
                <p14:nvPr/>
              </p14:nvContentPartPr>
              <p14:xfrm>
                <a:off x="652972" y="3617662"/>
                <a:ext cx="1580760" cy="1478520"/>
              </p14:xfrm>
            </p:contentPart>
          </mc:Choice>
          <mc:Fallback>
            <p:pic>
              <p:nvPicPr>
                <p:cNvPr id="160" name="Ink 159">
                  <a:extLst>
                    <a:ext uri="{FF2B5EF4-FFF2-40B4-BE49-F238E27FC236}">
                      <a16:creationId xmlns:a16="http://schemas.microsoft.com/office/drawing/2014/main" id="{C19D628E-F00F-5DA4-C7E8-D35BC5613713}"/>
                    </a:ext>
                  </a:extLst>
                </p:cNvPr>
                <p:cNvPicPr/>
                <p:nvPr/>
              </p:nvPicPr>
              <p:blipFill>
                <a:blip r:embed="rId351"/>
                <a:stretch>
                  <a:fillRect/>
                </a:stretch>
              </p:blipFill>
              <p:spPr>
                <a:xfrm>
                  <a:off x="635332" y="3600022"/>
                  <a:ext cx="1616400" cy="1514160"/>
                </a:xfrm>
                <a:prstGeom prst="rect">
                  <a:avLst/>
                </a:prstGeom>
              </p:spPr>
            </p:pic>
          </mc:Fallback>
        </mc:AlternateContent>
        <mc:AlternateContent xmlns:mc="http://schemas.openxmlformats.org/markup-compatibility/2006">
          <mc:Choice xmlns:p14="http://schemas.microsoft.com/office/powerpoint/2010/main" Requires="p14">
            <p:contentPart p14:bwMode="auto" r:id="rId352">
              <p14:nvContentPartPr>
                <p14:cNvPr id="161" name="Ink 160">
                  <a:extLst>
                    <a:ext uri="{FF2B5EF4-FFF2-40B4-BE49-F238E27FC236}">
                      <a16:creationId xmlns:a16="http://schemas.microsoft.com/office/drawing/2014/main" id="{11284128-987A-A2F3-7A7A-A9F0F5067566}"/>
                    </a:ext>
                  </a:extLst>
                </p14:cNvPr>
                <p14:cNvContentPartPr/>
                <p14:nvPr/>
              </p14:nvContentPartPr>
              <p14:xfrm>
                <a:off x="2039692" y="3549982"/>
                <a:ext cx="155160" cy="235080"/>
              </p14:xfrm>
            </p:contentPart>
          </mc:Choice>
          <mc:Fallback>
            <p:pic>
              <p:nvPicPr>
                <p:cNvPr id="161" name="Ink 160">
                  <a:extLst>
                    <a:ext uri="{FF2B5EF4-FFF2-40B4-BE49-F238E27FC236}">
                      <a16:creationId xmlns:a16="http://schemas.microsoft.com/office/drawing/2014/main" id="{11284128-987A-A2F3-7A7A-A9F0F5067566}"/>
                    </a:ext>
                  </a:extLst>
                </p:cNvPr>
                <p:cNvPicPr/>
                <p:nvPr/>
              </p:nvPicPr>
              <p:blipFill>
                <a:blip r:embed="rId353"/>
                <a:stretch>
                  <a:fillRect/>
                </a:stretch>
              </p:blipFill>
              <p:spPr>
                <a:xfrm>
                  <a:off x="2022052" y="3531982"/>
                  <a:ext cx="190800" cy="270720"/>
                </a:xfrm>
                <a:prstGeom prst="rect">
                  <a:avLst/>
                </a:prstGeom>
              </p:spPr>
            </p:pic>
          </mc:Fallback>
        </mc:AlternateContent>
        <mc:AlternateContent xmlns:mc="http://schemas.openxmlformats.org/markup-compatibility/2006">
          <mc:Choice xmlns:p14="http://schemas.microsoft.com/office/powerpoint/2010/main" Requires="p14">
            <p:contentPart p14:bwMode="auto" r:id="rId354">
              <p14:nvContentPartPr>
                <p14:cNvPr id="163" name="Ink 162">
                  <a:extLst>
                    <a:ext uri="{FF2B5EF4-FFF2-40B4-BE49-F238E27FC236}">
                      <a16:creationId xmlns:a16="http://schemas.microsoft.com/office/drawing/2014/main" id="{2B49387A-22D6-1BB2-FCDE-CE04D6BB2C22}"/>
                    </a:ext>
                  </a:extLst>
                </p14:cNvPr>
                <p14:cNvContentPartPr/>
                <p14:nvPr/>
              </p14:nvContentPartPr>
              <p14:xfrm>
                <a:off x="1328332" y="4386622"/>
                <a:ext cx="1034640" cy="525960"/>
              </p14:xfrm>
            </p:contentPart>
          </mc:Choice>
          <mc:Fallback>
            <p:pic>
              <p:nvPicPr>
                <p:cNvPr id="163" name="Ink 162">
                  <a:extLst>
                    <a:ext uri="{FF2B5EF4-FFF2-40B4-BE49-F238E27FC236}">
                      <a16:creationId xmlns:a16="http://schemas.microsoft.com/office/drawing/2014/main" id="{2B49387A-22D6-1BB2-FCDE-CE04D6BB2C22}"/>
                    </a:ext>
                  </a:extLst>
                </p:cNvPr>
                <p:cNvPicPr/>
                <p:nvPr/>
              </p:nvPicPr>
              <p:blipFill>
                <a:blip r:embed="rId355"/>
                <a:stretch>
                  <a:fillRect/>
                </a:stretch>
              </p:blipFill>
              <p:spPr>
                <a:xfrm>
                  <a:off x="1310692" y="4368622"/>
                  <a:ext cx="1070280" cy="561600"/>
                </a:xfrm>
                <a:prstGeom prst="rect">
                  <a:avLst/>
                </a:prstGeom>
              </p:spPr>
            </p:pic>
          </mc:Fallback>
        </mc:AlternateContent>
        <mc:AlternateContent xmlns:mc="http://schemas.openxmlformats.org/markup-compatibility/2006">
          <mc:Choice xmlns:p14="http://schemas.microsoft.com/office/powerpoint/2010/main" Requires="p14">
            <p:contentPart p14:bwMode="auto" r:id="rId356">
              <p14:nvContentPartPr>
                <p14:cNvPr id="164" name="Ink 163">
                  <a:extLst>
                    <a:ext uri="{FF2B5EF4-FFF2-40B4-BE49-F238E27FC236}">
                      <a16:creationId xmlns:a16="http://schemas.microsoft.com/office/drawing/2014/main" id="{48996C2E-9F8E-6A41-5E63-374D22D19B30}"/>
                    </a:ext>
                  </a:extLst>
                </p14:cNvPr>
                <p14:cNvContentPartPr/>
                <p14:nvPr/>
              </p14:nvContentPartPr>
              <p14:xfrm>
                <a:off x="2851492" y="4276822"/>
                <a:ext cx="1558800" cy="596880"/>
              </p14:xfrm>
            </p:contentPart>
          </mc:Choice>
          <mc:Fallback>
            <p:pic>
              <p:nvPicPr>
                <p:cNvPr id="164" name="Ink 163">
                  <a:extLst>
                    <a:ext uri="{FF2B5EF4-FFF2-40B4-BE49-F238E27FC236}">
                      <a16:creationId xmlns:a16="http://schemas.microsoft.com/office/drawing/2014/main" id="{48996C2E-9F8E-6A41-5E63-374D22D19B30}"/>
                    </a:ext>
                  </a:extLst>
                </p:cNvPr>
                <p:cNvPicPr/>
                <p:nvPr/>
              </p:nvPicPr>
              <p:blipFill>
                <a:blip r:embed="rId357"/>
                <a:stretch>
                  <a:fillRect/>
                </a:stretch>
              </p:blipFill>
              <p:spPr>
                <a:xfrm>
                  <a:off x="2833852" y="4258822"/>
                  <a:ext cx="1594440" cy="632520"/>
                </a:xfrm>
                <a:prstGeom prst="rect">
                  <a:avLst/>
                </a:prstGeom>
              </p:spPr>
            </p:pic>
          </mc:Fallback>
        </mc:AlternateContent>
        <mc:AlternateContent xmlns:mc="http://schemas.openxmlformats.org/markup-compatibility/2006">
          <mc:Choice xmlns:p14="http://schemas.microsoft.com/office/powerpoint/2010/main" Requires="p14">
            <p:contentPart p14:bwMode="auto" r:id="rId358">
              <p14:nvContentPartPr>
                <p14:cNvPr id="176" name="Ink 175">
                  <a:extLst>
                    <a:ext uri="{FF2B5EF4-FFF2-40B4-BE49-F238E27FC236}">
                      <a16:creationId xmlns:a16="http://schemas.microsoft.com/office/drawing/2014/main" id="{CDF75AA8-9D4A-BFC4-1259-59876725A9A0}"/>
                    </a:ext>
                  </a:extLst>
                </p14:cNvPr>
                <p14:cNvContentPartPr/>
                <p14:nvPr/>
              </p14:nvContentPartPr>
              <p14:xfrm>
                <a:off x="1905412" y="4726102"/>
                <a:ext cx="15840" cy="5760"/>
              </p14:xfrm>
            </p:contentPart>
          </mc:Choice>
          <mc:Fallback>
            <p:pic>
              <p:nvPicPr>
                <p:cNvPr id="176" name="Ink 175">
                  <a:extLst>
                    <a:ext uri="{FF2B5EF4-FFF2-40B4-BE49-F238E27FC236}">
                      <a16:creationId xmlns:a16="http://schemas.microsoft.com/office/drawing/2014/main" id="{CDF75AA8-9D4A-BFC4-1259-59876725A9A0}"/>
                    </a:ext>
                  </a:extLst>
                </p:cNvPr>
                <p:cNvPicPr/>
                <p:nvPr/>
              </p:nvPicPr>
              <p:blipFill>
                <a:blip r:embed="rId359"/>
                <a:stretch>
                  <a:fillRect/>
                </a:stretch>
              </p:blipFill>
              <p:spPr>
                <a:xfrm>
                  <a:off x="1887412" y="4708462"/>
                  <a:ext cx="51480" cy="41400"/>
                </a:xfrm>
                <a:prstGeom prst="rect">
                  <a:avLst/>
                </a:prstGeom>
              </p:spPr>
            </p:pic>
          </mc:Fallback>
        </mc:AlternateContent>
        <mc:AlternateContent xmlns:mc="http://schemas.openxmlformats.org/markup-compatibility/2006">
          <mc:Choice xmlns:p14="http://schemas.microsoft.com/office/powerpoint/2010/main" Requires="p14">
            <p:contentPart p14:bwMode="auto" r:id="rId360">
              <p14:nvContentPartPr>
                <p14:cNvPr id="177" name="Ink 176">
                  <a:extLst>
                    <a:ext uri="{FF2B5EF4-FFF2-40B4-BE49-F238E27FC236}">
                      <a16:creationId xmlns:a16="http://schemas.microsoft.com/office/drawing/2014/main" id="{39AE0FE8-5F48-B2C8-AE2E-D8BB27D36F74}"/>
                    </a:ext>
                  </a:extLst>
                </p14:cNvPr>
                <p14:cNvContentPartPr/>
                <p14:nvPr/>
              </p14:nvContentPartPr>
              <p14:xfrm>
                <a:off x="3315532" y="4706302"/>
                <a:ext cx="7200" cy="2160"/>
              </p14:xfrm>
            </p:contentPart>
          </mc:Choice>
          <mc:Fallback>
            <p:pic>
              <p:nvPicPr>
                <p:cNvPr id="177" name="Ink 176">
                  <a:extLst>
                    <a:ext uri="{FF2B5EF4-FFF2-40B4-BE49-F238E27FC236}">
                      <a16:creationId xmlns:a16="http://schemas.microsoft.com/office/drawing/2014/main" id="{39AE0FE8-5F48-B2C8-AE2E-D8BB27D36F74}"/>
                    </a:ext>
                  </a:extLst>
                </p:cNvPr>
                <p:cNvPicPr/>
                <p:nvPr/>
              </p:nvPicPr>
              <p:blipFill>
                <a:blip r:embed="rId361"/>
                <a:stretch>
                  <a:fillRect/>
                </a:stretch>
              </p:blipFill>
              <p:spPr>
                <a:xfrm>
                  <a:off x="3297532" y="4688662"/>
                  <a:ext cx="42840" cy="37800"/>
                </a:xfrm>
                <a:prstGeom prst="rect">
                  <a:avLst/>
                </a:prstGeom>
              </p:spPr>
            </p:pic>
          </mc:Fallback>
        </mc:AlternateContent>
        <mc:AlternateContent xmlns:mc="http://schemas.openxmlformats.org/markup-compatibility/2006">
          <mc:Choice xmlns:p14="http://schemas.microsoft.com/office/powerpoint/2010/main" Requires="p14">
            <p:contentPart p14:bwMode="auto" r:id="rId362">
              <p14:nvContentPartPr>
                <p14:cNvPr id="213" name="Ink 212">
                  <a:extLst>
                    <a:ext uri="{FF2B5EF4-FFF2-40B4-BE49-F238E27FC236}">
                      <a16:creationId xmlns:a16="http://schemas.microsoft.com/office/drawing/2014/main" id="{5FCBCFFA-C2A6-8DF7-6746-46CAA2E644F1}"/>
                    </a:ext>
                  </a:extLst>
                </p14:cNvPr>
                <p14:cNvContentPartPr/>
                <p14:nvPr/>
              </p14:nvContentPartPr>
              <p14:xfrm>
                <a:off x="2971372" y="3537022"/>
                <a:ext cx="34200" cy="30960"/>
              </p14:xfrm>
            </p:contentPart>
          </mc:Choice>
          <mc:Fallback>
            <p:pic>
              <p:nvPicPr>
                <p:cNvPr id="213" name="Ink 212">
                  <a:extLst>
                    <a:ext uri="{FF2B5EF4-FFF2-40B4-BE49-F238E27FC236}">
                      <a16:creationId xmlns:a16="http://schemas.microsoft.com/office/drawing/2014/main" id="{5FCBCFFA-C2A6-8DF7-6746-46CAA2E644F1}"/>
                    </a:ext>
                  </a:extLst>
                </p:cNvPr>
                <p:cNvPicPr/>
                <p:nvPr/>
              </p:nvPicPr>
              <p:blipFill>
                <a:blip r:embed="rId363"/>
                <a:stretch>
                  <a:fillRect/>
                </a:stretch>
              </p:blipFill>
              <p:spPr>
                <a:xfrm>
                  <a:off x="2953372" y="3519382"/>
                  <a:ext cx="69840" cy="66600"/>
                </a:xfrm>
                <a:prstGeom prst="rect">
                  <a:avLst/>
                </a:prstGeom>
              </p:spPr>
            </p:pic>
          </mc:Fallback>
        </mc:AlternateContent>
        <mc:AlternateContent xmlns:mc="http://schemas.openxmlformats.org/markup-compatibility/2006">
          <mc:Choice xmlns:p14="http://schemas.microsoft.com/office/powerpoint/2010/main" Requires="p14">
            <p:contentPart p14:bwMode="auto" r:id="rId364">
              <p14:nvContentPartPr>
                <p14:cNvPr id="214" name="Ink 213">
                  <a:extLst>
                    <a:ext uri="{FF2B5EF4-FFF2-40B4-BE49-F238E27FC236}">
                      <a16:creationId xmlns:a16="http://schemas.microsoft.com/office/drawing/2014/main" id="{9E190998-CFAF-DEAF-3B63-8B7E5F8D8341}"/>
                    </a:ext>
                  </a:extLst>
                </p14:cNvPr>
                <p14:cNvContentPartPr/>
                <p14:nvPr/>
              </p14:nvContentPartPr>
              <p14:xfrm>
                <a:off x="1816492" y="3542782"/>
                <a:ext cx="1972440" cy="477720"/>
              </p14:xfrm>
            </p:contentPart>
          </mc:Choice>
          <mc:Fallback>
            <p:pic>
              <p:nvPicPr>
                <p:cNvPr id="214" name="Ink 213">
                  <a:extLst>
                    <a:ext uri="{FF2B5EF4-FFF2-40B4-BE49-F238E27FC236}">
                      <a16:creationId xmlns:a16="http://schemas.microsoft.com/office/drawing/2014/main" id="{9E190998-CFAF-DEAF-3B63-8B7E5F8D8341}"/>
                    </a:ext>
                  </a:extLst>
                </p:cNvPr>
                <p:cNvPicPr/>
                <p:nvPr/>
              </p:nvPicPr>
              <p:blipFill>
                <a:blip r:embed="rId365"/>
                <a:stretch>
                  <a:fillRect/>
                </a:stretch>
              </p:blipFill>
              <p:spPr>
                <a:xfrm>
                  <a:off x="1798492" y="3525142"/>
                  <a:ext cx="2008080" cy="513360"/>
                </a:xfrm>
                <a:prstGeom prst="rect">
                  <a:avLst/>
                </a:prstGeom>
              </p:spPr>
            </p:pic>
          </mc:Fallback>
        </mc:AlternateContent>
        <mc:AlternateContent xmlns:mc="http://schemas.openxmlformats.org/markup-compatibility/2006">
          <mc:Choice xmlns:p14="http://schemas.microsoft.com/office/powerpoint/2010/main" Requires="p14">
            <p:contentPart p14:bwMode="auto" r:id="rId366">
              <p14:nvContentPartPr>
                <p14:cNvPr id="217" name="Ink 216">
                  <a:extLst>
                    <a:ext uri="{FF2B5EF4-FFF2-40B4-BE49-F238E27FC236}">
                      <a16:creationId xmlns:a16="http://schemas.microsoft.com/office/drawing/2014/main" id="{8F7020F3-7F85-BB7B-B721-957E35B39C9A}"/>
                    </a:ext>
                  </a:extLst>
                </p14:cNvPr>
                <p14:cNvContentPartPr/>
                <p14:nvPr/>
              </p14:nvContentPartPr>
              <p14:xfrm>
                <a:off x="3179452" y="4704142"/>
                <a:ext cx="45360" cy="8640"/>
              </p14:xfrm>
            </p:contentPart>
          </mc:Choice>
          <mc:Fallback>
            <p:pic>
              <p:nvPicPr>
                <p:cNvPr id="217" name="Ink 216">
                  <a:extLst>
                    <a:ext uri="{FF2B5EF4-FFF2-40B4-BE49-F238E27FC236}">
                      <a16:creationId xmlns:a16="http://schemas.microsoft.com/office/drawing/2014/main" id="{8F7020F3-7F85-BB7B-B721-957E35B39C9A}"/>
                    </a:ext>
                  </a:extLst>
                </p:cNvPr>
                <p:cNvPicPr/>
                <p:nvPr/>
              </p:nvPicPr>
              <p:blipFill>
                <a:blip r:embed="rId367"/>
                <a:stretch>
                  <a:fillRect/>
                </a:stretch>
              </p:blipFill>
              <p:spPr>
                <a:xfrm>
                  <a:off x="3161452" y="4686142"/>
                  <a:ext cx="81000" cy="44280"/>
                </a:xfrm>
                <a:prstGeom prst="rect">
                  <a:avLst/>
                </a:prstGeom>
              </p:spPr>
            </p:pic>
          </mc:Fallback>
        </mc:AlternateContent>
        <mc:AlternateContent xmlns:mc="http://schemas.openxmlformats.org/markup-compatibility/2006">
          <mc:Choice xmlns:p14="http://schemas.microsoft.com/office/powerpoint/2010/main" Requires="p14">
            <p:contentPart p14:bwMode="auto" r:id="rId368">
              <p14:nvContentPartPr>
                <p14:cNvPr id="218" name="Ink 217">
                  <a:extLst>
                    <a:ext uri="{FF2B5EF4-FFF2-40B4-BE49-F238E27FC236}">
                      <a16:creationId xmlns:a16="http://schemas.microsoft.com/office/drawing/2014/main" id="{41403D50-57F6-2F2C-D00F-83E761BC9A99}"/>
                    </a:ext>
                  </a:extLst>
                </p14:cNvPr>
                <p14:cNvContentPartPr/>
                <p14:nvPr/>
              </p14:nvContentPartPr>
              <p14:xfrm>
                <a:off x="6141892" y="4152262"/>
                <a:ext cx="5040" cy="2880"/>
              </p14:xfrm>
            </p:contentPart>
          </mc:Choice>
          <mc:Fallback>
            <p:pic>
              <p:nvPicPr>
                <p:cNvPr id="218" name="Ink 217">
                  <a:extLst>
                    <a:ext uri="{FF2B5EF4-FFF2-40B4-BE49-F238E27FC236}">
                      <a16:creationId xmlns:a16="http://schemas.microsoft.com/office/drawing/2014/main" id="{41403D50-57F6-2F2C-D00F-83E761BC9A99}"/>
                    </a:ext>
                  </a:extLst>
                </p:cNvPr>
                <p:cNvPicPr/>
                <p:nvPr/>
              </p:nvPicPr>
              <p:blipFill>
                <a:blip r:embed="rId101"/>
                <a:stretch>
                  <a:fillRect/>
                </a:stretch>
              </p:blipFill>
              <p:spPr>
                <a:xfrm>
                  <a:off x="6124252" y="4134262"/>
                  <a:ext cx="40680" cy="38520"/>
                </a:xfrm>
                <a:prstGeom prst="rect">
                  <a:avLst/>
                </a:prstGeom>
              </p:spPr>
            </p:pic>
          </mc:Fallback>
        </mc:AlternateContent>
        <mc:AlternateContent xmlns:mc="http://schemas.openxmlformats.org/markup-compatibility/2006">
          <mc:Choice xmlns:p14="http://schemas.microsoft.com/office/powerpoint/2010/main" Requires="p14">
            <p:contentPart p14:bwMode="auto" r:id="rId369">
              <p14:nvContentPartPr>
                <p14:cNvPr id="219" name="Ink 218">
                  <a:extLst>
                    <a:ext uri="{FF2B5EF4-FFF2-40B4-BE49-F238E27FC236}">
                      <a16:creationId xmlns:a16="http://schemas.microsoft.com/office/drawing/2014/main" id="{C13A7657-403B-9AC0-16B3-C5C5E91DDCC7}"/>
                    </a:ext>
                  </a:extLst>
                </p14:cNvPr>
                <p14:cNvContentPartPr/>
                <p14:nvPr/>
              </p14:nvContentPartPr>
              <p14:xfrm>
                <a:off x="5995732" y="4754902"/>
                <a:ext cx="6840" cy="35280"/>
              </p14:xfrm>
            </p:contentPart>
          </mc:Choice>
          <mc:Fallback>
            <p:pic>
              <p:nvPicPr>
                <p:cNvPr id="219" name="Ink 218">
                  <a:extLst>
                    <a:ext uri="{FF2B5EF4-FFF2-40B4-BE49-F238E27FC236}">
                      <a16:creationId xmlns:a16="http://schemas.microsoft.com/office/drawing/2014/main" id="{C13A7657-403B-9AC0-16B3-C5C5E91DDCC7}"/>
                    </a:ext>
                  </a:extLst>
                </p:cNvPr>
                <p:cNvPicPr/>
                <p:nvPr/>
              </p:nvPicPr>
              <p:blipFill>
                <a:blip r:embed="rId370"/>
                <a:stretch>
                  <a:fillRect/>
                </a:stretch>
              </p:blipFill>
              <p:spPr>
                <a:xfrm>
                  <a:off x="5978092" y="4736902"/>
                  <a:ext cx="42480" cy="70920"/>
                </a:xfrm>
                <a:prstGeom prst="rect">
                  <a:avLst/>
                </a:prstGeom>
              </p:spPr>
            </p:pic>
          </mc:Fallback>
        </mc:AlternateContent>
        <mc:AlternateContent xmlns:mc="http://schemas.openxmlformats.org/markup-compatibility/2006">
          <mc:Choice xmlns:p14="http://schemas.microsoft.com/office/powerpoint/2010/main" Requires="p14">
            <p:contentPart p14:bwMode="auto" r:id="rId371">
              <p14:nvContentPartPr>
                <p14:cNvPr id="220" name="Ink 219">
                  <a:extLst>
                    <a:ext uri="{FF2B5EF4-FFF2-40B4-BE49-F238E27FC236}">
                      <a16:creationId xmlns:a16="http://schemas.microsoft.com/office/drawing/2014/main" id="{65A1C1A5-0460-0D49-EF90-7DC05880124D}"/>
                    </a:ext>
                  </a:extLst>
                </p14:cNvPr>
                <p14:cNvContentPartPr/>
                <p14:nvPr/>
              </p14:nvContentPartPr>
              <p14:xfrm>
                <a:off x="6201292" y="4147582"/>
                <a:ext cx="42840" cy="307440"/>
              </p14:xfrm>
            </p:contentPart>
          </mc:Choice>
          <mc:Fallback>
            <p:pic>
              <p:nvPicPr>
                <p:cNvPr id="220" name="Ink 219">
                  <a:extLst>
                    <a:ext uri="{FF2B5EF4-FFF2-40B4-BE49-F238E27FC236}">
                      <a16:creationId xmlns:a16="http://schemas.microsoft.com/office/drawing/2014/main" id="{65A1C1A5-0460-0D49-EF90-7DC05880124D}"/>
                    </a:ext>
                  </a:extLst>
                </p:cNvPr>
                <p:cNvPicPr/>
                <p:nvPr/>
              </p:nvPicPr>
              <p:blipFill>
                <a:blip r:embed="rId372"/>
                <a:stretch>
                  <a:fillRect/>
                </a:stretch>
              </p:blipFill>
              <p:spPr>
                <a:xfrm>
                  <a:off x="6183652" y="4129942"/>
                  <a:ext cx="78480" cy="343080"/>
                </a:xfrm>
                <a:prstGeom prst="rect">
                  <a:avLst/>
                </a:prstGeom>
              </p:spPr>
            </p:pic>
          </mc:Fallback>
        </mc:AlternateContent>
        <mc:AlternateContent xmlns:mc="http://schemas.openxmlformats.org/markup-compatibility/2006">
          <mc:Choice xmlns:p14="http://schemas.microsoft.com/office/powerpoint/2010/main" Requires="p14">
            <p:contentPart p14:bwMode="auto" r:id="rId373">
              <p14:nvContentPartPr>
                <p14:cNvPr id="221" name="Ink 220">
                  <a:extLst>
                    <a:ext uri="{FF2B5EF4-FFF2-40B4-BE49-F238E27FC236}">
                      <a16:creationId xmlns:a16="http://schemas.microsoft.com/office/drawing/2014/main" id="{8EC8DD26-17BF-A17B-B688-3F61F00986B8}"/>
                    </a:ext>
                  </a:extLst>
                </p14:cNvPr>
                <p14:cNvContentPartPr/>
                <p14:nvPr/>
              </p14:nvContentPartPr>
              <p14:xfrm>
                <a:off x="6054772" y="4359982"/>
                <a:ext cx="271080" cy="85680"/>
              </p14:xfrm>
            </p:contentPart>
          </mc:Choice>
          <mc:Fallback>
            <p:pic>
              <p:nvPicPr>
                <p:cNvPr id="221" name="Ink 220">
                  <a:extLst>
                    <a:ext uri="{FF2B5EF4-FFF2-40B4-BE49-F238E27FC236}">
                      <a16:creationId xmlns:a16="http://schemas.microsoft.com/office/drawing/2014/main" id="{8EC8DD26-17BF-A17B-B688-3F61F00986B8}"/>
                    </a:ext>
                  </a:extLst>
                </p:cNvPr>
                <p:cNvPicPr/>
                <p:nvPr/>
              </p:nvPicPr>
              <p:blipFill>
                <a:blip r:embed="rId374"/>
                <a:stretch>
                  <a:fillRect/>
                </a:stretch>
              </p:blipFill>
              <p:spPr>
                <a:xfrm>
                  <a:off x="6037132" y="4342342"/>
                  <a:ext cx="306720" cy="121320"/>
                </a:xfrm>
                <a:prstGeom prst="rect">
                  <a:avLst/>
                </a:prstGeom>
              </p:spPr>
            </p:pic>
          </mc:Fallback>
        </mc:AlternateContent>
      </p:grpSp>
    </p:spTree>
    <p:extLst>
      <p:ext uri="{BB962C8B-B14F-4D97-AF65-F5344CB8AC3E}">
        <p14:creationId xmlns:p14="http://schemas.microsoft.com/office/powerpoint/2010/main" val="8151635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1CCC554-5F5F-4C41-842A-E233080CC55E}"/>
              </a:ext>
            </a:extLst>
          </p:cNvPr>
          <p:cNvSpPr>
            <a:spLocks noGrp="1"/>
          </p:cNvSpPr>
          <p:nvPr>
            <p:ph type="sldNum" sz="quarter" idx="12"/>
          </p:nvPr>
        </p:nvSpPr>
        <p:spPr>
          <a:xfrm>
            <a:off x="11701102" y="6446501"/>
            <a:ext cx="330114" cy="366087"/>
          </a:xfrm>
        </p:spPr>
        <p:txBody>
          <a:bodyPr/>
          <a:lstStyle/>
          <a:p>
            <a:fld id="{96E69268-9C8B-4EBF-A9EE-DC5DC2D48DC3}" type="slidenum">
              <a:rPr lang="en-US" sz="1333"/>
              <a:pPr/>
              <a:t>14</a:t>
            </a:fld>
            <a:endParaRPr lang="en-US" sz="1333" dirty="0">
              <a:latin typeface="Segoe UI Black" panose="020B0A02040204020203" pitchFamily="34" charset="0"/>
              <a:ea typeface="Segoe UI Black" panose="020B0A02040204020203" pitchFamily="34" charset="0"/>
            </a:endParaRPr>
          </a:p>
        </p:txBody>
      </p:sp>
      <p:sp>
        <p:nvSpPr>
          <p:cNvPr id="87" name="TextBox 86">
            <a:extLst>
              <a:ext uri="{FF2B5EF4-FFF2-40B4-BE49-F238E27FC236}">
                <a16:creationId xmlns:a16="http://schemas.microsoft.com/office/drawing/2014/main" id="{A775FDA3-5EF9-E28D-894C-872BB03E42EE}"/>
              </a:ext>
            </a:extLst>
          </p:cNvPr>
          <p:cNvSpPr txBox="1"/>
          <p:nvPr/>
        </p:nvSpPr>
        <p:spPr>
          <a:xfrm>
            <a:off x="224979" y="788088"/>
            <a:ext cx="11806237" cy="1754326"/>
          </a:xfrm>
          <a:prstGeom prst="rect">
            <a:avLst/>
          </a:prstGeom>
          <a:noFill/>
        </p:spPr>
        <p:txBody>
          <a:bodyPr wrap="square" rtlCol="0">
            <a:spAutoFit/>
          </a:bodyPr>
          <a:lstStyle/>
          <a:p>
            <a:r>
              <a:rPr lang="en-US" sz="1800" b="1" dirty="0"/>
              <a:t>Early numbering</a:t>
            </a:r>
          </a:p>
          <a:p>
            <a:pPr marL="285750" indent="-285750">
              <a:buFont typeface="Arial" panose="020B0604020202020204" pitchFamily="34" charset="0"/>
              <a:buChar char="•"/>
            </a:pPr>
            <a:r>
              <a:rPr lang="en-US" sz="1800" dirty="0"/>
              <a:t>It allows a managed numbering for </a:t>
            </a:r>
            <a:r>
              <a:rPr lang="en-US" sz="1800" dirty="0" err="1"/>
              <a:t>bo</a:t>
            </a:r>
            <a:r>
              <a:rPr lang="en-US" sz="1800" dirty="0"/>
              <a:t> instances during creation process. Like in ABAP we use sequence numbers (SNRO) to auto generate primary keys, here in RAP we can use early numbering. It can be handled for all the entities. For this we need to implement the logic in RAP BIMP.</a:t>
            </a:r>
          </a:p>
          <a:p>
            <a:pPr marL="285750" indent="-285750">
              <a:buFont typeface="Arial" panose="020B0604020202020204" pitchFamily="34" charset="0"/>
              <a:buChar char="•"/>
            </a:pPr>
            <a:r>
              <a:rPr lang="en-US" sz="1800" dirty="0"/>
              <a:t>Every assigned key must be unique, otherwise the instances will be rejected by the database which will result to dump. We will be reusing a SNRO sequence already created by SAP in the system.</a:t>
            </a:r>
            <a:endParaRPr lang="en-IN" sz="1800" dirty="0"/>
          </a:p>
        </p:txBody>
      </p:sp>
      <p:sp>
        <p:nvSpPr>
          <p:cNvPr id="90" name="TextBox 89">
            <a:extLst>
              <a:ext uri="{FF2B5EF4-FFF2-40B4-BE49-F238E27FC236}">
                <a16:creationId xmlns:a16="http://schemas.microsoft.com/office/drawing/2014/main" id="{C8312175-0071-5A91-06A9-3499F67EC833}"/>
              </a:ext>
            </a:extLst>
          </p:cNvPr>
          <p:cNvSpPr txBox="1"/>
          <p:nvPr/>
        </p:nvSpPr>
        <p:spPr>
          <a:xfrm>
            <a:off x="191294" y="895"/>
            <a:ext cx="11231710" cy="646203"/>
          </a:xfrm>
          <a:prstGeom prst="rect">
            <a:avLst/>
          </a:prstGeom>
          <a:noFill/>
        </p:spPr>
        <p:txBody>
          <a:bodyPr wrap="square" rtlCol="0">
            <a:spAutoFit/>
          </a:bodyPr>
          <a:lstStyle/>
          <a:p>
            <a:r>
              <a:rPr lang="en-US" sz="3599" dirty="0">
                <a:latin typeface="Cooper Black" panose="0208090404030B020404" pitchFamily="18" charset="0"/>
              </a:rPr>
              <a:t>BO instance features</a:t>
            </a:r>
            <a:endParaRPr lang="en-IN" sz="3599" dirty="0">
              <a:latin typeface="Cooper Black" panose="0208090404030B020404" pitchFamily="18" charset="0"/>
            </a:endParaRPr>
          </a:p>
        </p:txBody>
      </p:sp>
      <p:sp>
        <p:nvSpPr>
          <p:cNvPr id="2" name="TextBox 1">
            <a:extLst>
              <a:ext uri="{FF2B5EF4-FFF2-40B4-BE49-F238E27FC236}">
                <a16:creationId xmlns:a16="http://schemas.microsoft.com/office/drawing/2014/main" id="{0B33C8CC-0F2E-5DA3-7FA8-B6BA9EE56AA2}"/>
              </a:ext>
            </a:extLst>
          </p:cNvPr>
          <p:cNvSpPr txBox="1"/>
          <p:nvPr/>
        </p:nvSpPr>
        <p:spPr>
          <a:xfrm>
            <a:off x="9249806" y="6491044"/>
            <a:ext cx="2961680" cy="276999"/>
          </a:xfrm>
          <a:prstGeom prst="rect">
            <a:avLst/>
          </a:prstGeom>
          <a:noFill/>
        </p:spPr>
        <p:txBody>
          <a:bodyPr wrap="square" rtlCol="0">
            <a:spAutoFit/>
          </a:bodyPr>
          <a:lstStyle/>
          <a:p>
            <a:r>
              <a:rPr lang="en-US" sz="1200" dirty="0">
                <a:latin typeface="Cooper Black" panose="0208090404030B020404" pitchFamily="18" charset="0"/>
              </a:rPr>
              <a:t>www.anubhavtrainings.com</a:t>
            </a:r>
            <a:endParaRPr lang="en-IN" sz="1200" dirty="0">
              <a:latin typeface="Cooper Black" panose="0208090404030B020404" pitchFamily="18" charset="0"/>
            </a:endParaRPr>
          </a:p>
        </p:txBody>
      </p:sp>
      <p:pic>
        <p:nvPicPr>
          <p:cNvPr id="3" name="Picture 2">
            <a:extLst>
              <a:ext uri="{FF2B5EF4-FFF2-40B4-BE49-F238E27FC236}">
                <a16:creationId xmlns:a16="http://schemas.microsoft.com/office/drawing/2014/main" id="{F89C887D-D9BC-50F6-8EC1-542E14ED8A8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688213" y="45412"/>
            <a:ext cx="436629" cy="431260"/>
          </a:xfrm>
          <a:prstGeom prst="rect">
            <a:avLst/>
          </a:prstGeom>
          <a:effectLst>
            <a:outerShdw blurRad="50800" dist="38100" dir="2700000" algn="tl" rotWithShape="0">
              <a:prstClr val="black">
                <a:alpha val="40000"/>
              </a:prstClr>
            </a:outerShdw>
          </a:effectLst>
        </p:spPr>
      </p:pic>
      <mc:AlternateContent xmlns:mc="http://schemas.openxmlformats.org/markup-compatibility/2006">
        <mc:Choice xmlns:p14="http://schemas.microsoft.com/office/powerpoint/2010/main" Requires="p14">
          <p:contentPart p14:bwMode="auto" r:id="rId3">
            <p14:nvContentPartPr>
              <p14:cNvPr id="5" name="Ink 4">
                <a:extLst>
                  <a:ext uri="{FF2B5EF4-FFF2-40B4-BE49-F238E27FC236}">
                    <a16:creationId xmlns:a16="http://schemas.microsoft.com/office/drawing/2014/main" id="{956339E5-7A33-A923-1F0F-1FBEB490FBDB}"/>
                  </a:ext>
                </a:extLst>
              </p14:cNvPr>
              <p14:cNvContentPartPr/>
              <p14:nvPr/>
            </p14:nvContentPartPr>
            <p14:xfrm>
              <a:off x="2098372" y="2049383"/>
              <a:ext cx="360" cy="360"/>
            </p14:xfrm>
          </p:contentPart>
        </mc:Choice>
        <mc:Fallback>
          <p:pic>
            <p:nvPicPr>
              <p:cNvPr id="5" name="Ink 4">
                <a:extLst>
                  <a:ext uri="{FF2B5EF4-FFF2-40B4-BE49-F238E27FC236}">
                    <a16:creationId xmlns:a16="http://schemas.microsoft.com/office/drawing/2014/main" id="{956339E5-7A33-A923-1F0F-1FBEB490FBDB}"/>
                  </a:ext>
                </a:extLst>
              </p:cNvPr>
              <p:cNvPicPr/>
              <p:nvPr/>
            </p:nvPicPr>
            <p:blipFill>
              <a:blip r:embed="rId4"/>
              <a:stretch>
                <a:fillRect/>
              </a:stretch>
            </p:blipFill>
            <p:spPr>
              <a:xfrm>
                <a:off x="2080732" y="2031383"/>
                <a:ext cx="36000" cy="36000"/>
              </a:xfrm>
              <a:prstGeom prst="rect">
                <a:avLst/>
              </a:prstGeom>
            </p:spPr>
          </p:pic>
        </mc:Fallback>
      </mc:AlternateContent>
      <p:grpSp>
        <p:nvGrpSpPr>
          <p:cNvPr id="121" name="Group 120">
            <a:extLst>
              <a:ext uri="{FF2B5EF4-FFF2-40B4-BE49-F238E27FC236}">
                <a16:creationId xmlns:a16="http://schemas.microsoft.com/office/drawing/2014/main" id="{664B9DFC-9E8E-8FBC-C1C2-EA40D4342B4A}"/>
              </a:ext>
            </a:extLst>
          </p:cNvPr>
          <p:cNvGrpSpPr/>
          <p:nvPr/>
        </p:nvGrpSpPr>
        <p:grpSpPr>
          <a:xfrm>
            <a:off x="835132" y="2894303"/>
            <a:ext cx="10145520" cy="3299760"/>
            <a:chOff x="835132" y="2894303"/>
            <a:chExt cx="10145520" cy="3299760"/>
          </a:xfrm>
        </p:grpSpPr>
        <mc:AlternateContent xmlns:mc="http://schemas.openxmlformats.org/markup-compatibility/2006">
          <mc:Choice xmlns:p14="http://schemas.microsoft.com/office/powerpoint/2010/main" Requires="p14">
            <p:contentPart p14:bwMode="auto" r:id="rId5">
              <p14:nvContentPartPr>
                <p14:cNvPr id="6" name="Ink 5">
                  <a:extLst>
                    <a:ext uri="{FF2B5EF4-FFF2-40B4-BE49-F238E27FC236}">
                      <a16:creationId xmlns:a16="http://schemas.microsoft.com/office/drawing/2014/main" id="{5DC21E1A-CCF2-D458-7EAB-B103CF679995}"/>
                    </a:ext>
                  </a:extLst>
                </p14:cNvPr>
                <p14:cNvContentPartPr/>
                <p14:nvPr/>
              </p14:nvContentPartPr>
              <p14:xfrm>
                <a:off x="835132" y="3095903"/>
                <a:ext cx="1348560" cy="815760"/>
              </p14:xfrm>
            </p:contentPart>
          </mc:Choice>
          <mc:Fallback>
            <p:pic>
              <p:nvPicPr>
                <p:cNvPr id="6" name="Ink 5">
                  <a:extLst>
                    <a:ext uri="{FF2B5EF4-FFF2-40B4-BE49-F238E27FC236}">
                      <a16:creationId xmlns:a16="http://schemas.microsoft.com/office/drawing/2014/main" id="{5DC21E1A-CCF2-D458-7EAB-B103CF679995}"/>
                    </a:ext>
                  </a:extLst>
                </p:cNvPr>
                <p:cNvPicPr/>
                <p:nvPr/>
              </p:nvPicPr>
              <p:blipFill>
                <a:blip r:embed="rId6"/>
                <a:stretch>
                  <a:fillRect/>
                </a:stretch>
              </p:blipFill>
              <p:spPr>
                <a:xfrm>
                  <a:off x="817492" y="3078263"/>
                  <a:ext cx="1384200" cy="85140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7" name="Ink 6">
                  <a:extLst>
                    <a:ext uri="{FF2B5EF4-FFF2-40B4-BE49-F238E27FC236}">
                      <a16:creationId xmlns:a16="http://schemas.microsoft.com/office/drawing/2014/main" id="{E43DFD23-A8EF-A10F-48BA-3BD468C02537}"/>
                    </a:ext>
                  </a:extLst>
                </p14:cNvPr>
                <p14:cNvContentPartPr/>
                <p14:nvPr/>
              </p14:nvContentPartPr>
              <p14:xfrm>
                <a:off x="983452" y="2958743"/>
                <a:ext cx="1672560" cy="926280"/>
              </p14:xfrm>
            </p:contentPart>
          </mc:Choice>
          <mc:Fallback>
            <p:pic>
              <p:nvPicPr>
                <p:cNvPr id="7" name="Ink 6">
                  <a:extLst>
                    <a:ext uri="{FF2B5EF4-FFF2-40B4-BE49-F238E27FC236}">
                      <a16:creationId xmlns:a16="http://schemas.microsoft.com/office/drawing/2014/main" id="{E43DFD23-A8EF-A10F-48BA-3BD468C02537}"/>
                    </a:ext>
                  </a:extLst>
                </p:cNvPr>
                <p:cNvPicPr/>
                <p:nvPr/>
              </p:nvPicPr>
              <p:blipFill>
                <a:blip r:embed="rId8"/>
                <a:stretch>
                  <a:fillRect/>
                </a:stretch>
              </p:blipFill>
              <p:spPr>
                <a:xfrm>
                  <a:off x="965812" y="2941103"/>
                  <a:ext cx="1708200" cy="96192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9" name="Ink 8">
                  <a:extLst>
                    <a:ext uri="{FF2B5EF4-FFF2-40B4-BE49-F238E27FC236}">
                      <a16:creationId xmlns:a16="http://schemas.microsoft.com/office/drawing/2014/main" id="{FF4B46A3-E1C2-37DF-55A9-1358B64531D3}"/>
                    </a:ext>
                  </a:extLst>
                </p14:cNvPr>
                <p14:cNvContentPartPr/>
                <p14:nvPr/>
              </p14:nvContentPartPr>
              <p14:xfrm>
                <a:off x="1343092" y="3258983"/>
                <a:ext cx="15120" cy="36000"/>
              </p14:xfrm>
            </p:contentPart>
          </mc:Choice>
          <mc:Fallback>
            <p:pic>
              <p:nvPicPr>
                <p:cNvPr id="9" name="Ink 8">
                  <a:extLst>
                    <a:ext uri="{FF2B5EF4-FFF2-40B4-BE49-F238E27FC236}">
                      <a16:creationId xmlns:a16="http://schemas.microsoft.com/office/drawing/2014/main" id="{FF4B46A3-E1C2-37DF-55A9-1358B64531D3}"/>
                    </a:ext>
                  </a:extLst>
                </p:cNvPr>
                <p:cNvPicPr/>
                <p:nvPr/>
              </p:nvPicPr>
              <p:blipFill>
                <a:blip r:embed="rId10"/>
                <a:stretch>
                  <a:fillRect/>
                </a:stretch>
              </p:blipFill>
              <p:spPr>
                <a:xfrm>
                  <a:off x="1325452" y="3240983"/>
                  <a:ext cx="50760" cy="7164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10" name="Ink 9">
                  <a:extLst>
                    <a:ext uri="{FF2B5EF4-FFF2-40B4-BE49-F238E27FC236}">
                      <a16:creationId xmlns:a16="http://schemas.microsoft.com/office/drawing/2014/main" id="{56B14347-9158-92CA-1DB1-8FB28B8A2BA5}"/>
                    </a:ext>
                  </a:extLst>
                </p14:cNvPr>
                <p14:cNvContentPartPr/>
                <p14:nvPr/>
              </p14:nvContentPartPr>
              <p14:xfrm>
                <a:off x="1237252" y="3182663"/>
                <a:ext cx="132480" cy="467640"/>
              </p14:xfrm>
            </p:contentPart>
          </mc:Choice>
          <mc:Fallback>
            <p:pic>
              <p:nvPicPr>
                <p:cNvPr id="10" name="Ink 9">
                  <a:extLst>
                    <a:ext uri="{FF2B5EF4-FFF2-40B4-BE49-F238E27FC236}">
                      <a16:creationId xmlns:a16="http://schemas.microsoft.com/office/drawing/2014/main" id="{56B14347-9158-92CA-1DB1-8FB28B8A2BA5}"/>
                    </a:ext>
                  </a:extLst>
                </p:cNvPr>
                <p:cNvPicPr/>
                <p:nvPr/>
              </p:nvPicPr>
              <p:blipFill>
                <a:blip r:embed="rId12"/>
                <a:stretch>
                  <a:fillRect/>
                </a:stretch>
              </p:blipFill>
              <p:spPr>
                <a:xfrm>
                  <a:off x="1219612" y="3165023"/>
                  <a:ext cx="168120" cy="50328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11" name="Ink 10">
                  <a:extLst>
                    <a:ext uri="{FF2B5EF4-FFF2-40B4-BE49-F238E27FC236}">
                      <a16:creationId xmlns:a16="http://schemas.microsoft.com/office/drawing/2014/main" id="{978C4C71-7764-102C-0D7E-CC596B2E8E81}"/>
                    </a:ext>
                  </a:extLst>
                </p14:cNvPr>
                <p14:cNvContentPartPr/>
                <p14:nvPr/>
              </p14:nvContentPartPr>
              <p14:xfrm>
                <a:off x="1210972" y="3396143"/>
                <a:ext cx="250200" cy="139320"/>
              </p14:xfrm>
            </p:contentPart>
          </mc:Choice>
          <mc:Fallback>
            <p:pic>
              <p:nvPicPr>
                <p:cNvPr id="11" name="Ink 10">
                  <a:extLst>
                    <a:ext uri="{FF2B5EF4-FFF2-40B4-BE49-F238E27FC236}">
                      <a16:creationId xmlns:a16="http://schemas.microsoft.com/office/drawing/2014/main" id="{978C4C71-7764-102C-0D7E-CC596B2E8E81}"/>
                    </a:ext>
                  </a:extLst>
                </p:cNvPr>
                <p:cNvPicPr/>
                <p:nvPr/>
              </p:nvPicPr>
              <p:blipFill>
                <a:blip r:embed="rId14"/>
                <a:stretch>
                  <a:fillRect/>
                </a:stretch>
              </p:blipFill>
              <p:spPr>
                <a:xfrm>
                  <a:off x="1193332" y="3378143"/>
                  <a:ext cx="285840" cy="17496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12" name="Ink 11">
                  <a:extLst>
                    <a:ext uri="{FF2B5EF4-FFF2-40B4-BE49-F238E27FC236}">
                      <a16:creationId xmlns:a16="http://schemas.microsoft.com/office/drawing/2014/main" id="{EAC1E001-ECD5-F221-5FCE-EABDD49CF513}"/>
                    </a:ext>
                  </a:extLst>
                </p14:cNvPr>
                <p14:cNvContentPartPr/>
                <p14:nvPr/>
              </p14:nvContentPartPr>
              <p14:xfrm>
                <a:off x="1484212" y="3290303"/>
                <a:ext cx="351360" cy="265680"/>
              </p14:xfrm>
            </p:contentPart>
          </mc:Choice>
          <mc:Fallback>
            <p:pic>
              <p:nvPicPr>
                <p:cNvPr id="12" name="Ink 11">
                  <a:extLst>
                    <a:ext uri="{FF2B5EF4-FFF2-40B4-BE49-F238E27FC236}">
                      <a16:creationId xmlns:a16="http://schemas.microsoft.com/office/drawing/2014/main" id="{EAC1E001-ECD5-F221-5FCE-EABDD49CF513}"/>
                    </a:ext>
                  </a:extLst>
                </p:cNvPr>
                <p:cNvPicPr/>
                <p:nvPr/>
              </p:nvPicPr>
              <p:blipFill>
                <a:blip r:embed="rId16"/>
                <a:stretch>
                  <a:fillRect/>
                </a:stretch>
              </p:blipFill>
              <p:spPr>
                <a:xfrm>
                  <a:off x="1466212" y="3272303"/>
                  <a:ext cx="387000" cy="30132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13" name="Ink 12">
                  <a:extLst>
                    <a:ext uri="{FF2B5EF4-FFF2-40B4-BE49-F238E27FC236}">
                      <a16:creationId xmlns:a16="http://schemas.microsoft.com/office/drawing/2014/main" id="{F8425F52-D141-3C04-029B-9C9CC90881C4}"/>
                    </a:ext>
                  </a:extLst>
                </p14:cNvPr>
                <p14:cNvContentPartPr/>
                <p14:nvPr/>
              </p14:nvContentPartPr>
              <p14:xfrm>
                <a:off x="1833412" y="3265463"/>
                <a:ext cx="7200" cy="21960"/>
              </p14:xfrm>
            </p:contentPart>
          </mc:Choice>
          <mc:Fallback>
            <p:pic>
              <p:nvPicPr>
                <p:cNvPr id="13" name="Ink 12">
                  <a:extLst>
                    <a:ext uri="{FF2B5EF4-FFF2-40B4-BE49-F238E27FC236}">
                      <a16:creationId xmlns:a16="http://schemas.microsoft.com/office/drawing/2014/main" id="{F8425F52-D141-3C04-029B-9C9CC90881C4}"/>
                    </a:ext>
                  </a:extLst>
                </p:cNvPr>
                <p:cNvPicPr/>
                <p:nvPr/>
              </p:nvPicPr>
              <p:blipFill>
                <a:blip r:embed="rId18"/>
                <a:stretch>
                  <a:fillRect/>
                </a:stretch>
              </p:blipFill>
              <p:spPr>
                <a:xfrm>
                  <a:off x="1815412" y="3247823"/>
                  <a:ext cx="42840" cy="5760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14" name="Ink 13">
                  <a:extLst>
                    <a:ext uri="{FF2B5EF4-FFF2-40B4-BE49-F238E27FC236}">
                      <a16:creationId xmlns:a16="http://schemas.microsoft.com/office/drawing/2014/main" id="{2233F01C-0297-B7CE-B0A2-BFD007EAF17A}"/>
                    </a:ext>
                  </a:extLst>
                </p14:cNvPr>
                <p14:cNvContentPartPr/>
                <p14:nvPr/>
              </p14:nvContentPartPr>
              <p14:xfrm>
                <a:off x="1858252" y="3258623"/>
                <a:ext cx="158400" cy="401760"/>
              </p14:xfrm>
            </p:contentPart>
          </mc:Choice>
          <mc:Fallback>
            <p:pic>
              <p:nvPicPr>
                <p:cNvPr id="14" name="Ink 13">
                  <a:extLst>
                    <a:ext uri="{FF2B5EF4-FFF2-40B4-BE49-F238E27FC236}">
                      <a16:creationId xmlns:a16="http://schemas.microsoft.com/office/drawing/2014/main" id="{2233F01C-0297-B7CE-B0A2-BFD007EAF17A}"/>
                    </a:ext>
                  </a:extLst>
                </p:cNvPr>
                <p:cNvPicPr/>
                <p:nvPr/>
              </p:nvPicPr>
              <p:blipFill>
                <a:blip r:embed="rId20"/>
                <a:stretch>
                  <a:fillRect/>
                </a:stretch>
              </p:blipFill>
              <p:spPr>
                <a:xfrm>
                  <a:off x="1840252" y="3240623"/>
                  <a:ext cx="194040" cy="43740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15" name="Ink 14">
                  <a:extLst>
                    <a:ext uri="{FF2B5EF4-FFF2-40B4-BE49-F238E27FC236}">
                      <a16:creationId xmlns:a16="http://schemas.microsoft.com/office/drawing/2014/main" id="{2A26B42B-C640-35A3-BBE2-5F1F686FDAD0}"/>
                    </a:ext>
                  </a:extLst>
                </p14:cNvPr>
                <p14:cNvContentPartPr/>
                <p14:nvPr/>
              </p14:nvContentPartPr>
              <p14:xfrm>
                <a:off x="2009452" y="3399743"/>
                <a:ext cx="107640" cy="209160"/>
              </p14:xfrm>
            </p:contentPart>
          </mc:Choice>
          <mc:Fallback>
            <p:pic>
              <p:nvPicPr>
                <p:cNvPr id="15" name="Ink 14">
                  <a:extLst>
                    <a:ext uri="{FF2B5EF4-FFF2-40B4-BE49-F238E27FC236}">
                      <a16:creationId xmlns:a16="http://schemas.microsoft.com/office/drawing/2014/main" id="{2A26B42B-C640-35A3-BBE2-5F1F686FDAD0}"/>
                    </a:ext>
                  </a:extLst>
                </p:cNvPr>
                <p:cNvPicPr/>
                <p:nvPr/>
              </p:nvPicPr>
              <p:blipFill>
                <a:blip r:embed="rId22"/>
                <a:stretch>
                  <a:fillRect/>
                </a:stretch>
              </p:blipFill>
              <p:spPr>
                <a:xfrm>
                  <a:off x="1991812" y="3382103"/>
                  <a:ext cx="143280" cy="244800"/>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16" name="Ink 15">
                  <a:extLst>
                    <a:ext uri="{FF2B5EF4-FFF2-40B4-BE49-F238E27FC236}">
                      <a16:creationId xmlns:a16="http://schemas.microsoft.com/office/drawing/2014/main" id="{C3EE0AED-630B-6652-59C5-2717A35AF546}"/>
                    </a:ext>
                  </a:extLst>
                </p14:cNvPr>
                <p14:cNvContentPartPr/>
                <p14:nvPr/>
              </p14:nvContentPartPr>
              <p14:xfrm>
                <a:off x="2042932" y="3427103"/>
                <a:ext cx="209160" cy="168480"/>
              </p14:xfrm>
            </p:contentPart>
          </mc:Choice>
          <mc:Fallback>
            <p:pic>
              <p:nvPicPr>
                <p:cNvPr id="16" name="Ink 15">
                  <a:extLst>
                    <a:ext uri="{FF2B5EF4-FFF2-40B4-BE49-F238E27FC236}">
                      <a16:creationId xmlns:a16="http://schemas.microsoft.com/office/drawing/2014/main" id="{C3EE0AED-630B-6652-59C5-2717A35AF546}"/>
                    </a:ext>
                  </a:extLst>
                </p:cNvPr>
                <p:cNvPicPr/>
                <p:nvPr/>
              </p:nvPicPr>
              <p:blipFill>
                <a:blip r:embed="rId24"/>
                <a:stretch>
                  <a:fillRect/>
                </a:stretch>
              </p:blipFill>
              <p:spPr>
                <a:xfrm>
                  <a:off x="2025292" y="3409463"/>
                  <a:ext cx="244800" cy="204120"/>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17" name="Ink 16">
                  <a:extLst>
                    <a:ext uri="{FF2B5EF4-FFF2-40B4-BE49-F238E27FC236}">
                      <a16:creationId xmlns:a16="http://schemas.microsoft.com/office/drawing/2014/main" id="{A48513BF-E79B-4BB0-982D-1A9AFD8D6609}"/>
                    </a:ext>
                  </a:extLst>
                </p14:cNvPr>
                <p14:cNvContentPartPr/>
                <p14:nvPr/>
              </p14:nvContentPartPr>
              <p14:xfrm>
                <a:off x="2292412" y="3415223"/>
                <a:ext cx="79200" cy="171000"/>
              </p14:xfrm>
            </p:contentPart>
          </mc:Choice>
          <mc:Fallback>
            <p:pic>
              <p:nvPicPr>
                <p:cNvPr id="17" name="Ink 16">
                  <a:extLst>
                    <a:ext uri="{FF2B5EF4-FFF2-40B4-BE49-F238E27FC236}">
                      <a16:creationId xmlns:a16="http://schemas.microsoft.com/office/drawing/2014/main" id="{A48513BF-E79B-4BB0-982D-1A9AFD8D6609}"/>
                    </a:ext>
                  </a:extLst>
                </p:cNvPr>
                <p:cNvPicPr/>
                <p:nvPr/>
              </p:nvPicPr>
              <p:blipFill>
                <a:blip r:embed="rId26"/>
                <a:stretch>
                  <a:fillRect/>
                </a:stretch>
              </p:blipFill>
              <p:spPr>
                <a:xfrm>
                  <a:off x="2274772" y="3397583"/>
                  <a:ext cx="114840" cy="206640"/>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18" name="Ink 17">
                  <a:extLst>
                    <a:ext uri="{FF2B5EF4-FFF2-40B4-BE49-F238E27FC236}">
                      <a16:creationId xmlns:a16="http://schemas.microsoft.com/office/drawing/2014/main" id="{461E32EF-E05E-F5A6-D9F3-65F33FA4CC87}"/>
                    </a:ext>
                  </a:extLst>
                </p14:cNvPr>
                <p14:cNvContentPartPr/>
                <p14:nvPr/>
              </p14:nvContentPartPr>
              <p14:xfrm>
                <a:off x="2319772" y="3481103"/>
                <a:ext cx="135000" cy="56520"/>
              </p14:xfrm>
            </p:contentPart>
          </mc:Choice>
          <mc:Fallback>
            <p:pic>
              <p:nvPicPr>
                <p:cNvPr id="18" name="Ink 17">
                  <a:extLst>
                    <a:ext uri="{FF2B5EF4-FFF2-40B4-BE49-F238E27FC236}">
                      <a16:creationId xmlns:a16="http://schemas.microsoft.com/office/drawing/2014/main" id="{461E32EF-E05E-F5A6-D9F3-65F33FA4CC87}"/>
                    </a:ext>
                  </a:extLst>
                </p:cNvPr>
                <p:cNvPicPr/>
                <p:nvPr/>
              </p:nvPicPr>
              <p:blipFill>
                <a:blip r:embed="rId28"/>
                <a:stretch>
                  <a:fillRect/>
                </a:stretch>
              </p:blipFill>
              <p:spPr>
                <a:xfrm>
                  <a:off x="2301772" y="3463463"/>
                  <a:ext cx="170640" cy="92160"/>
                </a:xfrm>
                <a:prstGeom prst="rect">
                  <a:avLst/>
                </a:prstGeom>
              </p:spPr>
            </p:pic>
          </mc:Fallback>
        </mc:AlternateContent>
        <mc:AlternateContent xmlns:mc="http://schemas.openxmlformats.org/markup-compatibility/2006">
          <mc:Choice xmlns:p14="http://schemas.microsoft.com/office/powerpoint/2010/main" Requires="p14">
            <p:contentPart p14:bwMode="auto" r:id="rId29">
              <p14:nvContentPartPr>
                <p14:cNvPr id="19" name="Ink 18">
                  <a:extLst>
                    <a:ext uri="{FF2B5EF4-FFF2-40B4-BE49-F238E27FC236}">
                      <a16:creationId xmlns:a16="http://schemas.microsoft.com/office/drawing/2014/main" id="{2BB6128E-B88E-0679-30E4-744F1E631F12}"/>
                    </a:ext>
                  </a:extLst>
                </p14:cNvPr>
                <p14:cNvContentPartPr/>
                <p14:nvPr/>
              </p14:nvContentPartPr>
              <p14:xfrm>
                <a:off x="1718932" y="3858383"/>
                <a:ext cx="63720" cy="425160"/>
              </p14:xfrm>
            </p:contentPart>
          </mc:Choice>
          <mc:Fallback>
            <p:pic>
              <p:nvPicPr>
                <p:cNvPr id="19" name="Ink 18">
                  <a:extLst>
                    <a:ext uri="{FF2B5EF4-FFF2-40B4-BE49-F238E27FC236}">
                      <a16:creationId xmlns:a16="http://schemas.microsoft.com/office/drawing/2014/main" id="{2BB6128E-B88E-0679-30E4-744F1E631F12}"/>
                    </a:ext>
                  </a:extLst>
                </p:cNvPr>
                <p:cNvPicPr/>
                <p:nvPr/>
              </p:nvPicPr>
              <p:blipFill>
                <a:blip r:embed="rId30"/>
                <a:stretch>
                  <a:fillRect/>
                </a:stretch>
              </p:blipFill>
              <p:spPr>
                <a:xfrm>
                  <a:off x="1700932" y="3840383"/>
                  <a:ext cx="99360" cy="460800"/>
                </a:xfrm>
                <a:prstGeom prst="rect">
                  <a:avLst/>
                </a:prstGeom>
              </p:spPr>
            </p:pic>
          </mc:Fallback>
        </mc:AlternateContent>
        <mc:AlternateContent xmlns:mc="http://schemas.openxmlformats.org/markup-compatibility/2006">
          <mc:Choice xmlns:p14="http://schemas.microsoft.com/office/powerpoint/2010/main" Requires="p14">
            <p:contentPart p14:bwMode="auto" r:id="rId31">
              <p14:nvContentPartPr>
                <p14:cNvPr id="20" name="Ink 19">
                  <a:extLst>
                    <a:ext uri="{FF2B5EF4-FFF2-40B4-BE49-F238E27FC236}">
                      <a16:creationId xmlns:a16="http://schemas.microsoft.com/office/drawing/2014/main" id="{D70D770A-2E13-B687-D88B-161F418FDC81}"/>
                    </a:ext>
                  </a:extLst>
                </p14:cNvPr>
                <p14:cNvContentPartPr/>
                <p14:nvPr/>
              </p14:nvContentPartPr>
              <p14:xfrm>
                <a:off x="1696612" y="4362023"/>
                <a:ext cx="2021040" cy="23040"/>
              </p14:xfrm>
            </p:contentPart>
          </mc:Choice>
          <mc:Fallback>
            <p:pic>
              <p:nvPicPr>
                <p:cNvPr id="20" name="Ink 19">
                  <a:extLst>
                    <a:ext uri="{FF2B5EF4-FFF2-40B4-BE49-F238E27FC236}">
                      <a16:creationId xmlns:a16="http://schemas.microsoft.com/office/drawing/2014/main" id="{D70D770A-2E13-B687-D88B-161F418FDC81}"/>
                    </a:ext>
                  </a:extLst>
                </p:cNvPr>
                <p:cNvPicPr/>
                <p:nvPr/>
              </p:nvPicPr>
              <p:blipFill>
                <a:blip r:embed="rId32"/>
                <a:stretch>
                  <a:fillRect/>
                </a:stretch>
              </p:blipFill>
              <p:spPr>
                <a:xfrm>
                  <a:off x="1678972" y="4344023"/>
                  <a:ext cx="2056680" cy="58680"/>
                </a:xfrm>
                <a:prstGeom prst="rect">
                  <a:avLst/>
                </a:prstGeom>
              </p:spPr>
            </p:pic>
          </mc:Fallback>
        </mc:AlternateContent>
        <mc:AlternateContent xmlns:mc="http://schemas.openxmlformats.org/markup-compatibility/2006">
          <mc:Choice xmlns:p14="http://schemas.microsoft.com/office/powerpoint/2010/main" Requires="p14">
            <p:contentPart p14:bwMode="auto" r:id="rId33">
              <p14:nvContentPartPr>
                <p14:cNvPr id="21" name="Ink 20">
                  <a:extLst>
                    <a:ext uri="{FF2B5EF4-FFF2-40B4-BE49-F238E27FC236}">
                      <a16:creationId xmlns:a16="http://schemas.microsoft.com/office/drawing/2014/main" id="{27AB3644-FF7F-FD3D-480C-D911D9236F3F}"/>
                    </a:ext>
                  </a:extLst>
                </p14:cNvPr>
                <p14:cNvContentPartPr/>
                <p14:nvPr/>
              </p14:nvContentPartPr>
              <p14:xfrm>
                <a:off x="3614692" y="4260503"/>
                <a:ext cx="125280" cy="165600"/>
              </p14:xfrm>
            </p:contentPart>
          </mc:Choice>
          <mc:Fallback>
            <p:pic>
              <p:nvPicPr>
                <p:cNvPr id="21" name="Ink 20">
                  <a:extLst>
                    <a:ext uri="{FF2B5EF4-FFF2-40B4-BE49-F238E27FC236}">
                      <a16:creationId xmlns:a16="http://schemas.microsoft.com/office/drawing/2014/main" id="{27AB3644-FF7F-FD3D-480C-D911D9236F3F}"/>
                    </a:ext>
                  </a:extLst>
                </p:cNvPr>
                <p:cNvPicPr/>
                <p:nvPr/>
              </p:nvPicPr>
              <p:blipFill>
                <a:blip r:embed="rId34"/>
                <a:stretch>
                  <a:fillRect/>
                </a:stretch>
              </p:blipFill>
              <p:spPr>
                <a:xfrm>
                  <a:off x="3596692" y="4242863"/>
                  <a:ext cx="160920" cy="201240"/>
                </a:xfrm>
                <a:prstGeom prst="rect">
                  <a:avLst/>
                </a:prstGeom>
              </p:spPr>
            </p:pic>
          </mc:Fallback>
        </mc:AlternateContent>
        <mc:AlternateContent xmlns:mc="http://schemas.openxmlformats.org/markup-compatibility/2006">
          <mc:Choice xmlns:p14="http://schemas.microsoft.com/office/powerpoint/2010/main" Requires="p14">
            <p:contentPart p14:bwMode="auto" r:id="rId35">
              <p14:nvContentPartPr>
                <p14:cNvPr id="22" name="Ink 21">
                  <a:extLst>
                    <a:ext uri="{FF2B5EF4-FFF2-40B4-BE49-F238E27FC236}">
                      <a16:creationId xmlns:a16="http://schemas.microsoft.com/office/drawing/2014/main" id="{A2A98162-71A5-3A27-1EE5-0D10A2CF4279}"/>
                    </a:ext>
                  </a:extLst>
                </p14:cNvPr>
                <p14:cNvContentPartPr/>
                <p14:nvPr/>
              </p14:nvContentPartPr>
              <p14:xfrm>
                <a:off x="3846532" y="4040543"/>
                <a:ext cx="102960" cy="783720"/>
              </p14:xfrm>
            </p:contentPart>
          </mc:Choice>
          <mc:Fallback>
            <p:pic>
              <p:nvPicPr>
                <p:cNvPr id="22" name="Ink 21">
                  <a:extLst>
                    <a:ext uri="{FF2B5EF4-FFF2-40B4-BE49-F238E27FC236}">
                      <a16:creationId xmlns:a16="http://schemas.microsoft.com/office/drawing/2014/main" id="{A2A98162-71A5-3A27-1EE5-0D10A2CF4279}"/>
                    </a:ext>
                  </a:extLst>
                </p:cNvPr>
                <p:cNvPicPr/>
                <p:nvPr/>
              </p:nvPicPr>
              <p:blipFill>
                <a:blip r:embed="rId36"/>
                <a:stretch>
                  <a:fillRect/>
                </a:stretch>
              </p:blipFill>
              <p:spPr>
                <a:xfrm>
                  <a:off x="3828892" y="4022543"/>
                  <a:ext cx="138600" cy="819360"/>
                </a:xfrm>
                <a:prstGeom prst="rect">
                  <a:avLst/>
                </a:prstGeom>
              </p:spPr>
            </p:pic>
          </mc:Fallback>
        </mc:AlternateContent>
        <mc:AlternateContent xmlns:mc="http://schemas.openxmlformats.org/markup-compatibility/2006">
          <mc:Choice xmlns:p14="http://schemas.microsoft.com/office/powerpoint/2010/main" Requires="p14">
            <p:contentPart p14:bwMode="auto" r:id="rId37">
              <p14:nvContentPartPr>
                <p14:cNvPr id="23" name="Ink 22">
                  <a:extLst>
                    <a:ext uri="{FF2B5EF4-FFF2-40B4-BE49-F238E27FC236}">
                      <a16:creationId xmlns:a16="http://schemas.microsoft.com/office/drawing/2014/main" id="{2B512110-F4EE-A795-C4C9-79BF32C89110}"/>
                    </a:ext>
                  </a:extLst>
                </p14:cNvPr>
                <p14:cNvContentPartPr/>
                <p14:nvPr/>
              </p14:nvContentPartPr>
              <p14:xfrm>
                <a:off x="3887212" y="4800143"/>
                <a:ext cx="1768680" cy="61200"/>
              </p14:xfrm>
            </p:contentPart>
          </mc:Choice>
          <mc:Fallback>
            <p:pic>
              <p:nvPicPr>
                <p:cNvPr id="23" name="Ink 22">
                  <a:extLst>
                    <a:ext uri="{FF2B5EF4-FFF2-40B4-BE49-F238E27FC236}">
                      <a16:creationId xmlns:a16="http://schemas.microsoft.com/office/drawing/2014/main" id="{2B512110-F4EE-A795-C4C9-79BF32C89110}"/>
                    </a:ext>
                  </a:extLst>
                </p:cNvPr>
                <p:cNvPicPr/>
                <p:nvPr/>
              </p:nvPicPr>
              <p:blipFill>
                <a:blip r:embed="rId38"/>
                <a:stretch>
                  <a:fillRect/>
                </a:stretch>
              </p:blipFill>
              <p:spPr>
                <a:xfrm>
                  <a:off x="3869572" y="4782503"/>
                  <a:ext cx="1804320" cy="96840"/>
                </a:xfrm>
                <a:prstGeom prst="rect">
                  <a:avLst/>
                </a:prstGeom>
              </p:spPr>
            </p:pic>
          </mc:Fallback>
        </mc:AlternateContent>
        <mc:AlternateContent xmlns:mc="http://schemas.openxmlformats.org/markup-compatibility/2006">
          <mc:Choice xmlns:p14="http://schemas.microsoft.com/office/powerpoint/2010/main" Requires="p14">
            <p:contentPart p14:bwMode="auto" r:id="rId39">
              <p14:nvContentPartPr>
                <p14:cNvPr id="25" name="Ink 24">
                  <a:extLst>
                    <a:ext uri="{FF2B5EF4-FFF2-40B4-BE49-F238E27FC236}">
                      <a16:creationId xmlns:a16="http://schemas.microsoft.com/office/drawing/2014/main" id="{B431535D-D7AD-FFAD-2035-472339DA722D}"/>
                    </a:ext>
                  </a:extLst>
                </p14:cNvPr>
                <p14:cNvContentPartPr/>
                <p14:nvPr/>
              </p14:nvContentPartPr>
              <p14:xfrm>
                <a:off x="3988012" y="4105703"/>
                <a:ext cx="1764360" cy="624240"/>
              </p14:xfrm>
            </p:contentPart>
          </mc:Choice>
          <mc:Fallback>
            <p:pic>
              <p:nvPicPr>
                <p:cNvPr id="25" name="Ink 24">
                  <a:extLst>
                    <a:ext uri="{FF2B5EF4-FFF2-40B4-BE49-F238E27FC236}">
                      <a16:creationId xmlns:a16="http://schemas.microsoft.com/office/drawing/2014/main" id="{B431535D-D7AD-FFAD-2035-472339DA722D}"/>
                    </a:ext>
                  </a:extLst>
                </p:cNvPr>
                <p:cNvPicPr/>
                <p:nvPr/>
              </p:nvPicPr>
              <p:blipFill>
                <a:blip r:embed="rId40"/>
                <a:stretch>
                  <a:fillRect/>
                </a:stretch>
              </p:blipFill>
              <p:spPr>
                <a:xfrm>
                  <a:off x="3970372" y="4087703"/>
                  <a:ext cx="1800000" cy="659880"/>
                </a:xfrm>
                <a:prstGeom prst="rect">
                  <a:avLst/>
                </a:prstGeom>
              </p:spPr>
            </p:pic>
          </mc:Fallback>
        </mc:AlternateContent>
        <mc:AlternateContent xmlns:mc="http://schemas.openxmlformats.org/markup-compatibility/2006">
          <mc:Choice xmlns:p14="http://schemas.microsoft.com/office/powerpoint/2010/main" Requires="p14">
            <p:contentPart p14:bwMode="auto" r:id="rId41">
              <p14:nvContentPartPr>
                <p14:cNvPr id="26" name="Ink 25">
                  <a:extLst>
                    <a:ext uri="{FF2B5EF4-FFF2-40B4-BE49-F238E27FC236}">
                      <a16:creationId xmlns:a16="http://schemas.microsoft.com/office/drawing/2014/main" id="{264CA37F-D530-360C-318C-D253C3C30DC2}"/>
                    </a:ext>
                  </a:extLst>
                </p14:cNvPr>
                <p14:cNvContentPartPr/>
                <p14:nvPr/>
              </p14:nvContentPartPr>
              <p14:xfrm>
                <a:off x="4283932" y="4354823"/>
                <a:ext cx="204480" cy="225000"/>
              </p14:xfrm>
            </p:contentPart>
          </mc:Choice>
          <mc:Fallback>
            <p:pic>
              <p:nvPicPr>
                <p:cNvPr id="26" name="Ink 25">
                  <a:extLst>
                    <a:ext uri="{FF2B5EF4-FFF2-40B4-BE49-F238E27FC236}">
                      <a16:creationId xmlns:a16="http://schemas.microsoft.com/office/drawing/2014/main" id="{264CA37F-D530-360C-318C-D253C3C30DC2}"/>
                    </a:ext>
                  </a:extLst>
                </p:cNvPr>
                <p:cNvPicPr/>
                <p:nvPr/>
              </p:nvPicPr>
              <p:blipFill>
                <a:blip r:embed="rId42"/>
                <a:stretch>
                  <a:fillRect/>
                </a:stretch>
              </p:blipFill>
              <p:spPr>
                <a:xfrm>
                  <a:off x="4266292" y="4337183"/>
                  <a:ext cx="240120" cy="260640"/>
                </a:xfrm>
                <a:prstGeom prst="rect">
                  <a:avLst/>
                </a:prstGeom>
              </p:spPr>
            </p:pic>
          </mc:Fallback>
        </mc:AlternateContent>
        <mc:AlternateContent xmlns:mc="http://schemas.openxmlformats.org/markup-compatibility/2006">
          <mc:Choice xmlns:p14="http://schemas.microsoft.com/office/powerpoint/2010/main" Requires="p14">
            <p:contentPart p14:bwMode="auto" r:id="rId43">
              <p14:nvContentPartPr>
                <p14:cNvPr id="27" name="Ink 26">
                  <a:extLst>
                    <a:ext uri="{FF2B5EF4-FFF2-40B4-BE49-F238E27FC236}">
                      <a16:creationId xmlns:a16="http://schemas.microsoft.com/office/drawing/2014/main" id="{CEA5987E-3F53-59D8-6A27-8BC303E1C88A}"/>
                    </a:ext>
                  </a:extLst>
                </p14:cNvPr>
                <p14:cNvContentPartPr/>
                <p14:nvPr/>
              </p14:nvContentPartPr>
              <p14:xfrm>
                <a:off x="4566172" y="4351943"/>
                <a:ext cx="135360" cy="222480"/>
              </p14:xfrm>
            </p:contentPart>
          </mc:Choice>
          <mc:Fallback>
            <p:pic>
              <p:nvPicPr>
                <p:cNvPr id="27" name="Ink 26">
                  <a:extLst>
                    <a:ext uri="{FF2B5EF4-FFF2-40B4-BE49-F238E27FC236}">
                      <a16:creationId xmlns:a16="http://schemas.microsoft.com/office/drawing/2014/main" id="{CEA5987E-3F53-59D8-6A27-8BC303E1C88A}"/>
                    </a:ext>
                  </a:extLst>
                </p:cNvPr>
                <p:cNvPicPr/>
                <p:nvPr/>
              </p:nvPicPr>
              <p:blipFill>
                <a:blip r:embed="rId44"/>
                <a:stretch>
                  <a:fillRect/>
                </a:stretch>
              </p:blipFill>
              <p:spPr>
                <a:xfrm>
                  <a:off x="4548532" y="4333943"/>
                  <a:ext cx="171000" cy="258120"/>
                </a:xfrm>
                <a:prstGeom prst="rect">
                  <a:avLst/>
                </a:prstGeom>
              </p:spPr>
            </p:pic>
          </mc:Fallback>
        </mc:AlternateContent>
        <mc:AlternateContent xmlns:mc="http://schemas.openxmlformats.org/markup-compatibility/2006">
          <mc:Choice xmlns:p14="http://schemas.microsoft.com/office/powerpoint/2010/main" Requires="p14">
            <p:contentPart p14:bwMode="auto" r:id="rId45">
              <p14:nvContentPartPr>
                <p14:cNvPr id="28" name="Ink 27">
                  <a:extLst>
                    <a:ext uri="{FF2B5EF4-FFF2-40B4-BE49-F238E27FC236}">
                      <a16:creationId xmlns:a16="http://schemas.microsoft.com/office/drawing/2014/main" id="{11FFD914-30FB-31DE-0747-721D087C9E25}"/>
                    </a:ext>
                  </a:extLst>
                </p14:cNvPr>
                <p14:cNvContentPartPr/>
                <p14:nvPr/>
              </p14:nvContentPartPr>
              <p14:xfrm>
                <a:off x="4603252" y="4417103"/>
                <a:ext cx="51480" cy="17280"/>
              </p14:xfrm>
            </p:contentPart>
          </mc:Choice>
          <mc:Fallback>
            <p:pic>
              <p:nvPicPr>
                <p:cNvPr id="28" name="Ink 27">
                  <a:extLst>
                    <a:ext uri="{FF2B5EF4-FFF2-40B4-BE49-F238E27FC236}">
                      <a16:creationId xmlns:a16="http://schemas.microsoft.com/office/drawing/2014/main" id="{11FFD914-30FB-31DE-0747-721D087C9E25}"/>
                    </a:ext>
                  </a:extLst>
                </p:cNvPr>
                <p:cNvPicPr/>
                <p:nvPr/>
              </p:nvPicPr>
              <p:blipFill>
                <a:blip r:embed="rId46"/>
                <a:stretch>
                  <a:fillRect/>
                </a:stretch>
              </p:blipFill>
              <p:spPr>
                <a:xfrm>
                  <a:off x="4585612" y="4399103"/>
                  <a:ext cx="87120" cy="52920"/>
                </a:xfrm>
                <a:prstGeom prst="rect">
                  <a:avLst/>
                </a:prstGeom>
              </p:spPr>
            </p:pic>
          </mc:Fallback>
        </mc:AlternateContent>
        <mc:AlternateContent xmlns:mc="http://schemas.openxmlformats.org/markup-compatibility/2006">
          <mc:Choice xmlns:p14="http://schemas.microsoft.com/office/powerpoint/2010/main" Requires="p14">
            <p:contentPart p14:bwMode="auto" r:id="rId47">
              <p14:nvContentPartPr>
                <p14:cNvPr id="29" name="Ink 28">
                  <a:extLst>
                    <a:ext uri="{FF2B5EF4-FFF2-40B4-BE49-F238E27FC236}">
                      <a16:creationId xmlns:a16="http://schemas.microsoft.com/office/drawing/2014/main" id="{5316906D-0B7D-6028-9C4C-4C04E29B29D1}"/>
                    </a:ext>
                  </a:extLst>
                </p14:cNvPr>
                <p14:cNvContentPartPr/>
                <p14:nvPr/>
              </p14:nvContentPartPr>
              <p14:xfrm>
                <a:off x="4803772" y="4302623"/>
                <a:ext cx="111240" cy="220320"/>
              </p14:xfrm>
            </p:contentPart>
          </mc:Choice>
          <mc:Fallback>
            <p:pic>
              <p:nvPicPr>
                <p:cNvPr id="29" name="Ink 28">
                  <a:extLst>
                    <a:ext uri="{FF2B5EF4-FFF2-40B4-BE49-F238E27FC236}">
                      <a16:creationId xmlns:a16="http://schemas.microsoft.com/office/drawing/2014/main" id="{5316906D-0B7D-6028-9C4C-4C04E29B29D1}"/>
                    </a:ext>
                  </a:extLst>
                </p:cNvPr>
                <p:cNvPicPr/>
                <p:nvPr/>
              </p:nvPicPr>
              <p:blipFill>
                <a:blip r:embed="rId48"/>
                <a:stretch>
                  <a:fillRect/>
                </a:stretch>
              </p:blipFill>
              <p:spPr>
                <a:xfrm>
                  <a:off x="4786132" y="4284623"/>
                  <a:ext cx="146880" cy="255960"/>
                </a:xfrm>
                <a:prstGeom prst="rect">
                  <a:avLst/>
                </a:prstGeom>
              </p:spPr>
            </p:pic>
          </mc:Fallback>
        </mc:AlternateContent>
        <mc:AlternateContent xmlns:mc="http://schemas.openxmlformats.org/markup-compatibility/2006">
          <mc:Choice xmlns:p14="http://schemas.microsoft.com/office/powerpoint/2010/main" Requires="p14">
            <p:contentPart p14:bwMode="auto" r:id="rId49">
              <p14:nvContentPartPr>
                <p14:cNvPr id="52" name="Ink 51">
                  <a:extLst>
                    <a:ext uri="{FF2B5EF4-FFF2-40B4-BE49-F238E27FC236}">
                      <a16:creationId xmlns:a16="http://schemas.microsoft.com/office/drawing/2014/main" id="{57AA03F1-08B9-AFB0-8B16-E643E3C58BE3}"/>
                    </a:ext>
                  </a:extLst>
                </p14:cNvPr>
                <p14:cNvContentPartPr/>
                <p14:nvPr/>
              </p14:nvContentPartPr>
              <p14:xfrm>
                <a:off x="2405812" y="4122623"/>
                <a:ext cx="118800" cy="180360"/>
              </p14:xfrm>
            </p:contentPart>
          </mc:Choice>
          <mc:Fallback>
            <p:pic>
              <p:nvPicPr>
                <p:cNvPr id="52" name="Ink 51">
                  <a:extLst>
                    <a:ext uri="{FF2B5EF4-FFF2-40B4-BE49-F238E27FC236}">
                      <a16:creationId xmlns:a16="http://schemas.microsoft.com/office/drawing/2014/main" id="{57AA03F1-08B9-AFB0-8B16-E643E3C58BE3}"/>
                    </a:ext>
                  </a:extLst>
                </p:cNvPr>
                <p:cNvPicPr/>
                <p:nvPr/>
              </p:nvPicPr>
              <p:blipFill>
                <a:blip r:embed="rId50"/>
                <a:stretch>
                  <a:fillRect/>
                </a:stretch>
              </p:blipFill>
              <p:spPr>
                <a:xfrm>
                  <a:off x="2388172" y="4104983"/>
                  <a:ext cx="154440" cy="216000"/>
                </a:xfrm>
                <a:prstGeom prst="rect">
                  <a:avLst/>
                </a:prstGeom>
              </p:spPr>
            </p:pic>
          </mc:Fallback>
        </mc:AlternateContent>
        <mc:AlternateContent xmlns:mc="http://schemas.openxmlformats.org/markup-compatibility/2006">
          <mc:Choice xmlns:p14="http://schemas.microsoft.com/office/powerpoint/2010/main" Requires="p14">
            <p:contentPart p14:bwMode="auto" r:id="rId51">
              <p14:nvContentPartPr>
                <p14:cNvPr id="53" name="Ink 52">
                  <a:extLst>
                    <a:ext uri="{FF2B5EF4-FFF2-40B4-BE49-F238E27FC236}">
                      <a16:creationId xmlns:a16="http://schemas.microsoft.com/office/drawing/2014/main" id="{BCB4A111-9ED6-2BE6-92EA-1BFA9FF12EC9}"/>
                    </a:ext>
                  </a:extLst>
                </p14:cNvPr>
                <p14:cNvContentPartPr/>
                <p14:nvPr/>
              </p14:nvContentPartPr>
              <p14:xfrm>
                <a:off x="2564212" y="4172663"/>
                <a:ext cx="128880" cy="126360"/>
              </p14:xfrm>
            </p:contentPart>
          </mc:Choice>
          <mc:Fallback>
            <p:pic>
              <p:nvPicPr>
                <p:cNvPr id="53" name="Ink 52">
                  <a:extLst>
                    <a:ext uri="{FF2B5EF4-FFF2-40B4-BE49-F238E27FC236}">
                      <a16:creationId xmlns:a16="http://schemas.microsoft.com/office/drawing/2014/main" id="{BCB4A111-9ED6-2BE6-92EA-1BFA9FF12EC9}"/>
                    </a:ext>
                  </a:extLst>
                </p:cNvPr>
                <p:cNvPicPr/>
                <p:nvPr/>
              </p:nvPicPr>
              <p:blipFill>
                <a:blip r:embed="rId52"/>
                <a:stretch>
                  <a:fillRect/>
                </a:stretch>
              </p:blipFill>
              <p:spPr>
                <a:xfrm>
                  <a:off x="2546572" y="4155023"/>
                  <a:ext cx="164520" cy="162000"/>
                </a:xfrm>
                <a:prstGeom prst="rect">
                  <a:avLst/>
                </a:prstGeom>
              </p:spPr>
            </p:pic>
          </mc:Fallback>
        </mc:AlternateContent>
        <mc:AlternateContent xmlns:mc="http://schemas.openxmlformats.org/markup-compatibility/2006">
          <mc:Choice xmlns:p14="http://schemas.microsoft.com/office/powerpoint/2010/main" Requires="p14">
            <p:contentPart p14:bwMode="auto" r:id="rId53">
              <p14:nvContentPartPr>
                <p14:cNvPr id="54" name="Ink 53">
                  <a:extLst>
                    <a:ext uri="{FF2B5EF4-FFF2-40B4-BE49-F238E27FC236}">
                      <a16:creationId xmlns:a16="http://schemas.microsoft.com/office/drawing/2014/main" id="{3BB5939C-991E-A027-2295-221462F3832A}"/>
                    </a:ext>
                  </a:extLst>
                </p14:cNvPr>
                <p14:cNvContentPartPr/>
                <p14:nvPr/>
              </p14:nvContentPartPr>
              <p14:xfrm>
                <a:off x="2676172" y="4210103"/>
                <a:ext cx="155880" cy="91080"/>
              </p14:xfrm>
            </p:contentPart>
          </mc:Choice>
          <mc:Fallback>
            <p:pic>
              <p:nvPicPr>
                <p:cNvPr id="54" name="Ink 53">
                  <a:extLst>
                    <a:ext uri="{FF2B5EF4-FFF2-40B4-BE49-F238E27FC236}">
                      <a16:creationId xmlns:a16="http://schemas.microsoft.com/office/drawing/2014/main" id="{3BB5939C-991E-A027-2295-221462F3832A}"/>
                    </a:ext>
                  </a:extLst>
                </p:cNvPr>
                <p:cNvPicPr/>
                <p:nvPr/>
              </p:nvPicPr>
              <p:blipFill>
                <a:blip r:embed="rId54"/>
                <a:stretch>
                  <a:fillRect/>
                </a:stretch>
              </p:blipFill>
              <p:spPr>
                <a:xfrm>
                  <a:off x="2658172" y="4192463"/>
                  <a:ext cx="191520" cy="126720"/>
                </a:xfrm>
                <a:prstGeom prst="rect">
                  <a:avLst/>
                </a:prstGeom>
              </p:spPr>
            </p:pic>
          </mc:Fallback>
        </mc:AlternateContent>
        <mc:AlternateContent xmlns:mc="http://schemas.openxmlformats.org/markup-compatibility/2006">
          <mc:Choice xmlns:p14="http://schemas.microsoft.com/office/powerpoint/2010/main" Requires="p14">
            <p:contentPart p14:bwMode="auto" r:id="rId55">
              <p14:nvContentPartPr>
                <p14:cNvPr id="55" name="Ink 54">
                  <a:extLst>
                    <a:ext uri="{FF2B5EF4-FFF2-40B4-BE49-F238E27FC236}">
                      <a16:creationId xmlns:a16="http://schemas.microsoft.com/office/drawing/2014/main" id="{BEB67322-6666-D11D-6D0D-15687A28EECB}"/>
                    </a:ext>
                  </a:extLst>
                </p14:cNvPr>
                <p14:cNvContentPartPr/>
                <p14:nvPr/>
              </p14:nvContentPartPr>
              <p14:xfrm>
                <a:off x="2861572" y="4193903"/>
                <a:ext cx="119880" cy="94320"/>
              </p14:xfrm>
            </p:contentPart>
          </mc:Choice>
          <mc:Fallback>
            <p:pic>
              <p:nvPicPr>
                <p:cNvPr id="55" name="Ink 54">
                  <a:extLst>
                    <a:ext uri="{FF2B5EF4-FFF2-40B4-BE49-F238E27FC236}">
                      <a16:creationId xmlns:a16="http://schemas.microsoft.com/office/drawing/2014/main" id="{BEB67322-6666-D11D-6D0D-15687A28EECB}"/>
                    </a:ext>
                  </a:extLst>
                </p:cNvPr>
                <p:cNvPicPr/>
                <p:nvPr/>
              </p:nvPicPr>
              <p:blipFill>
                <a:blip r:embed="rId56"/>
                <a:stretch>
                  <a:fillRect/>
                </a:stretch>
              </p:blipFill>
              <p:spPr>
                <a:xfrm>
                  <a:off x="2843932" y="4176263"/>
                  <a:ext cx="155520" cy="129960"/>
                </a:xfrm>
                <a:prstGeom prst="rect">
                  <a:avLst/>
                </a:prstGeom>
              </p:spPr>
            </p:pic>
          </mc:Fallback>
        </mc:AlternateContent>
        <mc:AlternateContent xmlns:mc="http://schemas.openxmlformats.org/markup-compatibility/2006">
          <mc:Choice xmlns:p14="http://schemas.microsoft.com/office/powerpoint/2010/main" Requires="p14">
            <p:contentPart p14:bwMode="auto" r:id="rId57">
              <p14:nvContentPartPr>
                <p14:cNvPr id="56" name="Ink 55">
                  <a:extLst>
                    <a:ext uri="{FF2B5EF4-FFF2-40B4-BE49-F238E27FC236}">
                      <a16:creationId xmlns:a16="http://schemas.microsoft.com/office/drawing/2014/main" id="{CC2E8D4C-94B3-AD77-F9E7-BA6DE05F0E05}"/>
                    </a:ext>
                  </a:extLst>
                </p14:cNvPr>
                <p14:cNvContentPartPr/>
                <p14:nvPr/>
              </p14:nvContentPartPr>
              <p14:xfrm>
                <a:off x="2260372" y="4157903"/>
                <a:ext cx="162360" cy="178560"/>
              </p14:xfrm>
            </p:contentPart>
          </mc:Choice>
          <mc:Fallback>
            <p:pic>
              <p:nvPicPr>
                <p:cNvPr id="56" name="Ink 55">
                  <a:extLst>
                    <a:ext uri="{FF2B5EF4-FFF2-40B4-BE49-F238E27FC236}">
                      <a16:creationId xmlns:a16="http://schemas.microsoft.com/office/drawing/2014/main" id="{CC2E8D4C-94B3-AD77-F9E7-BA6DE05F0E05}"/>
                    </a:ext>
                  </a:extLst>
                </p:cNvPr>
                <p:cNvPicPr/>
                <p:nvPr/>
              </p:nvPicPr>
              <p:blipFill>
                <a:blip r:embed="rId58"/>
                <a:stretch>
                  <a:fillRect/>
                </a:stretch>
              </p:blipFill>
              <p:spPr>
                <a:xfrm>
                  <a:off x="2242732" y="4140263"/>
                  <a:ext cx="198000" cy="214200"/>
                </a:xfrm>
                <a:prstGeom prst="rect">
                  <a:avLst/>
                </a:prstGeom>
              </p:spPr>
            </p:pic>
          </mc:Fallback>
        </mc:AlternateContent>
        <mc:AlternateContent xmlns:mc="http://schemas.openxmlformats.org/markup-compatibility/2006">
          <mc:Choice xmlns:p14="http://schemas.microsoft.com/office/powerpoint/2010/main" Requires="p14">
            <p:contentPart p14:bwMode="auto" r:id="rId59">
              <p14:nvContentPartPr>
                <p14:cNvPr id="70" name="Ink 69">
                  <a:extLst>
                    <a:ext uri="{FF2B5EF4-FFF2-40B4-BE49-F238E27FC236}">
                      <a16:creationId xmlns:a16="http://schemas.microsoft.com/office/drawing/2014/main" id="{A0736E11-1513-4CD0-7783-2D1276CB5322}"/>
                    </a:ext>
                  </a:extLst>
                </p14:cNvPr>
                <p14:cNvContentPartPr/>
                <p14:nvPr/>
              </p14:nvContentPartPr>
              <p14:xfrm>
                <a:off x="2638012" y="4302983"/>
                <a:ext cx="4320" cy="5760"/>
              </p14:xfrm>
            </p:contentPart>
          </mc:Choice>
          <mc:Fallback>
            <p:pic>
              <p:nvPicPr>
                <p:cNvPr id="70" name="Ink 69">
                  <a:extLst>
                    <a:ext uri="{FF2B5EF4-FFF2-40B4-BE49-F238E27FC236}">
                      <a16:creationId xmlns:a16="http://schemas.microsoft.com/office/drawing/2014/main" id="{A0736E11-1513-4CD0-7783-2D1276CB5322}"/>
                    </a:ext>
                  </a:extLst>
                </p:cNvPr>
                <p:cNvPicPr/>
                <p:nvPr/>
              </p:nvPicPr>
              <p:blipFill>
                <a:blip r:embed="rId60"/>
                <a:stretch>
                  <a:fillRect/>
                </a:stretch>
              </p:blipFill>
              <p:spPr>
                <a:xfrm>
                  <a:off x="2620372" y="4285343"/>
                  <a:ext cx="39960" cy="41400"/>
                </a:xfrm>
                <a:prstGeom prst="rect">
                  <a:avLst/>
                </a:prstGeom>
              </p:spPr>
            </p:pic>
          </mc:Fallback>
        </mc:AlternateContent>
        <mc:AlternateContent xmlns:mc="http://schemas.openxmlformats.org/markup-compatibility/2006">
          <mc:Choice xmlns:p14="http://schemas.microsoft.com/office/powerpoint/2010/main" Requires="p14">
            <p:contentPart p14:bwMode="auto" r:id="rId61">
              <p14:nvContentPartPr>
                <p14:cNvPr id="71" name="Ink 70">
                  <a:extLst>
                    <a:ext uri="{FF2B5EF4-FFF2-40B4-BE49-F238E27FC236}">
                      <a16:creationId xmlns:a16="http://schemas.microsoft.com/office/drawing/2014/main" id="{FA4DC449-5BAE-CA41-E12E-ACB80DE1FD5B}"/>
                    </a:ext>
                  </a:extLst>
                </p14:cNvPr>
                <p14:cNvContentPartPr/>
                <p14:nvPr/>
              </p14:nvContentPartPr>
              <p14:xfrm>
                <a:off x="1722892" y="3900863"/>
                <a:ext cx="40320" cy="524160"/>
              </p14:xfrm>
            </p:contentPart>
          </mc:Choice>
          <mc:Fallback>
            <p:pic>
              <p:nvPicPr>
                <p:cNvPr id="71" name="Ink 70">
                  <a:extLst>
                    <a:ext uri="{FF2B5EF4-FFF2-40B4-BE49-F238E27FC236}">
                      <a16:creationId xmlns:a16="http://schemas.microsoft.com/office/drawing/2014/main" id="{FA4DC449-5BAE-CA41-E12E-ACB80DE1FD5B}"/>
                    </a:ext>
                  </a:extLst>
                </p:cNvPr>
                <p:cNvPicPr/>
                <p:nvPr/>
              </p:nvPicPr>
              <p:blipFill>
                <a:blip r:embed="rId62"/>
                <a:stretch>
                  <a:fillRect/>
                </a:stretch>
              </p:blipFill>
              <p:spPr>
                <a:xfrm>
                  <a:off x="1704892" y="3883223"/>
                  <a:ext cx="75960" cy="559800"/>
                </a:xfrm>
                <a:prstGeom prst="rect">
                  <a:avLst/>
                </a:prstGeom>
              </p:spPr>
            </p:pic>
          </mc:Fallback>
        </mc:AlternateContent>
        <mc:AlternateContent xmlns:mc="http://schemas.openxmlformats.org/markup-compatibility/2006">
          <mc:Choice xmlns:p14="http://schemas.microsoft.com/office/powerpoint/2010/main" Requires="p14">
            <p:contentPart p14:bwMode="auto" r:id="rId63">
              <p14:nvContentPartPr>
                <p14:cNvPr id="72" name="Ink 71">
                  <a:extLst>
                    <a:ext uri="{FF2B5EF4-FFF2-40B4-BE49-F238E27FC236}">
                      <a16:creationId xmlns:a16="http://schemas.microsoft.com/office/drawing/2014/main" id="{32A41D03-F78D-7A90-B207-2DFE38717F0E}"/>
                    </a:ext>
                  </a:extLst>
                </p14:cNvPr>
                <p14:cNvContentPartPr/>
                <p14:nvPr/>
              </p14:nvContentPartPr>
              <p14:xfrm>
                <a:off x="1729012" y="4431143"/>
                <a:ext cx="911880" cy="59760"/>
              </p14:xfrm>
            </p:contentPart>
          </mc:Choice>
          <mc:Fallback>
            <p:pic>
              <p:nvPicPr>
                <p:cNvPr id="72" name="Ink 71">
                  <a:extLst>
                    <a:ext uri="{FF2B5EF4-FFF2-40B4-BE49-F238E27FC236}">
                      <a16:creationId xmlns:a16="http://schemas.microsoft.com/office/drawing/2014/main" id="{32A41D03-F78D-7A90-B207-2DFE38717F0E}"/>
                    </a:ext>
                  </a:extLst>
                </p:cNvPr>
                <p:cNvPicPr/>
                <p:nvPr/>
              </p:nvPicPr>
              <p:blipFill>
                <a:blip r:embed="rId64"/>
                <a:stretch>
                  <a:fillRect/>
                </a:stretch>
              </p:blipFill>
              <p:spPr>
                <a:xfrm>
                  <a:off x="1711012" y="4413143"/>
                  <a:ext cx="947520" cy="95400"/>
                </a:xfrm>
                <a:prstGeom prst="rect">
                  <a:avLst/>
                </a:prstGeom>
              </p:spPr>
            </p:pic>
          </mc:Fallback>
        </mc:AlternateContent>
        <mc:AlternateContent xmlns:mc="http://schemas.openxmlformats.org/markup-compatibility/2006">
          <mc:Choice xmlns:p14="http://schemas.microsoft.com/office/powerpoint/2010/main" Requires="p14">
            <p:contentPart p14:bwMode="auto" r:id="rId65">
              <p14:nvContentPartPr>
                <p14:cNvPr id="74" name="Ink 73">
                  <a:extLst>
                    <a:ext uri="{FF2B5EF4-FFF2-40B4-BE49-F238E27FC236}">
                      <a16:creationId xmlns:a16="http://schemas.microsoft.com/office/drawing/2014/main" id="{58269B97-CCF1-7CB8-4F35-84ABE5205D75}"/>
                    </a:ext>
                  </a:extLst>
                </p14:cNvPr>
                <p14:cNvContentPartPr/>
                <p14:nvPr/>
              </p14:nvContentPartPr>
              <p14:xfrm>
                <a:off x="4895572" y="4530503"/>
                <a:ext cx="215280" cy="16920"/>
              </p14:xfrm>
            </p:contentPart>
          </mc:Choice>
          <mc:Fallback>
            <p:pic>
              <p:nvPicPr>
                <p:cNvPr id="74" name="Ink 73">
                  <a:extLst>
                    <a:ext uri="{FF2B5EF4-FFF2-40B4-BE49-F238E27FC236}">
                      <a16:creationId xmlns:a16="http://schemas.microsoft.com/office/drawing/2014/main" id="{58269B97-CCF1-7CB8-4F35-84ABE5205D75}"/>
                    </a:ext>
                  </a:extLst>
                </p:cNvPr>
                <p:cNvPicPr/>
                <p:nvPr/>
              </p:nvPicPr>
              <p:blipFill>
                <a:blip r:embed="rId66"/>
                <a:stretch>
                  <a:fillRect/>
                </a:stretch>
              </p:blipFill>
              <p:spPr>
                <a:xfrm>
                  <a:off x="4877932" y="4512503"/>
                  <a:ext cx="250920" cy="52560"/>
                </a:xfrm>
                <a:prstGeom prst="rect">
                  <a:avLst/>
                </a:prstGeom>
              </p:spPr>
            </p:pic>
          </mc:Fallback>
        </mc:AlternateContent>
        <mc:AlternateContent xmlns:mc="http://schemas.openxmlformats.org/markup-compatibility/2006">
          <mc:Choice xmlns:p14="http://schemas.microsoft.com/office/powerpoint/2010/main" Requires="p14">
            <p:contentPart p14:bwMode="auto" r:id="rId67">
              <p14:nvContentPartPr>
                <p14:cNvPr id="31" name="Ink 30">
                  <a:extLst>
                    <a:ext uri="{FF2B5EF4-FFF2-40B4-BE49-F238E27FC236}">
                      <a16:creationId xmlns:a16="http://schemas.microsoft.com/office/drawing/2014/main" id="{0B6A4B9D-8BD2-2EDE-0866-4F4997919758}"/>
                    </a:ext>
                  </a:extLst>
                </p14:cNvPr>
                <p14:cNvContentPartPr/>
                <p14:nvPr/>
              </p14:nvContentPartPr>
              <p14:xfrm>
                <a:off x="5597572" y="4258703"/>
                <a:ext cx="205560" cy="8280"/>
              </p14:xfrm>
            </p:contentPart>
          </mc:Choice>
          <mc:Fallback>
            <p:pic>
              <p:nvPicPr>
                <p:cNvPr id="31" name="Ink 30">
                  <a:extLst>
                    <a:ext uri="{FF2B5EF4-FFF2-40B4-BE49-F238E27FC236}">
                      <a16:creationId xmlns:a16="http://schemas.microsoft.com/office/drawing/2014/main" id="{0B6A4B9D-8BD2-2EDE-0866-4F4997919758}"/>
                    </a:ext>
                  </a:extLst>
                </p:cNvPr>
                <p:cNvPicPr/>
                <p:nvPr/>
              </p:nvPicPr>
              <p:blipFill>
                <a:blip r:embed="rId68"/>
                <a:stretch>
                  <a:fillRect/>
                </a:stretch>
              </p:blipFill>
              <p:spPr>
                <a:xfrm>
                  <a:off x="5579572" y="4240703"/>
                  <a:ext cx="241200" cy="43920"/>
                </a:xfrm>
                <a:prstGeom prst="rect">
                  <a:avLst/>
                </a:prstGeom>
              </p:spPr>
            </p:pic>
          </mc:Fallback>
        </mc:AlternateContent>
        <mc:AlternateContent xmlns:mc="http://schemas.openxmlformats.org/markup-compatibility/2006">
          <mc:Choice xmlns:p14="http://schemas.microsoft.com/office/powerpoint/2010/main" Requires="p14">
            <p:contentPart p14:bwMode="auto" r:id="rId69">
              <p14:nvContentPartPr>
                <p14:cNvPr id="32" name="Ink 31">
                  <a:extLst>
                    <a:ext uri="{FF2B5EF4-FFF2-40B4-BE49-F238E27FC236}">
                      <a16:creationId xmlns:a16="http://schemas.microsoft.com/office/drawing/2014/main" id="{2AEDB6C2-BD61-9D32-0627-EC3E9120965F}"/>
                    </a:ext>
                  </a:extLst>
                </p14:cNvPr>
                <p14:cNvContentPartPr/>
                <p14:nvPr/>
              </p14:nvContentPartPr>
              <p14:xfrm>
                <a:off x="5791612" y="4193903"/>
                <a:ext cx="111960" cy="130680"/>
              </p14:xfrm>
            </p:contentPart>
          </mc:Choice>
          <mc:Fallback>
            <p:pic>
              <p:nvPicPr>
                <p:cNvPr id="32" name="Ink 31">
                  <a:extLst>
                    <a:ext uri="{FF2B5EF4-FFF2-40B4-BE49-F238E27FC236}">
                      <a16:creationId xmlns:a16="http://schemas.microsoft.com/office/drawing/2014/main" id="{2AEDB6C2-BD61-9D32-0627-EC3E9120965F}"/>
                    </a:ext>
                  </a:extLst>
                </p:cNvPr>
                <p:cNvPicPr/>
                <p:nvPr/>
              </p:nvPicPr>
              <p:blipFill>
                <a:blip r:embed="rId70"/>
                <a:stretch>
                  <a:fillRect/>
                </a:stretch>
              </p:blipFill>
              <p:spPr>
                <a:xfrm>
                  <a:off x="5773612" y="4176263"/>
                  <a:ext cx="147600" cy="166320"/>
                </a:xfrm>
                <a:prstGeom prst="rect">
                  <a:avLst/>
                </a:prstGeom>
              </p:spPr>
            </p:pic>
          </mc:Fallback>
        </mc:AlternateContent>
        <mc:AlternateContent xmlns:mc="http://schemas.openxmlformats.org/markup-compatibility/2006">
          <mc:Choice xmlns:p14="http://schemas.microsoft.com/office/powerpoint/2010/main" Requires="p14">
            <p:contentPart p14:bwMode="auto" r:id="rId71">
              <p14:nvContentPartPr>
                <p14:cNvPr id="34" name="Ink 33">
                  <a:extLst>
                    <a:ext uri="{FF2B5EF4-FFF2-40B4-BE49-F238E27FC236}">
                      <a16:creationId xmlns:a16="http://schemas.microsoft.com/office/drawing/2014/main" id="{B2C9A0F2-198A-2054-AC3F-B5682296A02C}"/>
                    </a:ext>
                  </a:extLst>
                </p14:cNvPr>
                <p14:cNvContentPartPr/>
                <p14:nvPr/>
              </p14:nvContentPartPr>
              <p14:xfrm>
                <a:off x="5921572" y="4156103"/>
                <a:ext cx="89280" cy="223200"/>
              </p14:xfrm>
            </p:contentPart>
          </mc:Choice>
          <mc:Fallback>
            <p:pic>
              <p:nvPicPr>
                <p:cNvPr id="34" name="Ink 33">
                  <a:extLst>
                    <a:ext uri="{FF2B5EF4-FFF2-40B4-BE49-F238E27FC236}">
                      <a16:creationId xmlns:a16="http://schemas.microsoft.com/office/drawing/2014/main" id="{B2C9A0F2-198A-2054-AC3F-B5682296A02C}"/>
                    </a:ext>
                  </a:extLst>
                </p:cNvPr>
                <p:cNvPicPr/>
                <p:nvPr/>
              </p:nvPicPr>
              <p:blipFill>
                <a:blip r:embed="rId72"/>
                <a:stretch>
                  <a:fillRect/>
                </a:stretch>
              </p:blipFill>
              <p:spPr>
                <a:xfrm>
                  <a:off x="5903932" y="4138463"/>
                  <a:ext cx="124920" cy="258840"/>
                </a:xfrm>
                <a:prstGeom prst="rect">
                  <a:avLst/>
                </a:prstGeom>
              </p:spPr>
            </p:pic>
          </mc:Fallback>
        </mc:AlternateContent>
        <mc:AlternateContent xmlns:mc="http://schemas.openxmlformats.org/markup-compatibility/2006">
          <mc:Choice xmlns:p14="http://schemas.microsoft.com/office/powerpoint/2010/main" Requires="p14">
            <p:contentPart p14:bwMode="auto" r:id="rId73">
              <p14:nvContentPartPr>
                <p14:cNvPr id="36" name="Ink 35">
                  <a:extLst>
                    <a:ext uri="{FF2B5EF4-FFF2-40B4-BE49-F238E27FC236}">
                      <a16:creationId xmlns:a16="http://schemas.microsoft.com/office/drawing/2014/main" id="{5C778E4F-DFA1-A2B0-AD0F-09101D1326AA}"/>
                    </a:ext>
                  </a:extLst>
                </p14:cNvPr>
                <p14:cNvContentPartPr/>
                <p14:nvPr/>
              </p14:nvContentPartPr>
              <p14:xfrm>
                <a:off x="6004732" y="4231703"/>
                <a:ext cx="551520" cy="21960"/>
              </p14:xfrm>
            </p:contentPart>
          </mc:Choice>
          <mc:Fallback>
            <p:pic>
              <p:nvPicPr>
                <p:cNvPr id="36" name="Ink 35">
                  <a:extLst>
                    <a:ext uri="{FF2B5EF4-FFF2-40B4-BE49-F238E27FC236}">
                      <a16:creationId xmlns:a16="http://schemas.microsoft.com/office/drawing/2014/main" id="{5C778E4F-DFA1-A2B0-AD0F-09101D1326AA}"/>
                    </a:ext>
                  </a:extLst>
                </p:cNvPr>
                <p:cNvPicPr/>
                <p:nvPr/>
              </p:nvPicPr>
              <p:blipFill>
                <a:blip r:embed="rId74"/>
                <a:stretch>
                  <a:fillRect/>
                </a:stretch>
              </p:blipFill>
              <p:spPr>
                <a:xfrm>
                  <a:off x="5986732" y="4213703"/>
                  <a:ext cx="587160" cy="57600"/>
                </a:xfrm>
                <a:prstGeom prst="rect">
                  <a:avLst/>
                </a:prstGeom>
              </p:spPr>
            </p:pic>
          </mc:Fallback>
        </mc:AlternateContent>
        <mc:AlternateContent xmlns:mc="http://schemas.openxmlformats.org/markup-compatibility/2006">
          <mc:Choice xmlns:p14="http://schemas.microsoft.com/office/powerpoint/2010/main" Requires="p14">
            <p:contentPart p14:bwMode="auto" r:id="rId75">
              <p14:nvContentPartPr>
                <p14:cNvPr id="37" name="Ink 36">
                  <a:extLst>
                    <a:ext uri="{FF2B5EF4-FFF2-40B4-BE49-F238E27FC236}">
                      <a16:creationId xmlns:a16="http://schemas.microsoft.com/office/drawing/2014/main" id="{90D60025-51DD-460C-6E45-7B9C8711AFE3}"/>
                    </a:ext>
                  </a:extLst>
                </p14:cNvPr>
                <p14:cNvContentPartPr/>
                <p14:nvPr/>
              </p14:nvContentPartPr>
              <p14:xfrm>
                <a:off x="6388492" y="3590183"/>
                <a:ext cx="105480" cy="619560"/>
              </p14:xfrm>
            </p:contentPart>
          </mc:Choice>
          <mc:Fallback>
            <p:pic>
              <p:nvPicPr>
                <p:cNvPr id="37" name="Ink 36">
                  <a:extLst>
                    <a:ext uri="{FF2B5EF4-FFF2-40B4-BE49-F238E27FC236}">
                      <a16:creationId xmlns:a16="http://schemas.microsoft.com/office/drawing/2014/main" id="{90D60025-51DD-460C-6E45-7B9C8711AFE3}"/>
                    </a:ext>
                  </a:extLst>
                </p:cNvPr>
                <p:cNvPicPr/>
                <p:nvPr/>
              </p:nvPicPr>
              <p:blipFill>
                <a:blip r:embed="rId76"/>
                <a:stretch>
                  <a:fillRect/>
                </a:stretch>
              </p:blipFill>
              <p:spPr>
                <a:xfrm>
                  <a:off x="6370852" y="3572543"/>
                  <a:ext cx="141120" cy="655200"/>
                </a:xfrm>
                <a:prstGeom prst="rect">
                  <a:avLst/>
                </a:prstGeom>
              </p:spPr>
            </p:pic>
          </mc:Fallback>
        </mc:AlternateContent>
        <mc:AlternateContent xmlns:mc="http://schemas.openxmlformats.org/markup-compatibility/2006">
          <mc:Choice xmlns:p14="http://schemas.microsoft.com/office/powerpoint/2010/main" Requires="p14">
            <p:contentPart p14:bwMode="auto" r:id="rId77">
              <p14:nvContentPartPr>
                <p14:cNvPr id="38" name="Ink 37">
                  <a:extLst>
                    <a:ext uri="{FF2B5EF4-FFF2-40B4-BE49-F238E27FC236}">
                      <a16:creationId xmlns:a16="http://schemas.microsoft.com/office/drawing/2014/main" id="{70C0E906-6121-8A96-CFF3-2B57EFB0A078}"/>
                    </a:ext>
                  </a:extLst>
                </p14:cNvPr>
                <p14:cNvContentPartPr/>
                <p14:nvPr/>
              </p14:nvContentPartPr>
              <p14:xfrm>
                <a:off x="6415492" y="3563903"/>
                <a:ext cx="693000" cy="54720"/>
              </p14:xfrm>
            </p:contentPart>
          </mc:Choice>
          <mc:Fallback>
            <p:pic>
              <p:nvPicPr>
                <p:cNvPr id="38" name="Ink 37">
                  <a:extLst>
                    <a:ext uri="{FF2B5EF4-FFF2-40B4-BE49-F238E27FC236}">
                      <a16:creationId xmlns:a16="http://schemas.microsoft.com/office/drawing/2014/main" id="{70C0E906-6121-8A96-CFF3-2B57EFB0A078}"/>
                    </a:ext>
                  </a:extLst>
                </p:cNvPr>
                <p:cNvPicPr/>
                <p:nvPr/>
              </p:nvPicPr>
              <p:blipFill>
                <a:blip r:embed="rId78"/>
                <a:stretch>
                  <a:fillRect/>
                </a:stretch>
              </p:blipFill>
              <p:spPr>
                <a:xfrm>
                  <a:off x="6397852" y="3545903"/>
                  <a:ext cx="728640" cy="90360"/>
                </a:xfrm>
                <a:prstGeom prst="rect">
                  <a:avLst/>
                </a:prstGeom>
              </p:spPr>
            </p:pic>
          </mc:Fallback>
        </mc:AlternateContent>
        <mc:AlternateContent xmlns:mc="http://schemas.openxmlformats.org/markup-compatibility/2006">
          <mc:Choice xmlns:p14="http://schemas.microsoft.com/office/powerpoint/2010/main" Requires="p14">
            <p:contentPart p14:bwMode="auto" r:id="rId79">
              <p14:nvContentPartPr>
                <p14:cNvPr id="40" name="Ink 39">
                  <a:extLst>
                    <a:ext uri="{FF2B5EF4-FFF2-40B4-BE49-F238E27FC236}">
                      <a16:creationId xmlns:a16="http://schemas.microsoft.com/office/drawing/2014/main" id="{E29C8CCB-3C6D-B3A3-3BE2-B27CBC7E8DD3}"/>
                    </a:ext>
                  </a:extLst>
                </p14:cNvPr>
                <p14:cNvContentPartPr/>
                <p14:nvPr/>
              </p14:nvContentPartPr>
              <p14:xfrm>
                <a:off x="7163932" y="3342503"/>
                <a:ext cx="23760" cy="429120"/>
              </p14:xfrm>
            </p:contentPart>
          </mc:Choice>
          <mc:Fallback>
            <p:pic>
              <p:nvPicPr>
                <p:cNvPr id="40" name="Ink 39">
                  <a:extLst>
                    <a:ext uri="{FF2B5EF4-FFF2-40B4-BE49-F238E27FC236}">
                      <a16:creationId xmlns:a16="http://schemas.microsoft.com/office/drawing/2014/main" id="{E29C8CCB-3C6D-B3A3-3BE2-B27CBC7E8DD3}"/>
                    </a:ext>
                  </a:extLst>
                </p:cNvPr>
                <p:cNvPicPr/>
                <p:nvPr/>
              </p:nvPicPr>
              <p:blipFill>
                <a:blip r:embed="rId80"/>
                <a:stretch>
                  <a:fillRect/>
                </a:stretch>
              </p:blipFill>
              <p:spPr>
                <a:xfrm>
                  <a:off x="7146292" y="3324503"/>
                  <a:ext cx="59400" cy="464760"/>
                </a:xfrm>
                <a:prstGeom prst="rect">
                  <a:avLst/>
                </a:prstGeom>
              </p:spPr>
            </p:pic>
          </mc:Fallback>
        </mc:AlternateContent>
        <mc:AlternateContent xmlns:mc="http://schemas.openxmlformats.org/markup-compatibility/2006">
          <mc:Choice xmlns:p14="http://schemas.microsoft.com/office/powerpoint/2010/main" Requires="p14">
            <p:contentPart p14:bwMode="auto" r:id="rId81">
              <p14:nvContentPartPr>
                <p14:cNvPr id="41" name="Ink 40">
                  <a:extLst>
                    <a:ext uri="{FF2B5EF4-FFF2-40B4-BE49-F238E27FC236}">
                      <a16:creationId xmlns:a16="http://schemas.microsoft.com/office/drawing/2014/main" id="{351E70DE-33EF-EF74-0EDB-0328FCCBAD6E}"/>
                    </a:ext>
                  </a:extLst>
                </p14:cNvPr>
                <p14:cNvContentPartPr/>
                <p14:nvPr/>
              </p14:nvContentPartPr>
              <p14:xfrm>
                <a:off x="7153132" y="3707903"/>
                <a:ext cx="2163600" cy="67680"/>
              </p14:xfrm>
            </p:contentPart>
          </mc:Choice>
          <mc:Fallback>
            <p:pic>
              <p:nvPicPr>
                <p:cNvPr id="41" name="Ink 40">
                  <a:extLst>
                    <a:ext uri="{FF2B5EF4-FFF2-40B4-BE49-F238E27FC236}">
                      <a16:creationId xmlns:a16="http://schemas.microsoft.com/office/drawing/2014/main" id="{351E70DE-33EF-EF74-0EDB-0328FCCBAD6E}"/>
                    </a:ext>
                  </a:extLst>
                </p:cNvPr>
                <p:cNvPicPr/>
                <p:nvPr/>
              </p:nvPicPr>
              <p:blipFill>
                <a:blip r:embed="rId82"/>
                <a:stretch>
                  <a:fillRect/>
                </a:stretch>
              </p:blipFill>
              <p:spPr>
                <a:xfrm>
                  <a:off x="7135492" y="3689903"/>
                  <a:ext cx="2199240" cy="103320"/>
                </a:xfrm>
                <a:prstGeom prst="rect">
                  <a:avLst/>
                </a:prstGeom>
              </p:spPr>
            </p:pic>
          </mc:Fallback>
        </mc:AlternateContent>
        <mc:AlternateContent xmlns:mc="http://schemas.openxmlformats.org/markup-compatibility/2006">
          <mc:Choice xmlns:p14="http://schemas.microsoft.com/office/powerpoint/2010/main" Requires="p14">
            <p:contentPart p14:bwMode="auto" r:id="rId83">
              <p14:nvContentPartPr>
                <p14:cNvPr id="42" name="Ink 41">
                  <a:extLst>
                    <a:ext uri="{FF2B5EF4-FFF2-40B4-BE49-F238E27FC236}">
                      <a16:creationId xmlns:a16="http://schemas.microsoft.com/office/drawing/2014/main" id="{B31EA423-9FDC-85BE-1F14-696F3B8BE8E2}"/>
                    </a:ext>
                  </a:extLst>
                </p14:cNvPr>
                <p14:cNvContentPartPr/>
                <p14:nvPr/>
              </p14:nvContentPartPr>
              <p14:xfrm>
                <a:off x="7137652" y="3245303"/>
                <a:ext cx="2368440" cy="46080"/>
              </p14:xfrm>
            </p:contentPart>
          </mc:Choice>
          <mc:Fallback>
            <p:pic>
              <p:nvPicPr>
                <p:cNvPr id="42" name="Ink 41">
                  <a:extLst>
                    <a:ext uri="{FF2B5EF4-FFF2-40B4-BE49-F238E27FC236}">
                      <a16:creationId xmlns:a16="http://schemas.microsoft.com/office/drawing/2014/main" id="{B31EA423-9FDC-85BE-1F14-696F3B8BE8E2}"/>
                    </a:ext>
                  </a:extLst>
                </p:cNvPr>
                <p:cNvPicPr/>
                <p:nvPr/>
              </p:nvPicPr>
              <p:blipFill>
                <a:blip r:embed="rId84"/>
                <a:stretch>
                  <a:fillRect/>
                </a:stretch>
              </p:blipFill>
              <p:spPr>
                <a:xfrm>
                  <a:off x="7120012" y="3227663"/>
                  <a:ext cx="2404080" cy="81720"/>
                </a:xfrm>
                <a:prstGeom prst="rect">
                  <a:avLst/>
                </a:prstGeom>
              </p:spPr>
            </p:pic>
          </mc:Fallback>
        </mc:AlternateContent>
        <mc:AlternateContent xmlns:mc="http://schemas.openxmlformats.org/markup-compatibility/2006">
          <mc:Choice xmlns:p14="http://schemas.microsoft.com/office/powerpoint/2010/main" Requires="p14">
            <p:contentPart p14:bwMode="auto" r:id="rId85">
              <p14:nvContentPartPr>
                <p14:cNvPr id="43" name="Ink 42">
                  <a:extLst>
                    <a:ext uri="{FF2B5EF4-FFF2-40B4-BE49-F238E27FC236}">
                      <a16:creationId xmlns:a16="http://schemas.microsoft.com/office/drawing/2014/main" id="{3E52EC24-B01C-F123-F6AC-E46583728AC6}"/>
                    </a:ext>
                  </a:extLst>
                </p14:cNvPr>
                <p14:cNvContentPartPr/>
                <p14:nvPr/>
              </p14:nvContentPartPr>
              <p14:xfrm>
                <a:off x="7543732" y="2969183"/>
                <a:ext cx="195840" cy="135720"/>
              </p14:xfrm>
            </p:contentPart>
          </mc:Choice>
          <mc:Fallback>
            <p:pic>
              <p:nvPicPr>
                <p:cNvPr id="43" name="Ink 42">
                  <a:extLst>
                    <a:ext uri="{FF2B5EF4-FFF2-40B4-BE49-F238E27FC236}">
                      <a16:creationId xmlns:a16="http://schemas.microsoft.com/office/drawing/2014/main" id="{3E52EC24-B01C-F123-F6AC-E46583728AC6}"/>
                    </a:ext>
                  </a:extLst>
                </p:cNvPr>
                <p:cNvPicPr/>
                <p:nvPr/>
              </p:nvPicPr>
              <p:blipFill>
                <a:blip r:embed="rId86"/>
                <a:stretch>
                  <a:fillRect/>
                </a:stretch>
              </p:blipFill>
              <p:spPr>
                <a:xfrm>
                  <a:off x="7525732" y="2951183"/>
                  <a:ext cx="231480" cy="171360"/>
                </a:xfrm>
                <a:prstGeom prst="rect">
                  <a:avLst/>
                </a:prstGeom>
              </p:spPr>
            </p:pic>
          </mc:Fallback>
        </mc:AlternateContent>
        <mc:AlternateContent xmlns:mc="http://schemas.openxmlformats.org/markup-compatibility/2006">
          <mc:Choice xmlns:p14="http://schemas.microsoft.com/office/powerpoint/2010/main" Requires="p14">
            <p:contentPart p14:bwMode="auto" r:id="rId87">
              <p14:nvContentPartPr>
                <p14:cNvPr id="44" name="Ink 43">
                  <a:extLst>
                    <a:ext uri="{FF2B5EF4-FFF2-40B4-BE49-F238E27FC236}">
                      <a16:creationId xmlns:a16="http://schemas.microsoft.com/office/drawing/2014/main" id="{50ED4A8F-A8D9-DF7D-3EB1-358D764174E5}"/>
                    </a:ext>
                  </a:extLst>
                </p14:cNvPr>
                <p14:cNvContentPartPr/>
                <p14:nvPr/>
              </p14:nvContentPartPr>
              <p14:xfrm>
                <a:off x="7773412" y="2980703"/>
                <a:ext cx="189000" cy="124920"/>
              </p14:xfrm>
            </p:contentPart>
          </mc:Choice>
          <mc:Fallback>
            <p:pic>
              <p:nvPicPr>
                <p:cNvPr id="44" name="Ink 43">
                  <a:extLst>
                    <a:ext uri="{FF2B5EF4-FFF2-40B4-BE49-F238E27FC236}">
                      <a16:creationId xmlns:a16="http://schemas.microsoft.com/office/drawing/2014/main" id="{50ED4A8F-A8D9-DF7D-3EB1-358D764174E5}"/>
                    </a:ext>
                  </a:extLst>
                </p:cNvPr>
                <p:cNvPicPr/>
                <p:nvPr/>
              </p:nvPicPr>
              <p:blipFill>
                <a:blip r:embed="rId88"/>
                <a:stretch>
                  <a:fillRect/>
                </a:stretch>
              </p:blipFill>
              <p:spPr>
                <a:xfrm>
                  <a:off x="7755412" y="2962703"/>
                  <a:ext cx="224640" cy="160560"/>
                </a:xfrm>
                <a:prstGeom prst="rect">
                  <a:avLst/>
                </a:prstGeom>
              </p:spPr>
            </p:pic>
          </mc:Fallback>
        </mc:AlternateContent>
        <mc:AlternateContent xmlns:mc="http://schemas.openxmlformats.org/markup-compatibility/2006">
          <mc:Choice xmlns:p14="http://schemas.microsoft.com/office/powerpoint/2010/main" Requires="p14">
            <p:contentPart p14:bwMode="auto" r:id="rId89">
              <p14:nvContentPartPr>
                <p14:cNvPr id="45" name="Ink 44">
                  <a:extLst>
                    <a:ext uri="{FF2B5EF4-FFF2-40B4-BE49-F238E27FC236}">
                      <a16:creationId xmlns:a16="http://schemas.microsoft.com/office/drawing/2014/main" id="{C699704C-5560-353A-734F-38A61B35A1E6}"/>
                    </a:ext>
                  </a:extLst>
                </p14:cNvPr>
                <p14:cNvContentPartPr/>
                <p14:nvPr/>
              </p14:nvContentPartPr>
              <p14:xfrm>
                <a:off x="8037652" y="2988263"/>
                <a:ext cx="84600" cy="109080"/>
              </p14:xfrm>
            </p:contentPart>
          </mc:Choice>
          <mc:Fallback>
            <p:pic>
              <p:nvPicPr>
                <p:cNvPr id="45" name="Ink 44">
                  <a:extLst>
                    <a:ext uri="{FF2B5EF4-FFF2-40B4-BE49-F238E27FC236}">
                      <a16:creationId xmlns:a16="http://schemas.microsoft.com/office/drawing/2014/main" id="{C699704C-5560-353A-734F-38A61B35A1E6}"/>
                    </a:ext>
                  </a:extLst>
                </p:cNvPr>
                <p:cNvPicPr/>
                <p:nvPr/>
              </p:nvPicPr>
              <p:blipFill>
                <a:blip r:embed="rId90"/>
                <a:stretch>
                  <a:fillRect/>
                </a:stretch>
              </p:blipFill>
              <p:spPr>
                <a:xfrm>
                  <a:off x="8019652" y="2970623"/>
                  <a:ext cx="120240" cy="144720"/>
                </a:xfrm>
                <a:prstGeom prst="rect">
                  <a:avLst/>
                </a:prstGeom>
              </p:spPr>
            </p:pic>
          </mc:Fallback>
        </mc:AlternateContent>
        <mc:AlternateContent xmlns:mc="http://schemas.openxmlformats.org/markup-compatibility/2006">
          <mc:Choice xmlns:p14="http://schemas.microsoft.com/office/powerpoint/2010/main" Requires="p14">
            <p:contentPart p14:bwMode="auto" r:id="rId91">
              <p14:nvContentPartPr>
                <p14:cNvPr id="46" name="Ink 45">
                  <a:extLst>
                    <a:ext uri="{FF2B5EF4-FFF2-40B4-BE49-F238E27FC236}">
                      <a16:creationId xmlns:a16="http://schemas.microsoft.com/office/drawing/2014/main" id="{C7798F57-C31B-A1A9-D76E-E4D1542311D1}"/>
                    </a:ext>
                  </a:extLst>
                </p14:cNvPr>
                <p14:cNvContentPartPr/>
                <p14:nvPr/>
              </p14:nvContentPartPr>
              <p14:xfrm>
                <a:off x="8177332" y="2894303"/>
                <a:ext cx="15840" cy="209160"/>
              </p14:xfrm>
            </p:contentPart>
          </mc:Choice>
          <mc:Fallback>
            <p:pic>
              <p:nvPicPr>
                <p:cNvPr id="46" name="Ink 45">
                  <a:extLst>
                    <a:ext uri="{FF2B5EF4-FFF2-40B4-BE49-F238E27FC236}">
                      <a16:creationId xmlns:a16="http://schemas.microsoft.com/office/drawing/2014/main" id="{C7798F57-C31B-A1A9-D76E-E4D1542311D1}"/>
                    </a:ext>
                  </a:extLst>
                </p:cNvPr>
                <p:cNvPicPr/>
                <p:nvPr/>
              </p:nvPicPr>
              <p:blipFill>
                <a:blip r:embed="rId92"/>
                <a:stretch>
                  <a:fillRect/>
                </a:stretch>
              </p:blipFill>
              <p:spPr>
                <a:xfrm>
                  <a:off x="8159692" y="2876663"/>
                  <a:ext cx="51480" cy="244800"/>
                </a:xfrm>
                <a:prstGeom prst="rect">
                  <a:avLst/>
                </a:prstGeom>
              </p:spPr>
            </p:pic>
          </mc:Fallback>
        </mc:AlternateContent>
        <mc:AlternateContent xmlns:mc="http://schemas.openxmlformats.org/markup-compatibility/2006">
          <mc:Choice xmlns:p14="http://schemas.microsoft.com/office/powerpoint/2010/main" Requires="p14">
            <p:contentPart p14:bwMode="auto" r:id="rId93">
              <p14:nvContentPartPr>
                <p14:cNvPr id="47" name="Ink 46">
                  <a:extLst>
                    <a:ext uri="{FF2B5EF4-FFF2-40B4-BE49-F238E27FC236}">
                      <a16:creationId xmlns:a16="http://schemas.microsoft.com/office/drawing/2014/main" id="{19D59BCD-2221-C834-4692-32F06E46903C}"/>
                    </a:ext>
                  </a:extLst>
                </p14:cNvPr>
                <p14:cNvContentPartPr/>
                <p14:nvPr/>
              </p14:nvContentPartPr>
              <p14:xfrm>
                <a:off x="8264812" y="3018143"/>
                <a:ext cx="97200" cy="233640"/>
              </p14:xfrm>
            </p:contentPart>
          </mc:Choice>
          <mc:Fallback>
            <p:pic>
              <p:nvPicPr>
                <p:cNvPr id="47" name="Ink 46">
                  <a:extLst>
                    <a:ext uri="{FF2B5EF4-FFF2-40B4-BE49-F238E27FC236}">
                      <a16:creationId xmlns:a16="http://schemas.microsoft.com/office/drawing/2014/main" id="{19D59BCD-2221-C834-4692-32F06E46903C}"/>
                    </a:ext>
                  </a:extLst>
                </p:cNvPr>
                <p:cNvPicPr/>
                <p:nvPr/>
              </p:nvPicPr>
              <p:blipFill>
                <a:blip r:embed="rId94"/>
                <a:stretch>
                  <a:fillRect/>
                </a:stretch>
              </p:blipFill>
              <p:spPr>
                <a:xfrm>
                  <a:off x="8247172" y="3000143"/>
                  <a:ext cx="132840" cy="269280"/>
                </a:xfrm>
                <a:prstGeom prst="rect">
                  <a:avLst/>
                </a:prstGeom>
              </p:spPr>
            </p:pic>
          </mc:Fallback>
        </mc:AlternateContent>
        <mc:AlternateContent xmlns:mc="http://schemas.openxmlformats.org/markup-compatibility/2006">
          <mc:Choice xmlns:p14="http://schemas.microsoft.com/office/powerpoint/2010/main" Requires="p14">
            <p:contentPart p14:bwMode="auto" r:id="rId95">
              <p14:nvContentPartPr>
                <p14:cNvPr id="48" name="Ink 47">
                  <a:extLst>
                    <a:ext uri="{FF2B5EF4-FFF2-40B4-BE49-F238E27FC236}">
                      <a16:creationId xmlns:a16="http://schemas.microsoft.com/office/drawing/2014/main" id="{7EFF3129-38E2-EC00-58D3-ECFE60559998}"/>
                    </a:ext>
                  </a:extLst>
                </p14:cNvPr>
                <p14:cNvContentPartPr/>
                <p14:nvPr/>
              </p14:nvContentPartPr>
              <p14:xfrm>
                <a:off x="8441932" y="3022103"/>
                <a:ext cx="105480" cy="97200"/>
              </p14:xfrm>
            </p:contentPart>
          </mc:Choice>
          <mc:Fallback>
            <p:pic>
              <p:nvPicPr>
                <p:cNvPr id="48" name="Ink 47">
                  <a:extLst>
                    <a:ext uri="{FF2B5EF4-FFF2-40B4-BE49-F238E27FC236}">
                      <a16:creationId xmlns:a16="http://schemas.microsoft.com/office/drawing/2014/main" id="{7EFF3129-38E2-EC00-58D3-ECFE60559998}"/>
                    </a:ext>
                  </a:extLst>
                </p:cNvPr>
                <p:cNvPicPr/>
                <p:nvPr/>
              </p:nvPicPr>
              <p:blipFill>
                <a:blip r:embed="rId96"/>
                <a:stretch>
                  <a:fillRect/>
                </a:stretch>
              </p:blipFill>
              <p:spPr>
                <a:xfrm>
                  <a:off x="8424292" y="3004463"/>
                  <a:ext cx="141120" cy="132840"/>
                </a:xfrm>
                <a:prstGeom prst="rect">
                  <a:avLst/>
                </a:prstGeom>
              </p:spPr>
            </p:pic>
          </mc:Fallback>
        </mc:AlternateContent>
        <mc:AlternateContent xmlns:mc="http://schemas.openxmlformats.org/markup-compatibility/2006">
          <mc:Choice xmlns:p14="http://schemas.microsoft.com/office/powerpoint/2010/main" Requires="p14">
            <p:contentPart p14:bwMode="auto" r:id="rId97">
              <p14:nvContentPartPr>
                <p14:cNvPr id="49" name="Ink 48">
                  <a:extLst>
                    <a:ext uri="{FF2B5EF4-FFF2-40B4-BE49-F238E27FC236}">
                      <a16:creationId xmlns:a16="http://schemas.microsoft.com/office/drawing/2014/main" id="{3AAB9778-1C85-0648-DADE-F5EB82BB90A6}"/>
                    </a:ext>
                  </a:extLst>
                </p14:cNvPr>
                <p14:cNvContentPartPr/>
                <p14:nvPr/>
              </p14:nvContentPartPr>
              <p14:xfrm>
                <a:off x="8600332" y="3031463"/>
                <a:ext cx="65520" cy="75960"/>
              </p14:xfrm>
            </p:contentPart>
          </mc:Choice>
          <mc:Fallback>
            <p:pic>
              <p:nvPicPr>
                <p:cNvPr id="49" name="Ink 48">
                  <a:extLst>
                    <a:ext uri="{FF2B5EF4-FFF2-40B4-BE49-F238E27FC236}">
                      <a16:creationId xmlns:a16="http://schemas.microsoft.com/office/drawing/2014/main" id="{3AAB9778-1C85-0648-DADE-F5EB82BB90A6}"/>
                    </a:ext>
                  </a:extLst>
                </p:cNvPr>
                <p:cNvPicPr/>
                <p:nvPr/>
              </p:nvPicPr>
              <p:blipFill>
                <a:blip r:embed="rId98"/>
                <a:stretch>
                  <a:fillRect/>
                </a:stretch>
              </p:blipFill>
              <p:spPr>
                <a:xfrm>
                  <a:off x="8582692" y="3013823"/>
                  <a:ext cx="101160" cy="111600"/>
                </a:xfrm>
                <a:prstGeom prst="rect">
                  <a:avLst/>
                </a:prstGeom>
              </p:spPr>
            </p:pic>
          </mc:Fallback>
        </mc:AlternateContent>
        <mc:AlternateContent xmlns:mc="http://schemas.openxmlformats.org/markup-compatibility/2006">
          <mc:Choice xmlns:p14="http://schemas.microsoft.com/office/powerpoint/2010/main" Requires="p14">
            <p:contentPart p14:bwMode="auto" r:id="rId99">
              <p14:nvContentPartPr>
                <p14:cNvPr id="50" name="Ink 49">
                  <a:extLst>
                    <a:ext uri="{FF2B5EF4-FFF2-40B4-BE49-F238E27FC236}">
                      <a16:creationId xmlns:a16="http://schemas.microsoft.com/office/drawing/2014/main" id="{4D1F202C-08BF-B159-BCAE-84C998223251}"/>
                    </a:ext>
                  </a:extLst>
                </p14:cNvPr>
                <p14:cNvContentPartPr/>
                <p14:nvPr/>
              </p14:nvContentPartPr>
              <p14:xfrm>
                <a:off x="8693212" y="2947223"/>
                <a:ext cx="129600" cy="161280"/>
              </p14:xfrm>
            </p:contentPart>
          </mc:Choice>
          <mc:Fallback>
            <p:pic>
              <p:nvPicPr>
                <p:cNvPr id="50" name="Ink 49">
                  <a:extLst>
                    <a:ext uri="{FF2B5EF4-FFF2-40B4-BE49-F238E27FC236}">
                      <a16:creationId xmlns:a16="http://schemas.microsoft.com/office/drawing/2014/main" id="{4D1F202C-08BF-B159-BCAE-84C998223251}"/>
                    </a:ext>
                  </a:extLst>
                </p:cNvPr>
                <p:cNvPicPr/>
                <p:nvPr/>
              </p:nvPicPr>
              <p:blipFill>
                <a:blip r:embed="rId100"/>
                <a:stretch>
                  <a:fillRect/>
                </a:stretch>
              </p:blipFill>
              <p:spPr>
                <a:xfrm>
                  <a:off x="8675572" y="2929223"/>
                  <a:ext cx="165240" cy="196920"/>
                </a:xfrm>
                <a:prstGeom prst="rect">
                  <a:avLst/>
                </a:prstGeom>
              </p:spPr>
            </p:pic>
          </mc:Fallback>
        </mc:AlternateContent>
        <mc:AlternateContent xmlns:mc="http://schemas.openxmlformats.org/markup-compatibility/2006">
          <mc:Choice xmlns:p14="http://schemas.microsoft.com/office/powerpoint/2010/main" Requires="p14">
            <p:contentPart p14:bwMode="auto" r:id="rId101">
              <p14:nvContentPartPr>
                <p14:cNvPr id="58" name="Ink 57">
                  <a:extLst>
                    <a:ext uri="{FF2B5EF4-FFF2-40B4-BE49-F238E27FC236}">
                      <a16:creationId xmlns:a16="http://schemas.microsoft.com/office/drawing/2014/main" id="{9F9F41C1-100A-E7EB-39B3-2E1806A71247}"/>
                    </a:ext>
                  </a:extLst>
                </p14:cNvPr>
                <p14:cNvContentPartPr/>
                <p14:nvPr/>
              </p14:nvContentPartPr>
              <p14:xfrm>
                <a:off x="6132532" y="3406943"/>
                <a:ext cx="116640" cy="140760"/>
              </p14:xfrm>
            </p:contentPart>
          </mc:Choice>
          <mc:Fallback>
            <p:pic>
              <p:nvPicPr>
                <p:cNvPr id="58" name="Ink 57">
                  <a:extLst>
                    <a:ext uri="{FF2B5EF4-FFF2-40B4-BE49-F238E27FC236}">
                      <a16:creationId xmlns:a16="http://schemas.microsoft.com/office/drawing/2014/main" id="{9F9F41C1-100A-E7EB-39B3-2E1806A71247}"/>
                    </a:ext>
                  </a:extLst>
                </p:cNvPr>
                <p:cNvPicPr/>
                <p:nvPr/>
              </p:nvPicPr>
              <p:blipFill>
                <a:blip r:embed="rId102"/>
                <a:stretch>
                  <a:fillRect/>
                </a:stretch>
              </p:blipFill>
              <p:spPr>
                <a:xfrm>
                  <a:off x="6114532" y="3389303"/>
                  <a:ext cx="152280" cy="176400"/>
                </a:xfrm>
                <a:prstGeom prst="rect">
                  <a:avLst/>
                </a:prstGeom>
              </p:spPr>
            </p:pic>
          </mc:Fallback>
        </mc:AlternateContent>
        <mc:AlternateContent xmlns:mc="http://schemas.openxmlformats.org/markup-compatibility/2006">
          <mc:Choice xmlns:p14="http://schemas.microsoft.com/office/powerpoint/2010/main" Requires="p14">
            <p:contentPart p14:bwMode="auto" r:id="rId103">
              <p14:nvContentPartPr>
                <p14:cNvPr id="59" name="Ink 58">
                  <a:extLst>
                    <a:ext uri="{FF2B5EF4-FFF2-40B4-BE49-F238E27FC236}">
                      <a16:creationId xmlns:a16="http://schemas.microsoft.com/office/drawing/2014/main" id="{5A3AB37D-7DDF-E589-9244-8318C4C5C12C}"/>
                    </a:ext>
                  </a:extLst>
                </p14:cNvPr>
                <p14:cNvContentPartPr/>
                <p14:nvPr/>
              </p14:nvContentPartPr>
              <p14:xfrm>
                <a:off x="6270052" y="3433583"/>
                <a:ext cx="72360" cy="106560"/>
              </p14:xfrm>
            </p:contentPart>
          </mc:Choice>
          <mc:Fallback>
            <p:pic>
              <p:nvPicPr>
                <p:cNvPr id="59" name="Ink 58">
                  <a:extLst>
                    <a:ext uri="{FF2B5EF4-FFF2-40B4-BE49-F238E27FC236}">
                      <a16:creationId xmlns:a16="http://schemas.microsoft.com/office/drawing/2014/main" id="{5A3AB37D-7DDF-E589-9244-8318C4C5C12C}"/>
                    </a:ext>
                  </a:extLst>
                </p:cNvPr>
                <p:cNvPicPr/>
                <p:nvPr/>
              </p:nvPicPr>
              <p:blipFill>
                <a:blip r:embed="rId104"/>
                <a:stretch>
                  <a:fillRect/>
                </a:stretch>
              </p:blipFill>
              <p:spPr>
                <a:xfrm>
                  <a:off x="6252412" y="3415943"/>
                  <a:ext cx="108000" cy="142200"/>
                </a:xfrm>
                <a:prstGeom prst="rect">
                  <a:avLst/>
                </a:prstGeom>
              </p:spPr>
            </p:pic>
          </mc:Fallback>
        </mc:AlternateContent>
        <mc:AlternateContent xmlns:mc="http://schemas.openxmlformats.org/markup-compatibility/2006">
          <mc:Choice xmlns:p14="http://schemas.microsoft.com/office/powerpoint/2010/main" Requires="p14">
            <p:contentPart p14:bwMode="auto" r:id="rId105">
              <p14:nvContentPartPr>
                <p14:cNvPr id="60" name="Ink 59">
                  <a:extLst>
                    <a:ext uri="{FF2B5EF4-FFF2-40B4-BE49-F238E27FC236}">
                      <a16:creationId xmlns:a16="http://schemas.microsoft.com/office/drawing/2014/main" id="{D5EC8BBE-E3CF-CAD8-1BBA-B427284CD6DE}"/>
                    </a:ext>
                  </a:extLst>
                </p14:cNvPr>
                <p14:cNvContentPartPr/>
                <p14:nvPr/>
              </p14:nvContentPartPr>
              <p14:xfrm>
                <a:off x="6396412" y="3449783"/>
                <a:ext cx="63720" cy="78480"/>
              </p14:xfrm>
            </p:contentPart>
          </mc:Choice>
          <mc:Fallback>
            <p:pic>
              <p:nvPicPr>
                <p:cNvPr id="60" name="Ink 59">
                  <a:extLst>
                    <a:ext uri="{FF2B5EF4-FFF2-40B4-BE49-F238E27FC236}">
                      <a16:creationId xmlns:a16="http://schemas.microsoft.com/office/drawing/2014/main" id="{D5EC8BBE-E3CF-CAD8-1BBA-B427284CD6DE}"/>
                    </a:ext>
                  </a:extLst>
                </p:cNvPr>
                <p:cNvPicPr/>
                <p:nvPr/>
              </p:nvPicPr>
              <p:blipFill>
                <a:blip r:embed="rId106"/>
                <a:stretch>
                  <a:fillRect/>
                </a:stretch>
              </p:blipFill>
              <p:spPr>
                <a:xfrm>
                  <a:off x="6378412" y="3432143"/>
                  <a:ext cx="99360" cy="114120"/>
                </a:xfrm>
                <a:prstGeom prst="rect">
                  <a:avLst/>
                </a:prstGeom>
              </p:spPr>
            </p:pic>
          </mc:Fallback>
        </mc:AlternateContent>
        <mc:AlternateContent xmlns:mc="http://schemas.openxmlformats.org/markup-compatibility/2006">
          <mc:Choice xmlns:p14="http://schemas.microsoft.com/office/powerpoint/2010/main" Requires="p14">
            <p:contentPart p14:bwMode="auto" r:id="rId107">
              <p14:nvContentPartPr>
                <p14:cNvPr id="61" name="Ink 60">
                  <a:extLst>
                    <a:ext uri="{FF2B5EF4-FFF2-40B4-BE49-F238E27FC236}">
                      <a16:creationId xmlns:a16="http://schemas.microsoft.com/office/drawing/2014/main" id="{D6F06F03-FA7E-6F01-9BDF-86195BA93468}"/>
                    </a:ext>
                  </a:extLst>
                </p14:cNvPr>
                <p14:cNvContentPartPr/>
                <p14:nvPr/>
              </p14:nvContentPartPr>
              <p14:xfrm>
                <a:off x="6512332" y="3373823"/>
                <a:ext cx="22680" cy="152640"/>
              </p14:xfrm>
            </p:contentPart>
          </mc:Choice>
          <mc:Fallback>
            <p:pic>
              <p:nvPicPr>
                <p:cNvPr id="61" name="Ink 60">
                  <a:extLst>
                    <a:ext uri="{FF2B5EF4-FFF2-40B4-BE49-F238E27FC236}">
                      <a16:creationId xmlns:a16="http://schemas.microsoft.com/office/drawing/2014/main" id="{D6F06F03-FA7E-6F01-9BDF-86195BA93468}"/>
                    </a:ext>
                  </a:extLst>
                </p:cNvPr>
                <p:cNvPicPr/>
                <p:nvPr/>
              </p:nvPicPr>
              <p:blipFill>
                <a:blip r:embed="rId108"/>
                <a:stretch>
                  <a:fillRect/>
                </a:stretch>
              </p:blipFill>
              <p:spPr>
                <a:xfrm>
                  <a:off x="6494332" y="3356183"/>
                  <a:ext cx="58320" cy="188280"/>
                </a:xfrm>
                <a:prstGeom prst="rect">
                  <a:avLst/>
                </a:prstGeom>
              </p:spPr>
            </p:pic>
          </mc:Fallback>
        </mc:AlternateContent>
        <mc:AlternateContent xmlns:mc="http://schemas.openxmlformats.org/markup-compatibility/2006">
          <mc:Choice xmlns:p14="http://schemas.microsoft.com/office/powerpoint/2010/main" Requires="p14">
            <p:contentPart p14:bwMode="auto" r:id="rId109">
              <p14:nvContentPartPr>
                <p14:cNvPr id="62" name="Ink 61">
                  <a:extLst>
                    <a:ext uri="{FF2B5EF4-FFF2-40B4-BE49-F238E27FC236}">
                      <a16:creationId xmlns:a16="http://schemas.microsoft.com/office/drawing/2014/main" id="{5B124406-26CD-7F46-6CD3-51505E4C2017}"/>
                    </a:ext>
                  </a:extLst>
                </p14:cNvPr>
                <p14:cNvContentPartPr/>
                <p14:nvPr/>
              </p14:nvContentPartPr>
              <p14:xfrm>
                <a:off x="6521692" y="3454103"/>
                <a:ext cx="79920" cy="63360"/>
              </p14:xfrm>
            </p:contentPart>
          </mc:Choice>
          <mc:Fallback>
            <p:pic>
              <p:nvPicPr>
                <p:cNvPr id="62" name="Ink 61">
                  <a:extLst>
                    <a:ext uri="{FF2B5EF4-FFF2-40B4-BE49-F238E27FC236}">
                      <a16:creationId xmlns:a16="http://schemas.microsoft.com/office/drawing/2014/main" id="{5B124406-26CD-7F46-6CD3-51505E4C2017}"/>
                    </a:ext>
                  </a:extLst>
                </p:cNvPr>
                <p:cNvPicPr/>
                <p:nvPr/>
              </p:nvPicPr>
              <p:blipFill>
                <a:blip r:embed="rId110"/>
                <a:stretch>
                  <a:fillRect/>
                </a:stretch>
              </p:blipFill>
              <p:spPr>
                <a:xfrm>
                  <a:off x="6503692" y="3436103"/>
                  <a:ext cx="115560" cy="99000"/>
                </a:xfrm>
                <a:prstGeom prst="rect">
                  <a:avLst/>
                </a:prstGeom>
              </p:spPr>
            </p:pic>
          </mc:Fallback>
        </mc:AlternateContent>
        <mc:AlternateContent xmlns:mc="http://schemas.openxmlformats.org/markup-compatibility/2006">
          <mc:Choice xmlns:p14="http://schemas.microsoft.com/office/powerpoint/2010/main" Requires="p14">
            <p:contentPart p14:bwMode="auto" r:id="rId111">
              <p14:nvContentPartPr>
                <p14:cNvPr id="63" name="Ink 62">
                  <a:extLst>
                    <a:ext uri="{FF2B5EF4-FFF2-40B4-BE49-F238E27FC236}">
                      <a16:creationId xmlns:a16="http://schemas.microsoft.com/office/drawing/2014/main" id="{EDE2676F-BFF4-F081-BAA1-CD1C15C6896D}"/>
                    </a:ext>
                  </a:extLst>
                </p14:cNvPr>
                <p14:cNvContentPartPr/>
                <p14:nvPr/>
              </p14:nvContentPartPr>
              <p14:xfrm>
                <a:off x="6601252" y="3401543"/>
                <a:ext cx="2520" cy="4320"/>
              </p14:xfrm>
            </p:contentPart>
          </mc:Choice>
          <mc:Fallback>
            <p:pic>
              <p:nvPicPr>
                <p:cNvPr id="63" name="Ink 62">
                  <a:extLst>
                    <a:ext uri="{FF2B5EF4-FFF2-40B4-BE49-F238E27FC236}">
                      <a16:creationId xmlns:a16="http://schemas.microsoft.com/office/drawing/2014/main" id="{EDE2676F-BFF4-F081-BAA1-CD1C15C6896D}"/>
                    </a:ext>
                  </a:extLst>
                </p:cNvPr>
                <p:cNvPicPr/>
                <p:nvPr/>
              </p:nvPicPr>
              <p:blipFill>
                <a:blip r:embed="rId60"/>
                <a:stretch>
                  <a:fillRect/>
                </a:stretch>
              </p:blipFill>
              <p:spPr>
                <a:xfrm>
                  <a:off x="6583252" y="3383543"/>
                  <a:ext cx="38160" cy="39960"/>
                </a:xfrm>
                <a:prstGeom prst="rect">
                  <a:avLst/>
                </a:prstGeom>
              </p:spPr>
            </p:pic>
          </mc:Fallback>
        </mc:AlternateContent>
        <mc:AlternateContent xmlns:mc="http://schemas.openxmlformats.org/markup-compatibility/2006">
          <mc:Choice xmlns:p14="http://schemas.microsoft.com/office/powerpoint/2010/main" Requires="p14">
            <p:contentPart p14:bwMode="auto" r:id="rId112">
              <p14:nvContentPartPr>
                <p14:cNvPr id="64" name="Ink 63">
                  <a:extLst>
                    <a:ext uri="{FF2B5EF4-FFF2-40B4-BE49-F238E27FC236}">
                      <a16:creationId xmlns:a16="http://schemas.microsoft.com/office/drawing/2014/main" id="{276FD7CB-4B77-B796-BB4C-DDAC1F462912}"/>
                    </a:ext>
                  </a:extLst>
                </p14:cNvPr>
                <p14:cNvContentPartPr/>
                <p14:nvPr/>
              </p14:nvContentPartPr>
              <p14:xfrm>
                <a:off x="6649492" y="3360503"/>
                <a:ext cx="7920" cy="173520"/>
              </p14:xfrm>
            </p:contentPart>
          </mc:Choice>
          <mc:Fallback>
            <p:pic>
              <p:nvPicPr>
                <p:cNvPr id="64" name="Ink 63">
                  <a:extLst>
                    <a:ext uri="{FF2B5EF4-FFF2-40B4-BE49-F238E27FC236}">
                      <a16:creationId xmlns:a16="http://schemas.microsoft.com/office/drawing/2014/main" id="{276FD7CB-4B77-B796-BB4C-DDAC1F462912}"/>
                    </a:ext>
                  </a:extLst>
                </p:cNvPr>
                <p:cNvPicPr/>
                <p:nvPr/>
              </p:nvPicPr>
              <p:blipFill>
                <a:blip r:embed="rId113"/>
                <a:stretch>
                  <a:fillRect/>
                </a:stretch>
              </p:blipFill>
              <p:spPr>
                <a:xfrm>
                  <a:off x="6631492" y="3342503"/>
                  <a:ext cx="43560" cy="209160"/>
                </a:xfrm>
                <a:prstGeom prst="rect">
                  <a:avLst/>
                </a:prstGeom>
              </p:spPr>
            </p:pic>
          </mc:Fallback>
        </mc:AlternateContent>
        <mc:AlternateContent xmlns:mc="http://schemas.openxmlformats.org/markup-compatibility/2006">
          <mc:Choice xmlns:p14="http://schemas.microsoft.com/office/powerpoint/2010/main" Requires="p14">
            <p:contentPart p14:bwMode="auto" r:id="rId114">
              <p14:nvContentPartPr>
                <p14:cNvPr id="65" name="Ink 64">
                  <a:extLst>
                    <a:ext uri="{FF2B5EF4-FFF2-40B4-BE49-F238E27FC236}">
                      <a16:creationId xmlns:a16="http://schemas.microsoft.com/office/drawing/2014/main" id="{83AF97BB-887F-7F67-51F7-14BFB5CDF19A}"/>
                    </a:ext>
                  </a:extLst>
                </p14:cNvPr>
                <p14:cNvContentPartPr/>
                <p14:nvPr/>
              </p14:nvContentPartPr>
              <p14:xfrm>
                <a:off x="6650572" y="3390383"/>
                <a:ext cx="93240" cy="127080"/>
              </p14:xfrm>
            </p:contentPart>
          </mc:Choice>
          <mc:Fallback>
            <p:pic>
              <p:nvPicPr>
                <p:cNvPr id="65" name="Ink 64">
                  <a:extLst>
                    <a:ext uri="{FF2B5EF4-FFF2-40B4-BE49-F238E27FC236}">
                      <a16:creationId xmlns:a16="http://schemas.microsoft.com/office/drawing/2014/main" id="{83AF97BB-887F-7F67-51F7-14BFB5CDF19A}"/>
                    </a:ext>
                  </a:extLst>
                </p:cNvPr>
                <p:cNvPicPr/>
                <p:nvPr/>
              </p:nvPicPr>
              <p:blipFill>
                <a:blip r:embed="rId115"/>
                <a:stretch>
                  <a:fillRect/>
                </a:stretch>
              </p:blipFill>
              <p:spPr>
                <a:xfrm>
                  <a:off x="6632932" y="3372383"/>
                  <a:ext cx="128880" cy="162720"/>
                </a:xfrm>
                <a:prstGeom prst="rect">
                  <a:avLst/>
                </a:prstGeom>
              </p:spPr>
            </p:pic>
          </mc:Fallback>
        </mc:AlternateContent>
        <mc:AlternateContent xmlns:mc="http://schemas.openxmlformats.org/markup-compatibility/2006">
          <mc:Choice xmlns:p14="http://schemas.microsoft.com/office/powerpoint/2010/main" Requires="p14">
            <p:contentPart p14:bwMode="auto" r:id="rId116">
              <p14:nvContentPartPr>
                <p14:cNvPr id="66" name="Ink 65">
                  <a:extLst>
                    <a:ext uri="{FF2B5EF4-FFF2-40B4-BE49-F238E27FC236}">
                      <a16:creationId xmlns:a16="http://schemas.microsoft.com/office/drawing/2014/main" id="{06BCD6BD-219F-5B00-73CC-01E453BD8EB9}"/>
                    </a:ext>
                  </a:extLst>
                </p14:cNvPr>
                <p14:cNvContentPartPr/>
                <p14:nvPr/>
              </p14:nvContentPartPr>
              <p14:xfrm>
                <a:off x="6763252" y="3425303"/>
                <a:ext cx="70200" cy="95400"/>
              </p14:xfrm>
            </p:contentPart>
          </mc:Choice>
          <mc:Fallback>
            <p:pic>
              <p:nvPicPr>
                <p:cNvPr id="66" name="Ink 65">
                  <a:extLst>
                    <a:ext uri="{FF2B5EF4-FFF2-40B4-BE49-F238E27FC236}">
                      <a16:creationId xmlns:a16="http://schemas.microsoft.com/office/drawing/2014/main" id="{06BCD6BD-219F-5B00-73CC-01E453BD8EB9}"/>
                    </a:ext>
                  </a:extLst>
                </p:cNvPr>
                <p:cNvPicPr/>
                <p:nvPr/>
              </p:nvPicPr>
              <p:blipFill>
                <a:blip r:embed="rId117"/>
                <a:stretch>
                  <a:fillRect/>
                </a:stretch>
              </p:blipFill>
              <p:spPr>
                <a:xfrm>
                  <a:off x="6745252" y="3407663"/>
                  <a:ext cx="105840" cy="131040"/>
                </a:xfrm>
                <a:prstGeom prst="rect">
                  <a:avLst/>
                </a:prstGeom>
              </p:spPr>
            </p:pic>
          </mc:Fallback>
        </mc:AlternateContent>
        <mc:AlternateContent xmlns:mc="http://schemas.openxmlformats.org/markup-compatibility/2006">
          <mc:Choice xmlns:p14="http://schemas.microsoft.com/office/powerpoint/2010/main" Requires="p14">
            <p:contentPart p14:bwMode="auto" r:id="rId118">
              <p14:nvContentPartPr>
                <p14:cNvPr id="67" name="Ink 66">
                  <a:extLst>
                    <a:ext uri="{FF2B5EF4-FFF2-40B4-BE49-F238E27FC236}">
                      <a16:creationId xmlns:a16="http://schemas.microsoft.com/office/drawing/2014/main" id="{42F741E7-E40E-5826-22D5-0934D55FA434}"/>
                    </a:ext>
                  </a:extLst>
                </p14:cNvPr>
                <p14:cNvContentPartPr/>
                <p14:nvPr/>
              </p14:nvContentPartPr>
              <p14:xfrm>
                <a:off x="6848572" y="3415583"/>
                <a:ext cx="81720" cy="119520"/>
              </p14:xfrm>
            </p:contentPart>
          </mc:Choice>
          <mc:Fallback>
            <p:pic>
              <p:nvPicPr>
                <p:cNvPr id="67" name="Ink 66">
                  <a:extLst>
                    <a:ext uri="{FF2B5EF4-FFF2-40B4-BE49-F238E27FC236}">
                      <a16:creationId xmlns:a16="http://schemas.microsoft.com/office/drawing/2014/main" id="{42F741E7-E40E-5826-22D5-0934D55FA434}"/>
                    </a:ext>
                  </a:extLst>
                </p:cNvPr>
                <p:cNvPicPr/>
                <p:nvPr/>
              </p:nvPicPr>
              <p:blipFill>
                <a:blip r:embed="rId119"/>
                <a:stretch>
                  <a:fillRect/>
                </a:stretch>
              </p:blipFill>
              <p:spPr>
                <a:xfrm>
                  <a:off x="6830572" y="3397943"/>
                  <a:ext cx="117360" cy="155160"/>
                </a:xfrm>
                <a:prstGeom prst="rect">
                  <a:avLst/>
                </a:prstGeom>
              </p:spPr>
            </p:pic>
          </mc:Fallback>
        </mc:AlternateContent>
        <mc:AlternateContent xmlns:mc="http://schemas.openxmlformats.org/markup-compatibility/2006">
          <mc:Choice xmlns:p14="http://schemas.microsoft.com/office/powerpoint/2010/main" Requires="p14">
            <p:contentPart p14:bwMode="auto" r:id="rId120">
              <p14:nvContentPartPr>
                <p14:cNvPr id="68" name="Ink 67">
                  <a:extLst>
                    <a:ext uri="{FF2B5EF4-FFF2-40B4-BE49-F238E27FC236}">
                      <a16:creationId xmlns:a16="http://schemas.microsoft.com/office/drawing/2014/main" id="{43621179-ABB4-141D-B15D-C8DED14543F2}"/>
                    </a:ext>
                  </a:extLst>
                </p14:cNvPr>
                <p14:cNvContentPartPr/>
                <p14:nvPr/>
              </p14:nvContentPartPr>
              <p14:xfrm>
                <a:off x="6963412" y="3399383"/>
                <a:ext cx="57240" cy="143280"/>
              </p14:xfrm>
            </p:contentPart>
          </mc:Choice>
          <mc:Fallback>
            <p:pic>
              <p:nvPicPr>
                <p:cNvPr id="68" name="Ink 67">
                  <a:extLst>
                    <a:ext uri="{FF2B5EF4-FFF2-40B4-BE49-F238E27FC236}">
                      <a16:creationId xmlns:a16="http://schemas.microsoft.com/office/drawing/2014/main" id="{43621179-ABB4-141D-B15D-C8DED14543F2}"/>
                    </a:ext>
                  </a:extLst>
                </p:cNvPr>
                <p:cNvPicPr/>
                <p:nvPr/>
              </p:nvPicPr>
              <p:blipFill>
                <a:blip r:embed="rId121"/>
                <a:stretch>
                  <a:fillRect/>
                </a:stretch>
              </p:blipFill>
              <p:spPr>
                <a:xfrm>
                  <a:off x="6945772" y="3381743"/>
                  <a:ext cx="92880" cy="178920"/>
                </a:xfrm>
                <a:prstGeom prst="rect">
                  <a:avLst/>
                </a:prstGeom>
              </p:spPr>
            </p:pic>
          </mc:Fallback>
        </mc:AlternateContent>
        <mc:AlternateContent xmlns:mc="http://schemas.openxmlformats.org/markup-compatibility/2006">
          <mc:Choice xmlns:p14="http://schemas.microsoft.com/office/powerpoint/2010/main" Requires="p14">
            <p:contentPart p14:bwMode="auto" r:id="rId122">
              <p14:nvContentPartPr>
                <p14:cNvPr id="76" name="Ink 75">
                  <a:extLst>
                    <a:ext uri="{FF2B5EF4-FFF2-40B4-BE49-F238E27FC236}">
                      <a16:creationId xmlns:a16="http://schemas.microsoft.com/office/drawing/2014/main" id="{5AF0D82E-2BC8-9D0F-FB5D-9ED1E28203E9}"/>
                    </a:ext>
                  </a:extLst>
                </p14:cNvPr>
                <p14:cNvContentPartPr/>
                <p14:nvPr/>
              </p14:nvContentPartPr>
              <p14:xfrm>
                <a:off x="9506452" y="3311183"/>
                <a:ext cx="55800" cy="407160"/>
              </p14:xfrm>
            </p:contentPart>
          </mc:Choice>
          <mc:Fallback>
            <p:pic>
              <p:nvPicPr>
                <p:cNvPr id="76" name="Ink 75">
                  <a:extLst>
                    <a:ext uri="{FF2B5EF4-FFF2-40B4-BE49-F238E27FC236}">
                      <a16:creationId xmlns:a16="http://schemas.microsoft.com/office/drawing/2014/main" id="{5AF0D82E-2BC8-9D0F-FB5D-9ED1E28203E9}"/>
                    </a:ext>
                  </a:extLst>
                </p:cNvPr>
                <p:cNvPicPr/>
                <p:nvPr/>
              </p:nvPicPr>
              <p:blipFill>
                <a:blip r:embed="rId123"/>
                <a:stretch>
                  <a:fillRect/>
                </a:stretch>
              </p:blipFill>
              <p:spPr>
                <a:xfrm>
                  <a:off x="9488812" y="3293183"/>
                  <a:ext cx="91440" cy="442800"/>
                </a:xfrm>
                <a:prstGeom prst="rect">
                  <a:avLst/>
                </a:prstGeom>
              </p:spPr>
            </p:pic>
          </mc:Fallback>
        </mc:AlternateContent>
        <mc:AlternateContent xmlns:mc="http://schemas.openxmlformats.org/markup-compatibility/2006">
          <mc:Choice xmlns:p14="http://schemas.microsoft.com/office/powerpoint/2010/main" Requires="p14">
            <p:contentPart p14:bwMode="auto" r:id="rId124">
              <p14:nvContentPartPr>
                <p14:cNvPr id="77" name="Ink 76">
                  <a:extLst>
                    <a:ext uri="{FF2B5EF4-FFF2-40B4-BE49-F238E27FC236}">
                      <a16:creationId xmlns:a16="http://schemas.microsoft.com/office/drawing/2014/main" id="{BD6893F9-665B-C359-DDDD-EF671E17603C}"/>
                    </a:ext>
                  </a:extLst>
                </p14:cNvPr>
                <p14:cNvContentPartPr/>
                <p14:nvPr/>
              </p14:nvContentPartPr>
              <p14:xfrm>
                <a:off x="6777292" y="3561023"/>
                <a:ext cx="360" cy="360"/>
              </p14:xfrm>
            </p:contentPart>
          </mc:Choice>
          <mc:Fallback>
            <p:pic>
              <p:nvPicPr>
                <p:cNvPr id="77" name="Ink 76">
                  <a:extLst>
                    <a:ext uri="{FF2B5EF4-FFF2-40B4-BE49-F238E27FC236}">
                      <a16:creationId xmlns:a16="http://schemas.microsoft.com/office/drawing/2014/main" id="{BD6893F9-665B-C359-DDDD-EF671E17603C}"/>
                    </a:ext>
                  </a:extLst>
                </p:cNvPr>
                <p:cNvPicPr/>
                <p:nvPr/>
              </p:nvPicPr>
              <p:blipFill>
                <a:blip r:embed="rId4"/>
                <a:stretch>
                  <a:fillRect/>
                </a:stretch>
              </p:blipFill>
              <p:spPr>
                <a:xfrm>
                  <a:off x="6759652" y="3543023"/>
                  <a:ext cx="36000" cy="36000"/>
                </a:xfrm>
                <a:prstGeom prst="rect">
                  <a:avLst/>
                </a:prstGeom>
              </p:spPr>
            </p:pic>
          </mc:Fallback>
        </mc:AlternateContent>
        <mc:AlternateContent xmlns:mc="http://schemas.openxmlformats.org/markup-compatibility/2006">
          <mc:Choice xmlns:p14="http://schemas.microsoft.com/office/powerpoint/2010/main" Requires="p14">
            <p:contentPart p14:bwMode="auto" r:id="rId125">
              <p14:nvContentPartPr>
                <p14:cNvPr id="78" name="Ink 77">
                  <a:extLst>
                    <a:ext uri="{FF2B5EF4-FFF2-40B4-BE49-F238E27FC236}">
                      <a16:creationId xmlns:a16="http://schemas.microsoft.com/office/drawing/2014/main" id="{7A168340-3B0E-A359-8BEC-9432194CD2F5}"/>
                    </a:ext>
                  </a:extLst>
                </p14:cNvPr>
                <p14:cNvContentPartPr/>
                <p14:nvPr/>
              </p14:nvContentPartPr>
              <p14:xfrm>
                <a:off x="7442212" y="3405143"/>
                <a:ext cx="96840" cy="14760"/>
              </p14:xfrm>
            </p:contentPart>
          </mc:Choice>
          <mc:Fallback>
            <p:pic>
              <p:nvPicPr>
                <p:cNvPr id="78" name="Ink 77">
                  <a:extLst>
                    <a:ext uri="{FF2B5EF4-FFF2-40B4-BE49-F238E27FC236}">
                      <a16:creationId xmlns:a16="http://schemas.microsoft.com/office/drawing/2014/main" id="{7A168340-3B0E-A359-8BEC-9432194CD2F5}"/>
                    </a:ext>
                  </a:extLst>
                </p:cNvPr>
                <p:cNvPicPr/>
                <p:nvPr/>
              </p:nvPicPr>
              <p:blipFill>
                <a:blip r:embed="rId126"/>
                <a:stretch>
                  <a:fillRect/>
                </a:stretch>
              </p:blipFill>
              <p:spPr>
                <a:xfrm>
                  <a:off x="7424572" y="3387503"/>
                  <a:ext cx="132480" cy="50400"/>
                </a:xfrm>
                <a:prstGeom prst="rect">
                  <a:avLst/>
                </a:prstGeom>
              </p:spPr>
            </p:pic>
          </mc:Fallback>
        </mc:AlternateContent>
        <mc:AlternateContent xmlns:mc="http://schemas.openxmlformats.org/markup-compatibility/2006">
          <mc:Choice xmlns:p14="http://schemas.microsoft.com/office/powerpoint/2010/main" Requires="p14">
            <p:contentPart p14:bwMode="auto" r:id="rId127">
              <p14:nvContentPartPr>
                <p14:cNvPr id="79" name="Ink 78">
                  <a:extLst>
                    <a:ext uri="{FF2B5EF4-FFF2-40B4-BE49-F238E27FC236}">
                      <a16:creationId xmlns:a16="http://schemas.microsoft.com/office/drawing/2014/main" id="{E2170809-9369-DC09-86BA-67C6BAAA04A7}"/>
                    </a:ext>
                  </a:extLst>
                </p14:cNvPr>
                <p14:cNvContentPartPr/>
                <p14:nvPr/>
              </p14:nvContentPartPr>
              <p14:xfrm>
                <a:off x="7465612" y="3516383"/>
                <a:ext cx="87480" cy="8280"/>
              </p14:xfrm>
            </p:contentPart>
          </mc:Choice>
          <mc:Fallback>
            <p:pic>
              <p:nvPicPr>
                <p:cNvPr id="79" name="Ink 78">
                  <a:extLst>
                    <a:ext uri="{FF2B5EF4-FFF2-40B4-BE49-F238E27FC236}">
                      <a16:creationId xmlns:a16="http://schemas.microsoft.com/office/drawing/2014/main" id="{E2170809-9369-DC09-86BA-67C6BAAA04A7}"/>
                    </a:ext>
                  </a:extLst>
                </p:cNvPr>
                <p:cNvPicPr/>
                <p:nvPr/>
              </p:nvPicPr>
              <p:blipFill>
                <a:blip r:embed="rId128"/>
                <a:stretch>
                  <a:fillRect/>
                </a:stretch>
              </p:blipFill>
              <p:spPr>
                <a:xfrm>
                  <a:off x="7447612" y="3498383"/>
                  <a:ext cx="123120" cy="43920"/>
                </a:xfrm>
                <a:prstGeom prst="rect">
                  <a:avLst/>
                </a:prstGeom>
              </p:spPr>
            </p:pic>
          </mc:Fallback>
        </mc:AlternateContent>
        <mc:AlternateContent xmlns:mc="http://schemas.openxmlformats.org/markup-compatibility/2006">
          <mc:Choice xmlns:p14="http://schemas.microsoft.com/office/powerpoint/2010/main" Requires="p14">
            <p:contentPart p14:bwMode="auto" r:id="rId129">
              <p14:nvContentPartPr>
                <p14:cNvPr id="80" name="Ink 79">
                  <a:extLst>
                    <a:ext uri="{FF2B5EF4-FFF2-40B4-BE49-F238E27FC236}">
                      <a16:creationId xmlns:a16="http://schemas.microsoft.com/office/drawing/2014/main" id="{27AD0F25-9BB1-D12C-3821-FFACABE3CC69}"/>
                    </a:ext>
                  </a:extLst>
                </p14:cNvPr>
                <p14:cNvContentPartPr/>
                <p14:nvPr/>
              </p14:nvContentPartPr>
              <p14:xfrm>
                <a:off x="7467052" y="3613943"/>
                <a:ext cx="134280" cy="39960"/>
              </p14:xfrm>
            </p:contentPart>
          </mc:Choice>
          <mc:Fallback>
            <p:pic>
              <p:nvPicPr>
                <p:cNvPr id="80" name="Ink 79">
                  <a:extLst>
                    <a:ext uri="{FF2B5EF4-FFF2-40B4-BE49-F238E27FC236}">
                      <a16:creationId xmlns:a16="http://schemas.microsoft.com/office/drawing/2014/main" id="{27AD0F25-9BB1-D12C-3821-FFACABE3CC69}"/>
                    </a:ext>
                  </a:extLst>
                </p:cNvPr>
                <p:cNvPicPr/>
                <p:nvPr/>
              </p:nvPicPr>
              <p:blipFill>
                <a:blip r:embed="rId130"/>
                <a:stretch>
                  <a:fillRect/>
                </a:stretch>
              </p:blipFill>
              <p:spPr>
                <a:xfrm>
                  <a:off x="7449052" y="3596303"/>
                  <a:ext cx="169920" cy="75600"/>
                </a:xfrm>
                <a:prstGeom prst="rect">
                  <a:avLst/>
                </a:prstGeom>
              </p:spPr>
            </p:pic>
          </mc:Fallback>
        </mc:AlternateContent>
        <mc:AlternateContent xmlns:mc="http://schemas.openxmlformats.org/markup-compatibility/2006">
          <mc:Choice xmlns:p14="http://schemas.microsoft.com/office/powerpoint/2010/main" Requires="p14">
            <p:contentPart p14:bwMode="auto" r:id="rId131">
              <p14:nvContentPartPr>
                <p14:cNvPr id="81" name="Ink 80">
                  <a:extLst>
                    <a:ext uri="{FF2B5EF4-FFF2-40B4-BE49-F238E27FC236}">
                      <a16:creationId xmlns:a16="http://schemas.microsoft.com/office/drawing/2014/main" id="{F41875AE-084C-9D69-C057-51ADDBECFA66}"/>
                    </a:ext>
                  </a:extLst>
                </p14:cNvPr>
                <p14:cNvContentPartPr/>
                <p14:nvPr/>
              </p14:nvContentPartPr>
              <p14:xfrm>
                <a:off x="6036412" y="3157463"/>
                <a:ext cx="1002960" cy="516600"/>
              </p14:xfrm>
            </p:contentPart>
          </mc:Choice>
          <mc:Fallback>
            <p:pic>
              <p:nvPicPr>
                <p:cNvPr id="81" name="Ink 80">
                  <a:extLst>
                    <a:ext uri="{FF2B5EF4-FFF2-40B4-BE49-F238E27FC236}">
                      <a16:creationId xmlns:a16="http://schemas.microsoft.com/office/drawing/2014/main" id="{F41875AE-084C-9D69-C057-51ADDBECFA66}"/>
                    </a:ext>
                  </a:extLst>
                </p:cNvPr>
                <p:cNvPicPr/>
                <p:nvPr/>
              </p:nvPicPr>
              <p:blipFill>
                <a:blip r:embed="rId132"/>
                <a:stretch>
                  <a:fillRect/>
                </a:stretch>
              </p:blipFill>
              <p:spPr>
                <a:xfrm>
                  <a:off x="6018412" y="3139823"/>
                  <a:ext cx="1038600" cy="552240"/>
                </a:xfrm>
                <a:prstGeom prst="rect">
                  <a:avLst/>
                </a:prstGeom>
              </p:spPr>
            </p:pic>
          </mc:Fallback>
        </mc:AlternateContent>
        <mc:AlternateContent xmlns:mc="http://schemas.openxmlformats.org/markup-compatibility/2006">
          <mc:Choice xmlns:p14="http://schemas.microsoft.com/office/powerpoint/2010/main" Requires="p14">
            <p:contentPart p14:bwMode="auto" r:id="rId133">
              <p14:nvContentPartPr>
                <p14:cNvPr id="83" name="Ink 82">
                  <a:extLst>
                    <a:ext uri="{FF2B5EF4-FFF2-40B4-BE49-F238E27FC236}">
                      <a16:creationId xmlns:a16="http://schemas.microsoft.com/office/drawing/2014/main" id="{77529656-619D-6D47-6BC0-50781F9E7BE1}"/>
                    </a:ext>
                  </a:extLst>
                </p14:cNvPr>
                <p14:cNvContentPartPr/>
                <p14:nvPr/>
              </p14:nvContentPartPr>
              <p14:xfrm>
                <a:off x="7965652" y="3804743"/>
                <a:ext cx="360" cy="360"/>
              </p14:xfrm>
            </p:contentPart>
          </mc:Choice>
          <mc:Fallback>
            <p:pic>
              <p:nvPicPr>
                <p:cNvPr id="83" name="Ink 82">
                  <a:extLst>
                    <a:ext uri="{FF2B5EF4-FFF2-40B4-BE49-F238E27FC236}">
                      <a16:creationId xmlns:a16="http://schemas.microsoft.com/office/drawing/2014/main" id="{77529656-619D-6D47-6BC0-50781F9E7BE1}"/>
                    </a:ext>
                  </a:extLst>
                </p:cNvPr>
                <p:cNvPicPr/>
                <p:nvPr/>
              </p:nvPicPr>
              <p:blipFill>
                <a:blip r:embed="rId4"/>
                <a:stretch>
                  <a:fillRect/>
                </a:stretch>
              </p:blipFill>
              <p:spPr>
                <a:xfrm>
                  <a:off x="7947652" y="3786743"/>
                  <a:ext cx="36000" cy="36000"/>
                </a:xfrm>
                <a:prstGeom prst="rect">
                  <a:avLst/>
                </a:prstGeom>
              </p:spPr>
            </p:pic>
          </mc:Fallback>
        </mc:AlternateContent>
        <mc:AlternateContent xmlns:mc="http://schemas.openxmlformats.org/markup-compatibility/2006">
          <mc:Choice xmlns:p14="http://schemas.microsoft.com/office/powerpoint/2010/main" Requires="p14">
            <p:contentPart p14:bwMode="auto" r:id="rId134">
              <p14:nvContentPartPr>
                <p14:cNvPr id="84" name="Ink 83">
                  <a:extLst>
                    <a:ext uri="{FF2B5EF4-FFF2-40B4-BE49-F238E27FC236}">
                      <a16:creationId xmlns:a16="http://schemas.microsoft.com/office/drawing/2014/main" id="{A135C687-6B04-F85D-3D53-E501F0B0E4D9}"/>
                    </a:ext>
                  </a:extLst>
                </p14:cNvPr>
                <p14:cNvContentPartPr/>
                <p14:nvPr/>
              </p14:nvContentPartPr>
              <p14:xfrm>
                <a:off x="8884372" y="3061343"/>
                <a:ext cx="336960" cy="38520"/>
              </p14:xfrm>
            </p:contentPart>
          </mc:Choice>
          <mc:Fallback>
            <p:pic>
              <p:nvPicPr>
                <p:cNvPr id="84" name="Ink 83">
                  <a:extLst>
                    <a:ext uri="{FF2B5EF4-FFF2-40B4-BE49-F238E27FC236}">
                      <a16:creationId xmlns:a16="http://schemas.microsoft.com/office/drawing/2014/main" id="{A135C687-6B04-F85D-3D53-E501F0B0E4D9}"/>
                    </a:ext>
                  </a:extLst>
                </p:cNvPr>
                <p:cNvPicPr/>
                <p:nvPr/>
              </p:nvPicPr>
              <p:blipFill>
                <a:blip r:embed="rId135"/>
                <a:stretch>
                  <a:fillRect/>
                </a:stretch>
              </p:blipFill>
              <p:spPr>
                <a:xfrm>
                  <a:off x="8866732" y="3043343"/>
                  <a:ext cx="372600" cy="74160"/>
                </a:xfrm>
                <a:prstGeom prst="rect">
                  <a:avLst/>
                </a:prstGeom>
              </p:spPr>
            </p:pic>
          </mc:Fallback>
        </mc:AlternateContent>
        <mc:AlternateContent xmlns:mc="http://schemas.openxmlformats.org/markup-compatibility/2006">
          <mc:Choice xmlns:p14="http://schemas.microsoft.com/office/powerpoint/2010/main" Requires="p14">
            <p:contentPart p14:bwMode="auto" r:id="rId136">
              <p14:nvContentPartPr>
                <p14:cNvPr id="85" name="Ink 84">
                  <a:extLst>
                    <a:ext uri="{FF2B5EF4-FFF2-40B4-BE49-F238E27FC236}">
                      <a16:creationId xmlns:a16="http://schemas.microsoft.com/office/drawing/2014/main" id="{E22DAD11-1DB5-1383-BBA3-DEA7F67AECC5}"/>
                    </a:ext>
                  </a:extLst>
                </p14:cNvPr>
                <p14:cNvContentPartPr/>
                <p14:nvPr/>
              </p14:nvContentPartPr>
              <p14:xfrm>
                <a:off x="9826852" y="3340703"/>
                <a:ext cx="181080" cy="167760"/>
              </p14:xfrm>
            </p:contentPart>
          </mc:Choice>
          <mc:Fallback>
            <p:pic>
              <p:nvPicPr>
                <p:cNvPr id="85" name="Ink 84">
                  <a:extLst>
                    <a:ext uri="{FF2B5EF4-FFF2-40B4-BE49-F238E27FC236}">
                      <a16:creationId xmlns:a16="http://schemas.microsoft.com/office/drawing/2014/main" id="{E22DAD11-1DB5-1383-BBA3-DEA7F67AECC5}"/>
                    </a:ext>
                  </a:extLst>
                </p:cNvPr>
                <p:cNvPicPr/>
                <p:nvPr/>
              </p:nvPicPr>
              <p:blipFill>
                <a:blip r:embed="rId137"/>
                <a:stretch>
                  <a:fillRect/>
                </a:stretch>
              </p:blipFill>
              <p:spPr>
                <a:xfrm>
                  <a:off x="9809212" y="3322703"/>
                  <a:ext cx="216720" cy="203400"/>
                </a:xfrm>
                <a:prstGeom prst="rect">
                  <a:avLst/>
                </a:prstGeom>
              </p:spPr>
            </p:pic>
          </mc:Fallback>
        </mc:AlternateContent>
        <mc:AlternateContent xmlns:mc="http://schemas.openxmlformats.org/markup-compatibility/2006">
          <mc:Choice xmlns:p14="http://schemas.microsoft.com/office/powerpoint/2010/main" Requires="p14">
            <p:contentPart p14:bwMode="auto" r:id="rId138">
              <p14:nvContentPartPr>
                <p14:cNvPr id="86" name="Ink 85">
                  <a:extLst>
                    <a:ext uri="{FF2B5EF4-FFF2-40B4-BE49-F238E27FC236}">
                      <a16:creationId xmlns:a16="http://schemas.microsoft.com/office/drawing/2014/main" id="{2AB14D8B-58AE-55C5-E53B-C2B7DA75F800}"/>
                    </a:ext>
                  </a:extLst>
                </p14:cNvPr>
                <p14:cNvContentPartPr/>
                <p14:nvPr/>
              </p14:nvContentPartPr>
              <p14:xfrm>
                <a:off x="10013692" y="3419183"/>
                <a:ext cx="110160" cy="99720"/>
              </p14:xfrm>
            </p:contentPart>
          </mc:Choice>
          <mc:Fallback>
            <p:pic>
              <p:nvPicPr>
                <p:cNvPr id="86" name="Ink 85">
                  <a:extLst>
                    <a:ext uri="{FF2B5EF4-FFF2-40B4-BE49-F238E27FC236}">
                      <a16:creationId xmlns:a16="http://schemas.microsoft.com/office/drawing/2014/main" id="{2AB14D8B-58AE-55C5-E53B-C2B7DA75F800}"/>
                    </a:ext>
                  </a:extLst>
                </p:cNvPr>
                <p:cNvPicPr/>
                <p:nvPr/>
              </p:nvPicPr>
              <p:blipFill>
                <a:blip r:embed="rId139"/>
                <a:stretch>
                  <a:fillRect/>
                </a:stretch>
              </p:blipFill>
              <p:spPr>
                <a:xfrm>
                  <a:off x="9995692" y="3401183"/>
                  <a:ext cx="145800" cy="135360"/>
                </a:xfrm>
                <a:prstGeom prst="rect">
                  <a:avLst/>
                </a:prstGeom>
              </p:spPr>
            </p:pic>
          </mc:Fallback>
        </mc:AlternateContent>
        <mc:AlternateContent xmlns:mc="http://schemas.openxmlformats.org/markup-compatibility/2006">
          <mc:Choice xmlns:p14="http://schemas.microsoft.com/office/powerpoint/2010/main" Requires="p14">
            <p:contentPart p14:bwMode="auto" r:id="rId140">
              <p14:nvContentPartPr>
                <p14:cNvPr id="88" name="Ink 87">
                  <a:extLst>
                    <a:ext uri="{FF2B5EF4-FFF2-40B4-BE49-F238E27FC236}">
                      <a16:creationId xmlns:a16="http://schemas.microsoft.com/office/drawing/2014/main" id="{91DB0853-4638-5335-D759-F371D251ECE7}"/>
                    </a:ext>
                  </a:extLst>
                </p14:cNvPr>
                <p14:cNvContentPartPr/>
                <p14:nvPr/>
              </p14:nvContentPartPr>
              <p14:xfrm>
                <a:off x="10190812" y="3432503"/>
                <a:ext cx="34920" cy="87480"/>
              </p14:xfrm>
            </p:contentPart>
          </mc:Choice>
          <mc:Fallback>
            <p:pic>
              <p:nvPicPr>
                <p:cNvPr id="88" name="Ink 87">
                  <a:extLst>
                    <a:ext uri="{FF2B5EF4-FFF2-40B4-BE49-F238E27FC236}">
                      <a16:creationId xmlns:a16="http://schemas.microsoft.com/office/drawing/2014/main" id="{91DB0853-4638-5335-D759-F371D251ECE7}"/>
                    </a:ext>
                  </a:extLst>
                </p:cNvPr>
                <p:cNvPicPr/>
                <p:nvPr/>
              </p:nvPicPr>
              <p:blipFill>
                <a:blip r:embed="rId141"/>
                <a:stretch>
                  <a:fillRect/>
                </a:stretch>
              </p:blipFill>
              <p:spPr>
                <a:xfrm>
                  <a:off x="10173172" y="3414863"/>
                  <a:ext cx="70560" cy="123120"/>
                </a:xfrm>
                <a:prstGeom prst="rect">
                  <a:avLst/>
                </a:prstGeom>
              </p:spPr>
            </p:pic>
          </mc:Fallback>
        </mc:AlternateContent>
        <mc:AlternateContent xmlns:mc="http://schemas.openxmlformats.org/markup-compatibility/2006">
          <mc:Choice xmlns:p14="http://schemas.microsoft.com/office/powerpoint/2010/main" Requires="p14">
            <p:contentPart p14:bwMode="auto" r:id="rId142">
              <p14:nvContentPartPr>
                <p14:cNvPr id="89" name="Ink 88">
                  <a:extLst>
                    <a:ext uri="{FF2B5EF4-FFF2-40B4-BE49-F238E27FC236}">
                      <a16:creationId xmlns:a16="http://schemas.microsoft.com/office/drawing/2014/main" id="{34CB056C-C03C-88FE-4D83-ACDBA270FC9B}"/>
                    </a:ext>
                  </a:extLst>
                </p14:cNvPr>
                <p14:cNvContentPartPr/>
                <p14:nvPr/>
              </p14:nvContentPartPr>
              <p14:xfrm>
                <a:off x="9938452" y="3090503"/>
                <a:ext cx="134280" cy="181080"/>
              </p14:xfrm>
            </p:contentPart>
          </mc:Choice>
          <mc:Fallback>
            <p:pic>
              <p:nvPicPr>
                <p:cNvPr id="89" name="Ink 88">
                  <a:extLst>
                    <a:ext uri="{FF2B5EF4-FFF2-40B4-BE49-F238E27FC236}">
                      <a16:creationId xmlns:a16="http://schemas.microsoft.com/office/drawing/2014/main" id="{34CB056C-C03C-88FE-4D83-ACDBA270FC9B}"/>
                    </a:ext>
                  </a:extLst>
                </p:cNvPr>
                <p:cNvPicPr/>
                <p:nvPr/>
              </p:nvPicPr>
              <p:blipFill>
                <a:blip r:embed="rId143"/>
                <a:stretch>
                  <a:fillRect/>
                </a:stretch>
              </p:blipFill>
              <p:spPr>
                <a:xfrm>
                  <a:off x="9920812" y="3072503"/>
                  <a:ext cx="169920" cy="216720"/>
                </a:xfrm>
                <a:prstGeom prst="rect">
                  <a:avLst/>
                </a:prstGeom>
              </p:spPr>
            </p:pic>
          </mc:Fallback>
        </mc:AlternateContent>
        <mc:AlternateContent xmlns:mc="http://schemas.openxmlformats.org/markup-compatibility/2006">
          <mc:Choice xmlns:p14="http://schemas.microsoft.com/office/powerpoint/2010/main" Requires="p14">
            <p:contentPart p14:bwMode="auto" r:id="rId144">
              <p14:nvContentPartPr>
                <p14:cNvPr id="91" name="Ink 90">
                  <a:extLst>
                    <a:ext uri="{FF2B5EF4-FFF2-40B4-BE49-F238E27FC236}">
                      <a16:creationId xmlns:a16="http://schemas.microsoft.com/office/drawing/2014/main" id="{EB2026B4-EFB2-13FD-1171-65DFB6834312}"/>
                    </a:ext>
                  </a:extLst>
                </p14:cNvPr>
                <p14:cNvContentPartPr/>
                <p14:nvPr/>
              </p14:nvContentPartPr>
              <p14:xfrm>
                <a:off x="10121332" y="3179423"/>
                <a:ext cx="62280" cy="108360"/>
              </p14:xfrm>
            </p:contentPart>
          </mc:Choice>
          <mc:Fallback>
            <p:pic>
              <p:nvPicPr>
                <p:cNvPr id="91" name="Ink 90">
                  <a:extLst>
                    <a:ext uri="{FF2B5EF4-FFF2-40B4-BE49-F238E27FC236}">
                      <a16:creationId xmlns:a16="http://schemas.microsoft.com/office/drawing/2014/main" id="{EB2026B4-EFB2-13FD-1171-65DFB6834312}"/>
                    </a:ext>
                  </a:extLst>
                </p:cNvPr>
                <p:cNvPicPr/>
                <p:nvPr/>
              </p:nvPicPr>
              <p:blipFill>
                <a:blip r:embed="rId145"/>
                <a:stretch>
                  <a:fillRect/>
                </a:stretch>
              </p:blipFill>
              <p:spPr>
                <a:xfrm>
                  <a:off x="10103332" y="3161423"/>
                  <a:ext cx="97920" cy="144000"/>
                </a:xfrm>
                <a:prstGeom prst="rect">
                  <a:avLst/>
                </a:prstGeom>
              </p:spPr>
            </p:pic>
          </mc:Fallback>
        </mc:AlternateContent>
        <mc:AlternateContent xmlns:mc="http://schemas.openxmlformats.org/markup-compatibility/2006">
          <mc:Choice xmlns:p14="http://schemas.microsoft.com/office/powerpoint/2010/main" Requires="p14">
            <p:contentPart p14:bwMode="auto" r:id="rId146">
              <p14:nvContentPartPr>
                <p14:cNvPr id="92" name="Ink 91">
                  <a:extLst>
                    <a:ext uri="{FF2B5EF4-FFF2-40B4-BE49-F238E27FC236}">
                      <a16:creationId xmlns:a16="http://schemas.microsoft.com/office/drawing/2014/main" id="{55B41DB5-C77F-1DBB-235D-10FF38FDA8C6}"/>
                    </a:ext>
                  </a:extLst>
                </p14:cNvPr>
                <p14:cNvContentPartPr/>
                <p14:nvPr/>
              </p14:nvContentPartPr>
              <p14:xfrm>
                <a:off x="10217092" y="3195983"/>
                <a:ext cx="86400" cy="139320"/>
              </p14:xfrm>
            </p:contentPart>
          </mc:Choice>
          <mc:Fallback>
            <p:pic>
              <p:nvPicPr>
                <p:cNvPr id="92" name="Ink 91">
                  <a:extLst>
                    <a:ext uri="{FF2B5EF4-FFF2-40B4-BE49-F238E27FC236}">
                      <a16:creationId xmlns:a16="http://schemas.microsoft.com/office/drawing/2014/main" id="{55B41DB5-C77F-1DBB-235D-10FF38FDA8C6}"/>
                    </a:ext>
                  </a:extLst>
                </p:cNvPr>
                <p:cNvPicPr/>
                <p:nvPr/>
              </p:nvPicPr>
              <p:blipFill>
                <a:blip r:embed="rId147"/>
                <a:stretch>
                  <a:fillRect/>
                </a:stretch>
              </p:blipFill>
              <p:spPr>
                <a:xfrm>
                  <a:off x="10199092" y="3178343"/>
                  <a:ext cx="122040" cy="174960"/>
                </a:xfrm>
                <a:prstGeom prst="rect">
                  <a:avLst/>
                </a:prstGeom>
              </p:spPr>
            </p:pic>
          </mc:Fallback>
        </mc:AlternateContent>
        <mc:AlternateContent xmlns:mc="http://schemas.openxmlformats.org/markup-compatibility/2006">
          <mc:Choice xmlns:p14="http://schemas.microsoft.com/office/powerpoint/2010/main" Requires="p14">
            <p:contentPart p14:bwMode="auto" r:id="rId148">
              <p14:nvContentPartPr>
                <p14:cNvPr id="95" name="Ink 94">
                  <a:extLst>
                    <a:ext uri="{FF2B5EF4-FFF2-40B4-BE49-F238E27FC236}">
                      <a16:creationId xmlns:a16="http://schemas.microsoft.com/office/drawing/2014/main" id="{617C1B4D-0F4E-C67D-C72C-F00F2E961115}"/>
                    </a:ext>
                  </a:extLst>
                </p14:cNvPr>
                <p14:cNvContentPartPr/>
                <p14:nvPr/>
              </p14:nvContentPartPr>
              <p14:xfrm>
                <a:off x="9973372" y="3584423"/>
                <a:ext cx="162720" cy="139320"/>
              </p14:xfrm>
            </p:contentPart>
          </mc:Choice>
          <mc:Fallback>
            <p:pic>
              <p:nvPicPr>
                <p:cNvPr id="95" name="Ink 94">
                  <a:extLst>
                    <a:ext uri="{FF2B5EF4-FFF2-40B4-BE49-F238E27FC236}">
                      <a16:creationId xmlns:a16="http://schemas.microsoft.com/office/drawing/2014/main" id="{617C1B4D-0F4E-C67D-C72C-F00F2E961115}"/>
                    </a:ext>
                  </a:extLst>
                </p:cNvPr>
                <p:cNvPicPr/>
                <p:nvPr/>
              </p:nvPicPr>
              <p:blipFill>
                <a:blip r:embed="rId149"/>
                <a:stretch>
                  <a:fillRect/>
                </a:stretch>
              </p:blipFill>
              <p:spPr>
                <a:xfrm>
                  <a:off x="9955732" y="3566423"/>
                  <a:ext cx="198360" cy="174960"/>
                </a:xfrm>
                <a:prstGeom prst="rect">
                  <a:avLst/>
                </a:prstGeom>
              </p:spPr>
            </p:pic>
          </mc:Fallback>
        </mc:AlternateContent>
        <mc:AlternateContent xmlns:mc="http://schemas.openxmlformats.org/markup-compatibility/2006">
          <mc:Choice xmlns:p14="http://schemas.microsoft.com/office/powerpoint/2010/main" Requires="p14">
            <p:contentPart p14:bwMode="auto" r:id="rId150">
              <p14:nvContentPartPr>
                <p14:cNvPr id="96" name="Ink 95">
                  <a:extLst>
                    <a:ext uri="{FF2B5EF4-FFF2-40B4-BE49-F238E27FC236}">
                      <a16:creationId xmlns:a16="http://schemas.microsoft.com/office/drawing/2014/main" id="{8FAF3871-D2C6-DBA9-6089-E6935BCD7871}"/>
                    </a:ext>
                  </a:extLst>
                </p14:cNvPr>
                <p14:cNvContentPartPr/>
                <p14:nvPr/>
              </p14:nvContentPartPr>
              <p14:xfrm>
                <a:off x="10140412" y="3636623"/>
                <a:ext cx="78840" cy="77760"/>
              </p14:xfrm>
            </p:contentPart>
          </mc:Choice>
          <mc:Fallback>
            <p:pic>
              <p:nvPicPr>
                <p:cNvPr id="96" name="Ink 95">
                  <a:extLst>
                    <a:ext uri="{FF2B5EF4-FFF2-40B4-BE49-F238E27FC236}">
                      <a16:creationId xmlns:a16="http://schemas.microsoft.com/office/drawing/2014/main" id="{8FAF3871-D2C6-DBA9-6089-E6935BCD7871}"/>
                    </a:ext>
                  </a:extLst>
                </p:cNvPr>
                <p:cNvPicPr/>
                <p:nvPr/>
              </p:nvPicPr>
              <p:blipFill>
                <a:blip r:embed="rId151"/>
                <a:stretch>
                  <a:fillRect/>
                </a:stretch>
              </p:blipFill>
              <p:spPr>
                <a:xfrm>
                  <a:off x="10122772" y="3618623"/>
                  <a:ext cx="114480" cy="113400"/>
                </a:xfrm>
                <a:prstGeom prst="rect">
                  <a:avLst/>
                </a:prstGeom>
              </p:spPr>
            </p:pic>
          </mc:Fallback>
        </mc:AlternateContent>
        <mc:AlternateContent xmlns:mc="http://schemas.openxmlformats.org/markup-compatibility/2006">
          <mc:Choice xmlns:p14="http://schemas.microsoft.com/office/powerpoint/2010/main" Requires="p14">
            <p:contentPart p14:bwMode="auto" r:id="rId152">
              <p14:nvContentPartPr>
                <p14:cNvPr id="97" name="Ink 96">
                  <a:extLst>
                    <a:ext uri="{FF2B5EF4-FFF2-40B4-BE49-F238E27FC236}">
                      <a16:creationId xmlns:a16="http://schemas.microsoft.com/office/drawing/2014/main" id="{526E67A9-A751-0FC9-01CB-5281DA47F5AD}"/>
                    </a:ext>
                  </a:extLst>
                </p14:cNvPr>
                <p14:cNvContentPartPr/>
                <p14:nvPr/>
              </p14:nvContentPartPr>
              <p14:xfrm>
                <a:off x="10251652" y="3651743"/>
                <a:ext cx="112320" cy="77400"/>
              </p14:xfrm>
            </p:contentPart>
          </mc:Choice>
          <mc:Fallback>
            <p:pic>
              <p:nvPicPr>
                <p:cNvPr id="97" name="Ink 96">
                  <a:extLst>
                    <a:ext uri="{FF2B5EF4-FFF2-40B4-BE49-F238E27FC236}">
                      <a16:creationId xmlns:a16="http://schemas.microsoft.com/office/drawing/2014/main" id="{526E67A9-A751-0FC9-01CB-5281DA47F5AD}"/>
                    </a:ext>
                  </a:extLst>
                </p:cNvPr>
                <p:cNvPicPr/>
                <p:nvPr/>
              </p:nvPicPr>
              <p:blipFill>
                <a:blip r:embed="rId153"/>
                <a:stretch>
                  <a:fillRect/>
                </a:stretch>
              </p:blipFill>
              <p:spPr>
                <a:xfrm>
                  <a:off x="10233652" y="3633743"/>
                  <a:ext cx="147960" cy="113040"/>
                </a:xfrm>
                <a:prstGeom prst="rect">
                  <a:avLst/>
                </a:prstGeom>
              </p:spPr>
            </p:pic>
          </mc:Fallback>
        </mc:AlternateContent>
        <mc:AlternateContent xmlns:mc="http://schemas.openxmlformats.org/markup-compatibility/2006">
          <mc:Choice xmlns:p14="http://schemas.microsoft.com/office/powerpoint/2010/main" Requires="p14">
            <p:contentPart p14:bwMode="auto" r:id="rId154">
              <p14:nvContentPartPr>
                <p14:cNvPr id="98" name="Ink 97">
                  <a:extLst>
                    <a:ext uri="{FF2B5EF4-FFF2-40B4-BE49-F238E27FC236}">
                      <a16:creationId xmlns:a16="http://schemas.microsoft.com/office/drawing/2014/main" id="{F47C4D1C-D169-B819-ED68-B0FB2E458D29}"/>
                    </a:ext>
                  </a:extLst>
                </p14:cNvPr>
                <p14:cNvContentPartPr/>
                <p14:nvPr/>
              </p14:nvContentPartPr>
              <p14:xfrm>
                <a:off x="10216732" y="3845423"/>
                <a:ext cx="181440" cy="14040"/>
              </p14:xfrm>
            </p:contentPart>
          </mc:Choice>
          <mc:Fallback>
            <p:pic>
              <p:nvPicPr>
                <p:cNvPr id="98" name="Ink 97">
                  <a:extLst>
                    <a:ext uri="{FF2B5EF4-FFF2-40B4-BE49-F238E27FC236}">
                      <a16:creationId xmlns:a16="http://schemas.microsoft.com/office/drawing/2014/main" id="{F47C4D1C-D169-B819-ED68-B0FB2E458D29}"/>
                    </a:ext>
                  </a:extLst>
                </p:cNvPr>
                <p:cNvPicPr/>
                <p:nvPr/>
              </p:nvPicPr>
              <p:blipFill>
                <a:blip r:embed="rId155"/>
                <a:stretch>
                  <a:fillRect/>
                </a:stretch>
              </p:blipFill>
              <p:spPr>
                <a:xfrm>
                  <a:off x="10199092" y="3827783"/>
                  <a:ext cx="217080" cy="49680"/>
                </a:xfrm>
                <a:prstGeom prst="rect">
                  <a:avLst/>
                </a:prstGeom>
              </p:spPr>
            </p:pic>
          </mc:Fallback>
        </mc:AlternateContent>
        <mc:AlternateContent xmlns:mc="http://schemas.openxmlformats.org/markup-compatibility/2006">
          <mc:Choice xmlns:p14="http://schemas.microsoft.com/office/powerpoint/2010/main" Requires="p14">
            <p:contentPart p14:bwMode="auto" r:id="rId156">
              <p14:nvContentPartPr>
                <p14:cNvPr id="99" name="Ink 98">
                  <a:extLst>
                    <a:ext uri="{FF2B5EF4-FFF2-40B4-BE49-F238E27FC236}">
                      <a16:creationId xmlns:a16="http://schemas.microsoft.com/office/drawing/2014/main" id="{AED27F4B-A662-FBB6-0CB6-D7556D6A5DB6}"/>
                    </a:ext>
                  </a:extLst>
                </p14:cNvPr>
                <p14:cNvContentPartPr/>
                <p14:nvPr/>
              </p14:nvContentPartPr>
              <p14:xfrm>
                <a:off x="10287292" y="3839663"/>
                <a:ext cx="29160" cy="151200"/>
              </p14:xfrm>
            </p:contentPart>
          </mc:Choice>
          <mc:Fallback>
            <p:pic>
              <p:nvPicPr>
                <p:cNvPr id="99" name="Ink 98">
                  <a:extLst>
                    <a:ext uri="{FF2B5EF4-FFF2-40B4-BE49-F238E27FC236}">
                      <a16:creationId xmlns:a16="http://schemas.microsoft.com/office/drawing/2014/main" id="{AED27F4B-A662-FBB6-0CB6-D7556D6A5DB6}"/>
                    </a:ext>
                  </a:extLst>
                </p:cNvPr>
                <p:cNvPicPr/>
                <p:nvPr/>
              </p:nvPicPr>
              <p:blipFill>
                <a:blip r:embed="rId157"/>
                <a:stretch>
                  <a:fillRect/>
                </a:stretch>
              </p:blipFill>
              <p:spPr>
                <a:xfrm>
                  <a:off x="10269292" y="3821663"/>
                  <a:ext cx="64800" cy="186840"/>
                </a:xfrm>
                <a:prstGeom prst="rect">
                  <a:avLst/>
                </a:prstGeom>
              </p:spPr>
            </p:pic>
          </mc:Fallback>
        </mc:AlternateContent>
        <mc:AlternateContent xmlns:mc="http://schemas.openxmlformats.org/markup-compatibility/2006">
          <mc:Choice xmlns:p14="http://schemas.microsoft.com/office/powerpoint/2010/main" Requires="p14">
            <p:contentPart p14:bwMode="auto" r:id="rId158">
              <p14:nvContentPartPr>
                <p14:cNvPr id="100" name="Ink 99">
                  <a:extLst>
                    <a:ext uri="{FF2B5EF4-FFF2-40B4-BE49-F238E27FC236}">
                      <a16:creationId xmlns:a16="http://schemas.microsoft.com/office/drawing/2014/main" id="{E84D580A-A1C8-1405-CE06-0349D49BA1B2}"/>
                    </a:ext>
                  </a:extLst>
                </p14:cNvPr>
                <p14:cNvContentPartPr/>
                <p14:nvPr/>
              </p14:nvContentPartPr>
              <p14:xfrm>
                <a:off x="10390612" y="3851903"/>
                <a:ext cx="91800" cy="168120"/>
              </p14:xfrm>
            </p:contentPart>
          </mc:Choice>
          <mc:Fallback>
            <p:pic>
              <p:nvPicPr>
                <p:cNvPr id="100" name="Ink 99">
                  <a:extLst>
                    <a:ext uri="{FF2B5EF4-FFF2-40B4-BE49-F238E27FC236}">
                      <a16:creationId xmlns:a16="http://schemas.microsoft.com/office/drawing/2014/main" id="{E84D580A-A1C8-1405-CE06-0349D49BA1B2}"/>
                    </a:ext>
                  </a:extLst>
                </p:cNvPr>
                <p:cNvPicPr/>
                <p:nvPr/>
              </p:nvPicPr>
              <p:blipFill>
                <a:blip r:embed="rId159"/>
                <a:stretch>
                  <a:fillRect/>
                </a:stretch>
              </p:blipFill>
              <p:spPr>
                <a:xfrm>
                  <a:off x="10372612" y="3833903"/>
                  <a:ext cx="127440" cy="203760"/>
                </a:xfrm>
                <a:prstGeom prst="rect">
                  <a:avLst/>
                </a:prstGeom>
              </p:spPr>
            </p:pic>
          </mc:Fallback>
        </mc:AlternateContent>
        <mc:AlternateContent xmlns:mc="http://schemas.openxmlformats.org/markup-compatibility/2006">
          <mc:Choice xmlns:p14="http://schemas.microsoft.com/office/powerpoint/2010/main" Requires="p14">
            <p:contentPart p14:bwMode="auto" r:id="rId160">
              <p14:nvContentPartPr>
                <p14:cNvPr id="101" name="Ink 100">
                  <a:extLst>
                    <a:ext uri="{FF2B5EF4-FFF2-40B4-BE49-F238E27FC236}">
                      <a16:creationId xmlns:a16="http://schemas.microsoft.com/office/drawing/2014/main" id="{BC135180-BA95-BCEB-BDC8-204D21721060}"/>
                    </a:ext>
                  </a:extLst>
                </p14:cNvPr>
                <p14:cNvContentPartPr/>
                <p14:nvPr/>
              </p14:nvContentPartPr>
              <p14:xfrm>
                <a:off x="10541092" y="3884303"/>
                <a:ext cx="84600" cy="126000"/>
              </p14:xfrm>
            </p:contentPart>
          </mc:Choice>
          <mc:Fallback>
            <p:pic>
              <p:nvPicPr>
                <p:cNvPr id="101" name="Ink 100">
                  <a:extLst>
                    <a:ext uri="{FF2B5EF4-FFF2-40B4-BE49-F238E27FC236}">
                      <a16:creationId xmlns:a16="http://schemas.microsoft.com/office/drawing/2014/main" id="{BC135180-BA95-BCEB-BDC8-204D21721060}"/>
                    </a:ext>
                  </a:extLst>
                </p:cNvPr>
                <p:cNvPicPr/>
                <p:nvPr/>
              </p:nvPicPr>
              <p:blipFill>
                <a:blip r:embed="rId161"/>
                <a:stretch>
                  <a:fillRect/>
                </a:stretch>
              </p:blipFill>
              <p:spPr>
                <a:xfrm>
                  <a:off x="10523092" y="3866303"/>
                  <a:ext cx="120240" cy="161640"/>
                </a:xfrm>
                <a:prstGeom prst="rect">
                  <a:avLst/>
                </a:prstGeom>
              </p:spPr>
            </p:pic>
          </mc:Fallback>
        </mc:AlternateContent>
        <mc:AlternateContent xmlns:mc="http://schemas.openxmlformats.org/markup-compatibility/2006">
          <mc:Choice xmlns:p14="http://schemas.microsoft.com/office/powerpoint/2010/main" Requires="p14">
            <p:contentPart p14:bwMode="auto" r:id="rId162">
              <p14:nvContentPartPr>
                <p14:cNvPr id="102" name="Ink 101">
                  <a:extLst>
                    <a:ext uri="{FF2B5EF4-FFF2-40B4-BE49-F238E27FC236}">
                      <a16:creationId xmlns:a16="http://schemas.microsoft.com/office/drawing/2014/main" id="{D5E0B2EF-FEF1-7D4B-9994-B45986D587F0}"/>
                    </a:ext>
                  </a:extLst>
                </p14:cNvPr>
                <p14:cNvContentPartPr/>
                <p14:nvPr/>
              </p14:nvContentPartPr>
              <p14:xfrm>
                <a:off x="9974452" y="4112543"/>
                <a:ext cx="155520" cy="137160"/>
              </p14:xfrm>
            </p:contentPart>
          </mc:Choice>
          <mc:Fallback>
            <p:pic>
              <p:nvPicPr>
                <p:cNvPr id="102" name="Ink 101">
                  <a:extLst>
                    <a:ext uri="{FF2B5EF4-FFF2-40B4-BE49-F238E27FC236}">
                      <a16:creationId xmlns:a16="http://schemas.microsoft.com/office/drawing/2014/main" id="{D5E0B2EF-FEF1-7D4B-9994-B45986D587F0}"/>
                    </a:ext>
                  </a:extLst>
                </p:cNvPr>
                <p:cNvPicPr/>
                <p:nvPr/>
              </p:nvPicPr>
              <p:blipFill>
                <a:blip r:embed="rId163"/>
                <a:stretch>
                  <a:fillRect/>
                </a:stretch>
              </p:blipFill>
              <p:spPr>
                <a:xfrm>
                  <a:off x="9956812" y="4094543"/>
                  <a:ext cx="191160" cy="172800"/>
                </a:xfrm>
                <a:prstGeom prst="rect">
                  <a:avLst/>
                </a:prstGeom>
              </p:spPr>
            </p:pic>
          </mc:Fallback>
        </mc:AlternateContent>
        <mc:AlternateContent xmlns:mc="http://schemas.openxmlformats.org/markup-compatibility/2006">
          <mc:Choice xmlns:p14="http://schemas.microsoft.com/office/powerpoint/2010/main" Requires="p14">
            <p:contentPart p14:bwMode="auto" r:id="rId164">
              <p14:nvContentPartPr>
                <p14:cNvPr id="103" name="Ink 102">
                  <a:extLst>
                    <a:ext uri="{FF2B5EF4-FFF2-40B4-BE49-F238E27FC236}">
                      <a16:creationId xmlns:a16="http://schemas.microsoft.com/office/drawing/2014/main" id="{F7807780-DD8A-177B-E9A5-72733B01B1F4}"/>
                    </a:ext>
                  </a:extLst>
                </p14:cNvPr>
                <p14:cNvContentPartPr/>
                <p14:nvPr/>
              </p14:nvContentPartPr>
              <p14:xfrm>
                <a:off x="10149052" y="4140623"/>
                <a:ext cx="243720" cy="128880"/>
              </p14:xfrm>
            </p:contentPart>
          </mc:Choice>
          <mc:Fallback>
            <p:pic>
              <p:nvPicPr>
                <p:cNvPr id="103" name="Ink 102">
                  <a:extLst>
                    <a:ext uri="{FF2B5EF4-FFF2-40B4-BE49-F238E27FC236}">
                      <a16:creationId xmlns:a16="http://schemas.microsoft.com/office/drawing/2014/main" id="{F7807780-DD8A-177B-E9A5-72733B01B1F4}"/>
                    </a:ext>
                  </a:extLst>
                </p:cNvPr>
                <p:cNvPicPr/>
                <p:nvPr/>
              </p:nvPicPr>
              <p:blipFill>
                <a:blip r:embed="rId165"/>
                <a:stretch>
                  <a:fillRect/>
                </a:stretch>
              </p:blipFill>
              <p:spPr>
                <a:xfrm>
                  <a:off x="10131052" y="4122623"/>
                  <a:ext cx="279360" cy="164520"/>
                </a:xfrm>
                <a:prstGeom prst="rect">
                  <a:avLst/>
                </a:prstGeom>
              </p:spPr>
            </p:pic>
          </mc:Fallback>
        </mc:AlternateContent>
        <mc:AlternateContent xmlns:mc="http://schemas.openxmlformats.org/markup-compatibility/2006">
          <mc:Choice xmlns:p14="http://schemas.microsoft.com/office/powerpoint/2010/main" Requires="p14">
            <p:contentPart p14:bwMode="auto" r:id="rId166">
              <p14:nvContentPartPr>
                <p14:cNvPr id="107" name="Ink 106">
                  <a:extLst>
                    <a:ext uri="{FF2B5EF4-FFF2-40B4-BE49-F238E27FC236}">
                      <a16:creationId xmlns:a16="http://schemas.microsoft.com/office/drawing/2014/main" id="{29E8DD0F-013C-D63B-4A4A-F6DB45D65020}"/>
                    </a:ext>
                  </a:extLst>
                </p14:cNvPr>
                <p14:cNvContentPartPr/>
                <p14:nvPr/>
              </p14:nvContentPartPr>
              <p14:xfrm>
                <a:off x="9885892" y="4414223"/>
                <a:ext cx="225360" cy="121680"/>
              </p14:xfrm>
            </p:contentPart>
          </mc:Choice>
          <mc:Fallback>
            <p:pic>
              <p:nvPicPr>
                <p:cNvPr id="107" name="Ink 106">
                  <a:extLst>
                    <a:ext uri="{FF2B5EF4-FFF2-40B4-BE49-F238E27FC236}">
                      <a16:creationId xmlns:a16="http://schemas.microsoft.com/office/drawing/2014/main" id="{29E8DD0F-013C-D63B-4A4A-F6DB45D65020}"/>
                    </a:ext>
                  </a:extLst>
                </p:cNvPr>
                <p:cNvPicPr/>
                <p:nvPr/>
              </p:nvPicPr>
              <p:blipFill>
                <a:blip r:embed="rId167"/>
                <a:stretch>
                  <a:fillRect/>
                </a:stretch>
              </p:blipFill>
              <p:spPr>
                <a:xfrm>
                  <a:off x="9868252" y="4396583"/>
                  <a:ext cx="261000" cy="157320"/>
                </a:xfrm>
                <a:prstGeom prst="rect">
                  <a:avLst/>
                </a:prstGeom>
              </p:spPr>
            </p:pic>
          </mc:Fallback>
        </mc:AlternateContent>
        <mc:AlternateContent xmlns:mc="http://schemas.openxmlformats.org/markup-compatibility/2006">
          <mc:Choice xmlns:p14="http://schemas.microsoft.com/office/powerpoint/2010/main" Requires="p14">
            <p:contentPart p14:bwMode="auto" r:id="rId168">
              <p14:nvContentPartPr>
                <p14:cNvPr id="108" name="Ink 107">
                  <a:extLst>
                    <a:ext uri="{FF2B5EF4-FFF2-40B4-BE49-F238E27FC236}">
                      <a16:creationId xmlns:a16="http://schemas.microsoft.com/office/drawing/2014/main" id="{5683E396-41EE-EF03-1FB5-791FDB52B5A8}"/>
                    </a:ext>
                  </a:extLst>
                </p14:cNvPr>
                <p14:cNvContentPartPr/>
                <p14:nvPr/>
              </p14:nvContentPartPr>
              <p14:xfrm>
                <a:off x="10149052" y="4430783"/>
                <a:ext cx="98640" cy="115920"/>
              </p14:xfrm>
            </p:contentPart>
          </mc:Choice>
          <mc:Fallback>
            <p:pic>
              <p:nvPicPr>
                <p:cNvPr id="108" name="Ink 107">
                  <a:extLst>
                    <a:ext uri="{FF2B5EF4-FFF2-40B4-BE49-F238E27FC236}">
                      <a16:creationId xmlns:a16="http://schemas.microsoft.com/office/drawing/2014/main" id="{5683E396-41EE-EF03-1FB5-791FDB52B5A8}"/>
                    </a:ext>
                  </a:extLst>
                </p:cNvPr>
                <p:cNvPicPr/>
                <p:nvPr/>
              </p:nvPicPr>
              <p:blipFill>
                <a:blip r:embed="rId169"/>
                <a:stretch>
                  <a:fillRect/>
                </a:stretch>
              </p:blipFill>
              <p:spPr>
                <a:xfrm>
                  <a:off x="10131052" y="4412783"/>
                  <a:ext cx="134280" cy="151560"/>
                </a:xfrm>
                <a:prstGeom prst="rect">
                  <a:avLst/>
                </a:prstGeom>
              </p:spPr>
            </p:pic>
          </mc:Fallback>
        </mc:AlternateContent>
        <mc:AlternateContent xmlns:mc="http://schemas.openxmlformats.org/markup-compatibility/2006">
          <mc:Choice xmlns:p14="http://schemas.microsoft.com/office/powerpoint/2010/main" Requires="p14">
            <p:contentPart p14:bwMode="auto" r:id="rId170">
              <p14:nvContentPartPr>
                <p14:cNvPr id="109" name="Ink 108">
                  <a:extLst>
                    <a:ext uri="{FF2B5EF4-FFF2-40B4-BE49-F238E27FC236}">
                      <a16:creationId xmlns:a16="http://schemas.microsoft.com/office/drawing/2014/main" id="{1BB4E8D9-C114-7343-E19C-7A397DE2AC0F}"/>
                    </a:ext>
                  </a:extLst>
                </p14:cNvPr>
                <p14:cNvContentPartPr/>
                <p14:nvPr/>
              </p14:nvContentPartPr>
              <p14:xfrm>
                <a:off x="10281532" y="4426463"/>
                <a:ext cx="66240" cy="178920"/>
              </p14:xfrm>
            </p:contentPart>
          </mc:Choice>
          <mc:Fallback>
            <p:pic>
              <p:nvPicPr>
                <p:cNvPr id="109" name="Ink 108">
                  <a:extLst>
                    <a:ext uri="{FF2B5EF4-FFF2-40B4-BE49-F238E27FC236}">
                      <a16:creationId xmlns:a16="http://schemas.microsoft.com/office/drawing/2014/main" id="{1BB4E8D9-C114-7343-E19C-7A397DE2AC0F}"/>
                    </a:ext>
                  </a:extLst>
                </p:cNvPr>
                <p:cNvPicPr/>
                <p:nvPr/>
              </p:nvPicPr>
              <p:blipFill>
                <a:blip r:embed="rId171"/>
                <a:stretch>
                  <a:fillRect/>
                </a:stretch>
              </p:blipFill>
              <p:spPr>
                <a:xfrm>
                  <a:off x="10263532" y="4408823"/>
                  <a:ext cx="101880" cy="214560"/>
                </a:xfrm>
                <a:prstGeom prst="rect">
                  <a:avLst/>
                </a:prstGeom>
              </p:spPr>
            </p:pic>
          </mc:Fallback>
        </mc:AlternateContent>
        <mc:AlternateContent xmlns:mc="http://schemas.openxmlformats.org/markup-compatibility/2006">
          <mc:Choice xmlns:p14="http://schemas.microsoft.com/office/powerpoint/2010/main" Requires="p14">
            <p:contentPart p14:bwMode="auto" r:id="rId172">
              <p14:nvContentPartPr>
                <p14:cNvPr id="110" name="Ink 109">
                  <a:extLst>
                    <a:ext uri="{FF2B5EF4-FFF2-40B4-BE49-F238E27FC236}">
                      <a16:creationId xmlns:a16="http://schemas.microsoft.com/office/drawing/2014/main" id="{992A7B65-DE28-9780-DE5F-8FA53160D5E6}"/>
                    </a:ext>
                  </a:extLst>
                </p14:cNvPr>
                <p14:cNvContentPartPr/>
                <p14:nvPr/>
              </p14:nvContentPartPr>
              <p14:xfrm>
                <a:off x="10385572" y="4438703"/>
                <a:ext cx="67680" cy="161640"/>
              </p14:xfrm>
            </p:contentPart>
          </mc:Choice>
          <mc:Fallback>
            <p:pic>
              <p:nvPicPr>
                <p:cNvPr id="110" name="Ink 109">
                  <a:extLst>
                    <a:ext uri="{FF2B5EF4-FFF2-40B4-BE49-F238E27FC236}">
                      <a16:creationId xmlns:a16="http://schemas.microsoft.com/office/drawing/2014/main" id="{992A7B65-DE28-9780-DE5F-8FA53160D5E6}"/>
                    </a:ext>
                  </a:extLst>
                </p:cNvPr>
                <p:cNvPicPr/>
                <p:nvPr/>
              </p:nvPicPr>
              <p:blipFill>
                <a:blip r:embed="rId173"/>
                <a:stretch>
                  <a:fillRect/>
                </a:stretch>
              </p:blipFill>
              <p:spPr>
                <a:xfrm>
                  <a:off x="10367572" y="4420703"/>
                  <a:ext cx="103320" cy="197280"/>
                </a:xfrm>
                <a:prstGeom prst="rect">
                  <a:avLst/>
                </a:prstGeom>
              </p:spPr>
            </p:pic>
          </mc:Fallback>
        </mc:AlternateContent>
        <mc:AlternateContent xmlns:mc="http://schemas.openxmlformats.org/markup-compatibility/2006">
          <mc:Choice xmlns:p14="http://schemas.microsoft.com/office/powerpoint/2010/main" Requires="p14">
            <p:contentPart p14:bwMode="auto" r:id="rId174">
              <p14:nvContentPartPr>
                <p14:cNvPr id="111" name="Ink 110">
                  <a:extLst>
                    <a:ext uri="{FF2B5EF4-FFF2-40B4-BE49-F238E27FC236}">
                      <a16:creationId xmlns:a16="http://schemas.microsoft.com/office/drawing/2014/main" id="{579B7305-B96A-941E-EBFB-066542F1F34C}"/>
                    </a:ext>
                  </a:extLst>
                </p14:cNvPr>
                <p14:cNvContentPartPr/>
                <p14:nvPr/>
              </p14:nvContentPartPr>
              <p14:xfrm>
                <a:off x="10488532" y="4416743"/>
                <a:ext cx="85320" cy="145800"/>
              </p14:xfrm>
            </p:contentPart>
          </mc:Choice>
          <mc:Fallback>
            <p:pic>
              <p:nvPicPr>
                <p:cNvPr id="111" name="Ink 110">
                  <a:extLst>
                    <a:ext uri="{FF2B5EF4-FFF2-40B4-BE49-F238E27FC236}">
                      <a16:creationId xmlns:a16="http://schemas.microsoft.com/office/drawing/2014/main" id="{579B7305-B96A-941E-EBFB-066542F1F34C}"/>
                    </a:ext>
                  </a:extLst>
                </p:cNvPr>
                <p:cNvPicPr/>
                <p:nvPr/>
              </p:nvPicPr>
              <p:blipFill>
                <a:blip r:embed="rId175"/>
                <a:stretch>
                  <a:fillRect/>
                </a:stretch>
              </p:blipFill>
              <p:spPr>
                <a:xfrm>
                  <a:off x="10470892" y="4398743"/>
                  <a:ext cx="120960" cy="181440"/>
                </a:xfrm>
                <a:prstGeom prst="rect">
                  <a:avLst/>
                </a:prstGeom>
              </p:spPr>
            </p:pic>
          </mc:Fallback>
        </mc:AlternateContent>
        <mc:AlternateContent xmlns:mc="http://schemas.openxmlformats.org/markup-compatibility/2006">
          <mc:Choice xmlns:p14="http://schemas.microsoft.com/office/powerpoint/2010/main" Requires="p14">
            <p:contentPart p14:bwMode="auto" r:id="rId176">
              <p14:nvContentPartPr>
                <p14:cNvPr id="112" name="Ink 111">
                  <a:extLst>
                    <a:ext uri="{FF2B5EF4-FFF2-40B4-BE49-F238E27FC236}">
                      <a16:creationId xmlns:a16="http://schemas.microsoft.com/office/drawing/2014/main" id="{12F9D9A5-35BA-70CB-58FF-5F41929916E5}"/>
                    </a:ext>
                  </a:extLst>
                </p14:cNvPr>
                <p14:cNvContentPartPr/>
                <p14:nvPr/>
              </p14:nvContentPartPr>
              <p14:xfrm>
                <a:off x="10606252" y="4361303"/>
                <a:ext cx="139320" cy="214920"/>
              </p14:xfrm>
            </p:contentPart>
          </mc:Choice>
          <mc:Fallback>
            <p:pic>
              <p:nvPicPr>
                <p:cNvPr id="112" name="Ink 111">
                  <a:extLst>
                    <a:ext uri="{FF2B5EF4-FFF2-40B4-BE49-F238E27FC236}">
                      <a16:creationId xmlns:a16="http://schemas.microsoft.com/office/drawing/2014/main" id="{12F9D9A5-35BA-70CB-58FF-5F41929916E5}"/>
                    </a:ext>
                  </a:extLst>
                </p:cNvPr>
                <p:cNvPicPr/>
                <p:nvPr/>
              </p:nvPicPr>
              <p:blipFill>
                <a:blip r:embed="rId177"/>
                <a:stretch>
                  <a:fillRect/>
                </a:stretch>
              </p:blipFill>
              <p:spPr>
                <a:xfrm>
                  <a:off x="10588252" y="4343303"/>
                  <a:ext cx="174960" cy="250560"/>
                </a:xfrm>
                <a:prstGeom prst="rect">
                  <a:avLst/>
                </a:prstGeom>
              </p:spPr>
            </p:pic>
          </mc:Fallback>
        </mc:AlternateContent>
        <mc:AlternateContent xmlns:mc="http://schemas.openxmlformats.org/markup-compatibility/2006">
          <mc:Choice xmlns:p14="http://schemas.microsoft.com/office/powerpoint/2010/main" Requires="p14">
            <p:contentPart p14:bwMode="auto" r:id="rId178">
              <p14:nvContentPartPr>
                <p14:cNvPr id="113" name="Ink 112">
                  <a:extLst>
                    <a:ext uri="{FF2B5EF4-FFF2-40B4-BE49-F238E27FC236}">
                      <a16:creationId xmlns:a16="http://schemas.microsoft.com/office/drawing/2014/main" id="{63A57687-BCB6-D345-5500-C5AE2EE62ABD}"/>
                    </a:ext>
                  </a:extLst>
                </p14:cNvPr>
                <p14:cNvContentPartPr/>
                <p14:nvPr/>
              </p14:nvContentPartPr>
              <p14:xfrm>
                <a:off x="9792292" y="4232063"/>
                <a:ext cx="1188360" cy="452880"/>
              </p14:xfrm>
            </p:contentPart>
          </mc:Choice>
          <mc:Fallback>
            <p:pic>
              <p:nvPicPr>
                <p:cNvPr id="113" name="Ink 112">
                  <a:extLst>
                    <a:ext uri="{FF2B5EF4-FFF2-40B4-BE49-F238E27FC236}">
                      <a16:creationId xmlns:a16="http://schemas.microsoft.com/office/drawing/2014/main" id="{63A57687-BCB6-D345-5500-C5AE2EE62ABD}"/>
                    </a:ext>
                  </a:extLst>
                </p:cNvPr>
                <p:cNvPicPr/>
                <p:nvPr/>
              </p:nvPicPr>
              <p:blipFill>
                <a:blip r:embed="rId179"/>
                <a:stretch>
                  <a:fillRect/>
                </a:stretch>
              </p:blipFill>
              <p:spPr>
                <a:xfrm>
                  <a:off x="9774652" y="4214063"/>
                  <a:ext cx="1224000" cy="488520"/>
                </a:xfrm>
                <a:prstGeom prst="rect">
                  <a:avLst/>
                </a:prstGeom>
              </p:spPr>
            </p:pic>
          </mc:Fallback>
        </mc:AlternateContent>
        <mc:AlternateContent xmlns:mc="http://schemas.openxmlformats.org/markup-compatibility/2006">
          <mc:Choice xmlns:p14="http://schemas.microsoft.com/office/powerpoint/2010/main" Requires="p14">
            <p:contentPart p14:bwMode="auto" r:id="rId180">
              <p14:nvContentPartPr>
                <p14:cNvPr id="114" name="Ink 113">
                  <a:extLst>
                    <a:ext uri="{FF2B5EF4-FFF2-40B4-BE49-F238E27FC236}">
                      <a16:creationId xmlns:a16="http://schemas.microsoft.com/office/drawing/2014/main" id="{3F0871BE-4F3A-5C5A-1F7E-F5310E926C0B}"/>
                    </a:ext>
                  </a:extLst>
                </p14:cNvPr>
                <p14:cNvContentPartPr/>
                <p14:nvPr/>
              </p14:nvContentPartPr>
              <p14:xfrm>
                <a:off x="5651932" y="3623303"/>
                <a:ext cx="4145400" cy="813600"/>
              </p14:xfrm>
            </p:contentPart>
          </mc:Choice>
          <mc:Fallback>
            <p:pic>
              <p:nvPicPr>
                <p:cNvPr id="114" name="Ink 113">
                  <a:extLst>
                    <a:ext uri="{FF2B5EF4-FFF2-40B4-BE49-F238E27FC236}">
                      <a16:creationId xmlns:a16="http://schemas.microsoft.com/office/drawing/2014/main" id="{3F0871BE-4F3A-5C5A-1F7E-F5310E926C0B}"/>
                    </a:ext>
                  </a:extLst>
                </p:cNvPr>
                <p:cNvPicPr/>
                <p:nvPr/>
              </p:nvPicPr>
              <p:blipFill>
                <a:blip r:embed="rId181"/>
                <a:stretch>
                  <a:fillRect/>
                </a:stretch>
              </p:blipFill>
              <p:spPr>
                <a:xfrm>
                  <a:off x="5634292" y="3605303"/>
                  <a:ext cx="4181040" cy="849240"/>
                </a:xfrm>
                <a:prstGeom prst="rect">
                  <a:avLst/>
                </a:prstGeom>
              </p:spPr>
            </p:pic>
          </mc:Fallback>
        </mc:AlternateContent>
        <mc:AlternateContent xmlns:mc="http://schemas.openxmlformats.org/markup-compatibility/2006">
          <mc:Choice xmlns:p14="http://schemas.microsoft.com/office/powerpoint/2010/main" Requires="p14">
            <p:contentPart p14:bwMode="auto" r:id="rId182">
              <p14:nvContentPartPr>
                <p14:cNvPr id="115" name="Ink 114">
                  <a:extLst>
                    <a:ext uri="{FF2B5EF4-FFF2-40B4-BE49-F238E27FC236}">
                      <a16:creationId xmlns:a16="http://schemas.microsoft.com/office/drawing/2014/main" id="{FD557D40-A0FF-3F5D-C113-7143FFA98F67}"/>
                    </a:ext>
                  </a:extLst>
                </p14:cNvPr>
                <p14:cNvContentPartPr/>
                <p14:nvPr/>
              </p14:nvContentPartPr>
              <p14:xfrm>
                <a:off x="5570572" y="4360223"/>
                <a:ext cx="262080" cy="181800"/>
              </p14:xfrm>
            </p:contentPart>
          </mc:Choice>
          <mc:Fallback>
            <p:pic>
              <p:nvPicPr>
                <p:cNvPr id="115" name="Ink 114">
                  <a:extLst>
                    <a:ext uri="{FF2B5EF4-FFF2-40B4-BE49-F238E27FC236}">
                      <a16:creationId xmlns:a16="http://schemas.microsoft.com/office/drawing/2014/main" id="{FD557D40-A0FF-3F5D-C113-7143FFA98F67}"/>
                    </a:ext>
                  </a:extLst>
                </p:cNvPr>
                <p:cNvPicPr/>
                <p:nvPr/>
              </p:nvPicPr>
              <p:blipFill>
                <a:blip r:embed="rId183"/>
                <a:stretch>
                  <a:fillRect/>
                </a:stretch>
              </p:blipFill>
              <p:spPr>
                <a:xfrm>
                  <a:off x="5552572" y="4342223"/>
                  <a:ext cx="297720" cy="217440"/>
                </a:xfrm>
                <a:prstGeom prst="rect">
                  <a:avLst/>
                </a:prstGeom>
              </p:spPr>
            </p:pic>
          </mc:Fallback>
        </mc:AlternateContent>
        <mc:AlternateContent xmlns:mc="http://schemas.openxmlformats.org/markup-compatibility/2006">
          <mc:Choice xmlns:p14="http://schemas.microsoft.com/office/powerpoint/2010/main" Requires="p14">
            <p:contentPart p14:bwMode="auto" r:id="rId184">
              <p14:nvContentPartPr>
                <p14:cNvPr id="117" name="Ink 116">
                  <a:extLst>
                    <a:ext uri="{FF2B5EF4-FFF2-40B4-BE49-F238E27FC236}">
                      <a16:creationId xmlns:a16="http://schemas.microsoft.com/office/drawing/2014/main" id="{797C9189-43C6-A609-E3D3-4998FAC4E8F2}"/>
                    </a:ext>
                  </a:extLst>
                </p14:cNvPr>
                <p14:cNvContentPartPr/>
                <p14:nvPr/>
              </p14:nvContentPartPr>
              <p14:xfrm>
                <a:off x="5094292" y="4824623"/>
                <a:ext cx="1823760" cy="834840"/>
              </p14:xfrm>
            </p:contentPart>
          </mc:Choice>
          <mc:Fallback>
            <p:pic>
              <p:nvPicPr>
                <p:cNvPr id="117" name="Ink 116">
                  <a:extLst>
                    <a:ext uri="{FF2B5EF4-FFF2-40B4-BE49-F238E27FC236}">
                      <a16:creationId xmlns:a16="http://schemas.microsoft.com/office/drawing/2014/main" id="{797C9189-43C6-A609-E3D3-4998FAC4E8F2}"/>
                    </a:ext>
                  </a:extLst>
                </p:cNvPr>
                <p:cNvPicPr/>
                <p:nvPr/>
              </p:nvPicPr>
              <p:blipFill>
                <a:blip r:embed="rId185"/>
                <a:stretch>
                  <a:fillRect/>
                </a:stretch>
              </p:blipFill>
              <p:spPr>
                <a:xfrm>
                  <a:off x="5076652" y="4806983"/>
                  <a:ext cx="1859400" cy="870480"/>
                </a:xfrm>
                <a:prstGeom prst="rect">
                  <a:avLst/>
                </a:prstGeom>
              </p:spPr>
            </p:pic>
          </mc:Fallback>
        </mc:AlternateContent>
        <mc:AlternateContent xmlns:mc="http://schemas.openxmlformats.org/markup-compatibility/2006">
          <mc:Choice xmlns:p14="http://schemas.microsoft.com/office/powerpoint/2010/main" Requires="p14">
            <p:contentPart p14:bwMode="auto" r:id="rId186">
              <p14:nvContentPartPr>
                <p14:cNvPr id="118" name="Ink 117">
                  <a:extLst>
                    <a:ext uri="{FF2B5EF4-FFF2-40B4-BE49-F238E27FC236}">
                      <a16:creationId xmlns:a16="http://schemas.microsoft.com/office/drawing/2014/main" id="{3F960D73-01C3-D524-2296-B0D524E13ADD}"/>
                    </a:ext>
                  </a:extLst>
                </p14:cNvPr>
                <p14:cNvContentPartPr/>
                <p14:nvPr/>
              </p14:nvContentPartPr>
              <p14:xfrm>
                <a:off x="6683692" y="5661983"/>
                <a:ext cx="326160" cy="200160"/>
              </p14:xfrm>
            </p:contentPart>
          </mc:Choice>
          <mc:Fallback>
            <p:pic>
              <p:nvPicPr>
                <p:cNvPr id="118" name="Ink 117">
                  <a:extLst>
                    <a:ext uri="{FF2B5EF4-FFF2-40B4-BE49-F238E27FC236}">
                      <a16:creationId xmlns:a16="http://schemas.microsoft.com/office/drawing/2014/main" id="{3F960D73-01C3-D524-2296-B0D524E13ADD}"/>
                    </a:ext>
                  </a:extLst>
                </p:cNvPr>
                <p:cNvPicPr/>
                <p:nvPr/>
              </p:nvPicPr>
              <p:blipFill>
                <a:blip r:embed="rId187"/>
                <a:stretch>
                  <a:fillRect/>
                </a:stretch>
              </p:blipFill>
              <p:spPr>
                <a:xfrm>
                  <a:off x="6665692" y="5644343"/>
                  <a:ext cx="361800" cy="235800"/>
                </a:xfrm>
                <a:prstGeom prst="rect">
                  <a:avLst/>
                </a:prstGeom>
              </p:spPr>
            </p:pic>
          </mc:Fallback>
        </mc:AlternateContent>
        <mc:AlternateContent xmlns:mc="http://schemas.openxmlformats.org/markup-compatibility/2006">
          <mc:Choice xmlns:p14="http://schemas.microsoft.com/office/powerpoint/2010/main" Requires="p14">
            <p:contentPart p14:bwMode="auto" r:id="rId188">
              <p14:nvContentPartPr>
                <p14:cNvPr id="119" name="Ink 118">
                  <a:extLst>
                    <a:ext uri="{FF2B5EF4-FFF2-40B4-BE49-F238E27FC236}">
                      <a16:creationId xmlns:a16="http://schemas.microsoft.com/office/drawing/2014/main" id="{A4C6DDA3-528F-1FE9-4843-46BF3C288E66}"/>
                    </a:ext>
                  </a:extLst>
                </p14:cNvPr>
                <p14:cNvContentPartPr/>
                <p14:nvPr/>
              </p14:nvContentPartPr>
              <p14:xfrm>
                <a:off x="6578212" y="5790143"/>
                <a:ext cx="364320" cy="403920"/>
              </p14:xfrm>
            </p:contentPart>
          </mc:Choice>
          <mc:Fallback>
            <p:pic>
              <p:nvPicPr>
                <p:cNvPr id="119" name="Ink 118">
                  <a:extLst>
                    <a:ext uri="{FF2B5EF4-FFF2-40B4-BE49-F238E27FC236}">
                      <a16:creationId xmlns:a16="http://schemas.microsoft.com/office/drawing/2014/main" id="{A4C6DDA3-528F-1FE9-4843-46BF3C288E66}"/>
                    </a:ext>
                  </a:extLst>
                </p:cNvPr>
                <p:cNvPicPr/>
                <p:nvPr/>
              </p:nvPicPr>
              <p:blipFill>
                <a:blip r:embed="rId189"/>
                <a:stretch>
                  <a:fillRect/>
                </a:stretch>
              </p:blipFill>
              <p:spPr>
                <a:xfrm>
                  <a:off x="6560212" y="5772503"/>
                  <a:ext cx="399960" cy="439560"/>
                </a:xfrm>
                <a:prstGeom prst="rect">
                  <a:avLst/>
                </a:prstGeom>
              </p:spPr>
            </p:pic>
          </mc:Fallback>
        </mc:AlternateContent>
        <mc:AlternateContent xmlns:mc="http://schemas.openxmlformats.org/markup-compatibility/2006">
          <mc:Choice xmlns:p14="http://schemas.microsoft.com/office/powerpoint/2010/main" Requires="p14">
            <p:contentPart p14:bwMode="auto" r:id="rId190">
              <p14:nvContentPartPr>
                <p14:cNvPr id="120" name="Ink 119">
                  <a:extLst>
                    <a:ext uri="{FF2B5EF4-FFF2-40B4-BE49-F238E27FC236}">
                      <a16:creationId xmlns:a16="http://schemas.microsoft.com/office/drawing/2014/main" id="{951BED61-2B42-BCCD-5BE1-54F9568F6529}"/>
                    </a:ext>
                  </a:extLst>
                </p14:cNvPr>
                <p14:cNvContentPartPr/>
                <p14:nvPr/>
              </p14:nvContentPartPr>
              <p14:xfrm>
                <a:off x="6921652" y="5779703"/>
                <a:ext cx="47880" cy="294120"/>
              </p14:xfrm>
            </p:contentPart>
          </mc:Choice>
          <mc:Fallback>
            <p:pic>
              <p:nvPicPr>
                <p:cNvPr id="120" name="Ink 119">
                  <a:extLst>
                    <a:ext uri="{FF2B5EF4-FFF2-40B4-BE49-F238E27FC236}">
                      <a16:creationId xmlns:a16="http://schemas.microsoft.com/office/drawing/2014/main" id="{951BED61-2B42-BCCD-5BE1-54F9568F6529}"/>
                    </a:ext>
                  </a:extLst>
                </p:cNvPr>
                <p:cNvPicPr/>
                <p:nvPr/>
              </p:nvPicPr>
              <p:blipFill>
                <a:blip r:embed="rId191"/>
                <a:stretch>
                  <a:fillRect/>
                </a:stretch>
              </p:blipFill>
              <p:spPr>
                <a:xfrm>
                  <a:off x="6904012" y="5761703"/>
                  <a:ext cx="83520" cy="32976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92">
            <p14:nvContentPartPr>
              <p14:cNvPr id="122" name="Ink 121">
                <a:extLst>
                  <a:ext uri="{FF2B5EF4-FFF2-40B4-BE49-F238E27FC236}">
                    <a16:creationId xmlns:a16="http://schemas.microsoft.com/office/drawing/2014/main" id="{BDF8F6E8-3882-D578-1A21-D155DA2A075E}"/>
                  </a:ext>
                </a:extLst>
              </p14:cNvPr>
              <p14:cNvContentPartPr/>
              <p14:nvPr/>
            </p14:nvContentPartPr>
            <p14:xfrm>
              <a:off x="10064812" y="4735703"/>
              <a:ext cx="346680" cy="45360"/>
            </p14:xfrm>
          </p:contentPart>
        </mc:Choice>
        <mc:Fallback>
          <p:pic>
            <p:nvPicPr>
              <p:cNvPr id="122" name="Ink 121">
                <a:extLst>
                  <a:ext uri="{FF2B5EF4-FFF2-40B4-BE49-F238E27FC236}">
                    <a16:creationId xmlns:a16="http://schemas.microsoft.com/office/drawing/2014/main" id="{BDF8F6E8-3882-D578-1A21-D155DA2A075E}"/>
                  </a:ext>
                </a:extLst>
              </p:cNvPr>
              <p:cNvPicPr/>
              <p:nvPr/>
            </p:nvPicPr>
            <p:blipFill>
              <a:blip r:embed="rId193"/>
              <a:stretch>
                <a:fillRect/>
              </a:stretch>
            </p:blipFill>
            <p:spPr>
              <a:xfrm>
                <a:off x="10046812" y="4717703"/>
                <a:ext cx="382320" cy="81000"/>
              </a:xfrm>
              <a:prstGeom prst="rect">
                <a:avLst/>
              </a:prstGeom>
            </p:spPr>
          </p:pic>
        </mc:Fallback>
      </mc:AlternateContent>
    </p:spTree>
    <p:extLst>
      <p:ext uri="{BB962C8B-B14F-4D97-AF65-F5344CB8AC3E}">
        <p14:creationId xmlns:p14="http://schemas.microsoft.com/office/powerpoint/2010/main" val="6041396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1CCC554-5F5F-4C41-842A-E233080CC55E}"/>
              </a:ext>
            </a:extLst>
          </p:cNvPr>
          <p:cNvSpPr>
            <a:spLocks noGrp="1"/>
          </p:cNvSpPr>
          <p:nvPr>
            <p:ph type="sldNum" sz="quarter" idx="12"/>
          </p:nvPr>
        </p:nvSpPr>
        <p:spPr>
          <a:xfrm>
            <a:off x="11701102" y="6446501"/>
            <a:ext cx="330114" cy="366087"/>
          </a:xfrm>
        </p:spPr>
        <p:txBody>
          <a:bodyPr/>
          <a:lstStyle/>
          <a:p>
            <a:fld id="{96E69268-9C8B-4EBF-A9EE-DC5DC2D48DC3}" type="slidenum">
              <a:rPr lang="en-US" sz="1333"/>
              <a:pPr/>
              <a:t>15</a:t>
            </a:fld>
            <a:endParaRPr lang="en-US" sz="1333" dirty="0">
              <a:latin typeface="Segoe UI Black" panose="020B0A02040204020203" pitchFamily="34" charset="0"/>
              <a:ea typeface="Segoe UI Black" panose="020B0A02040204020203" pitchFamily="34" charset="0"/>
            </a:endParaRPr>
          </a:p>
        </p:txBody>
      </p:sp>
      <p:sp>
        <p:nvSpPr>
          <p:cNvPr id="90" name="TextBox 89">
            <a:extLst>
              <a:ext uri="{FF2B5EF4-FFF2-40B4-BE49-F238E27FC236}">
                <a16:creationId xmlns:a16="http://schemas.microsoft.com/office/drawing/2014/main" id="{C8312175-0071-5A91-06A9-3499F67EC833}"/>
              </a:ext>
            </a:extLst>
          </p:cNvPr>
          <p:cNvSpPr txBox="1"/>
          <p:nvPr/>
        </p:nvSpPr>
        <p:spPr>
          <a:xfrm>
            <a:off x="191294" y="895"/>
            <a:ext cx="11231710" cy="646203"/>
          </a:xfrm>
          <a:prstGeom prst="rect">
            <a:avLst/>
          </a:prstGeom>
          <a:noFill/>
        </p:spPr>
        <p:txBody>
          <a:bodyPr wrap="square" rtlCol="0">
            <a:spAutoFit/>
          </a:bodyPr>
          <a:lstStyle/>
          <a:p>
            <a:r>
              <a:rPr lang="en-US" sz="3599" dirty="0">
                <a:latin typeface="Cooper Black" panose="0208090404030B020404" pitchFamily="18" charset="0"/>
              </a:rPr>
              <a:t>Sequence of calls</a:t>
            </a:r>
            <a:endParaRPr lang="en-IN" sz="3599" dirty="0">
              <a:latin typeface="Cooper Black" panose="0208090404030B020404" pitchFamily="18" charset="0"/>
            </a:endParaRPr>
          </a:p>
        </p:txBody>
      </p:sp>
      <p:sp>
        <p:nvSpPr>
          <p:cNvPr id="2" name="TextBox 1">
            <a:extLst>
              <a:ext uri="{FF2B5EF4-FFF2-40B4-BE49-F238E27FC236}">
                <a16:creationId xmlns:a16="http://schemas.microsoft.com/office/drawing/2014/main" id="{0B33C8CC-0F2E-5DA3-7FA8-B6BA9EE56AA2}"/>
              </a:ext>
            </a:extLst>
          </p:cNvPr>
          <p:cNvSpPr txBox="1"/>
          <p:nvPr/>
        </p:nvSpPr>
        <p:spPr>
          <a:xfrm>
            <a:off x="9249806" y="6491044"/>
            <a:ext cx="2961680" cy="276999"/>
          </a:xfrm>
          <a:prstGeom prst="rect">
            <a:avLst/>
          </a:prstGeom>
          <a:noFill/>
        </p:spPr>
        <p:txBody>
          <a:bodyPr wrap="square" rtlCol="0">
            <a:spAutoFit/>
          </a:bodyPr>
          <a:lstStyle/>
          <a:p>
            <a:r>
              <a:rPr lang="en-US" sz="1200" dirty="0">
                <a:latin typeface="Cooper Black" panose="0208090404030B020404" pitchFamily="18" charset="0"/>
              </a:rPr>
              <a:t>www.anubhavtrainings.com</a:t>
            </a:r>
            <a:endParaRPr lang="en-IN" sz="1200" dirty="0">
              <a:latin typeface="Cooper Black" panose="0208090404030B020404" pitchFamily="18" charset="0"/>
            </a:endParaRPr>
          </a:p>
        </p:txBody>
      </p:sp>
      <p:pic>
        <p:nvPicPr>
          <p:cNvPr id="3" name="Picture 2">
            <a:extLst>
              <a:ext uri="{FF2B5EF4-FFF2-40B4-BE49-F238E27FC236}">
                <a16:creationId xmlns:a16="http://schemas.microsoft.com/office/drawing/2014/main" id="{F89C887D-D9BC-50F6-8EC1-542E14ED8A8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688213" y="45412"/>
            <a:ext cx="436629" cy="431260"/>
          </a:xfrm>
          <a:prstGeom prst="rect">
            <a:avLst/>
          </a:prstGeom>
          <a:effectLst>
            <a:outerShdw blurRad="50800" dist="38100" dir="2700000" algn="tl" rotWithShape="0">
              <a:prstClr val="black">
                <a:alpha val="40000"/>
              </a:prstClr>
            </a:outerShdw>
          </a:effectLst>
        </p:spPr>
      </p:pic>
      <p:sp>
        <p:nvSpPr>
          <p:cNvPr id="5" name="Smiley Face 4">
            <a:extLst>
              <a:ext uri="{FF2B5EF4-FFF2-40B4-BE49-F238E27FC236}">
                <a16:creationId xmlns:a16="http://schemas.microsoft.com/office/drawing/2014/main" id="{397C1A14-8545-15D4-A4BE-883A4A247DF4}"/>
              </a:ext>
            </a:extLst>
          </p:cNvPr>
          <p:cNvSpPr/>
          <p:nvPr/>
        </p:nvSpPr>
        <p:spPr>
          <a:xfrm>
            <a:off x="333772" y="620688"/>
            <a:ext cx="432049" cy="432048"/>
          </a:xfrm>
          <a:prstGeom prst="smileyFac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7" name="Straight Connector 6">
            <a:extLst>
              <a:ext uri="{FF2B5EF4-FFF2-40B4-BE49-F238E27FC236}">
                <a16:creationId xmlns:a16="http://schemas.microsoft.com/office/drawing/2014/main" id="{739F3C4B-CCF8-C0B5-DB02-9D9A5CE7C4C7}"/>
              </a:ext>
            </a:extLst>
          </p:cNvPr>
          <p:cNvCxnSpPr>
            <a:stCxn id="5" idx="4"/>
          </p:cNvCxnSpPr>
          <p:nvPr/>
        </p:nvCxnSpPr>
        <p:spPr>
          <a:xfrm flipH="1">
            <a:off x="549796" y="1052736"/>
            <a:ext cx="1" cy="5616624"/>
          </a:xfrm>
          <a:prstGeom prst="line">
            <a:avLst/>
          </a:prstGeom>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8" name="Rectangle 7">
            <a:extLst>
              <a:ext uri="{FF2B5EF4-FFF2-40B4-BE49-F238E27FC236}">
                <a16:creationId xmlns:a16="http://schemas.microsoft.com/office/drawing/2014/main" id="{9BDCE121-3119-56ED-A335-B960F01B5B4D}"/>
              </a:ext>
            </a:extLst>
          </p:cNvPr>
          <p:cNvSpPr/>
          <p:nvPr/>
        </p:nvSpPr>
        <p:spPr>
          <a:xfrm>
            <a:off x="1485900" y="620688"/>
            <a:ext cx="1512168" cy="43204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Fiori app</a:t>
            </a:r>
          </a:p>
        </p:txBody>
      </p:sp>
      <p:cxnSp>
        <p:nvCxnSpPr>
          <p:cNvPr id="9" name="Straight Connector 8">
            <a:extLst>
              <a:ext uri="{FF2B5EF4-FFF2-40B4-BE49-F238E27FC236}">
                <a16:creationId xmlns:a16="http://schemas.microsoft.com/office/drawing/2014/main" id="{2BEE97BF-4614-BD76-12F5-DD97C3F87440}"/>
              </a:ext>
            </a:extLst>
          </p:cNvPr>
          <p:cNvCxnSpPr/>
          <p:nvPr/>
        </p:nvCxnSpPr>
        <p:spPr>
          <a:xfrm flipH="1">
            <a:off x="2241984" y="1031576"/>
            <a:ext cx="1" cy="5616624"/>
          </a:xfrm>
          <a:prstGeom prst="line">
            <a:avLst/>
          </a:prstGeom>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0" name="Rectangle 9">
            <a:extLst>
              <a:ext uri="{FF2B5EF4-FFF2-40B4-BE49-F238E27FC236}">
                <a16:creationId xmlns:a16="http://schemas.microsoft.com/office/drawing/2014/main" id="{BE766A60-0B77-9765-9547-75DA3C9E35D8}"/>
              </a:ext>
            </a:extLst>
          </p:cNvPr>
          <p:cNvSpPr/>
          <p:nvPr/>
        </p:nvSpPr>
        <p:spPr>
          <a:xfrm>
            <a:off x="3646140" y="617548"/>
            <a:ext cx="1512168" cy="43204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OData</a:t>
            </a:r>
          </a:p>
        </p:txBody>
      </p:sp>
      <p:cxnSp>
        <p:nvCxnSpPr>
          <p:cNvPr id="11" name="Straight Connector 10">
            <a:extLst>
              <a:ext uri="{FF2B5EF4-FFF2-40B4-BE49-F238E27FC236}">
                <a16:creationId xmlns:a16="http://schemas.microsoft.com/office/drawing/2014/main" id="{5CC8DF21-EA0F-9512-CEF2-B1ECA3B42F08}"/>
              </a:ext>
            </a:extLst>
          </p:cNvPr>
          <p:cNvCxnSpPr/>
          <p:nvPr/>
        </p:nvCxnSpPr>
        <p:spPr>
          <a:xfrm flipH="1">
            <a:off x="4402224" y="1028436"/>
            <a:ext cx="1" cy="5616624"/>
          </a:xfrm>
          <a:prstGeom prst="line">
            <a:avLst/>
          </a:prstGeom>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2" name="Rectangle 11">
            <a:extLst>
              <a:ext uri="{FF2B5EF4-FFF2-40B4-BE49-F238E27FC236}">
                <a16:creationId xmlns:a16="http://schemas.microsoft.com/office/drawing/2014/main" id="{BD51BE1F-ACBE-B1AD-32FF-87583ACDEE22}"/>
              </a:ext>
            </a:extLst>
          </p:cNvPr>
          <p:cNvSpPr/>
          <p:nvPr/>
        </p:nvSpPr>
        <p:spPr>
          <a:xfrm>
            <a:off x="6038971" y="614953"/>
            <a:ext cx="1512168" cy="43204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RAP</a:t>
            </a:r>
          </a:p>
        </p:txBody>
      </p:sp>
      <p:cxnSp>
        <p:nvCxnSpPr>
          <p:cNvPr id="13" name="Straight Connector 12">
            <a:extLst>
              <a:ext uri="{FF2B5EF4-FFF2-40B4-BE49-F238E27FC236}">
                <a16:creationId xmlns:a16="http://schemas.microsoft.com/office/drawing/2014/main" id="{18729125-FE73-9F26-4CBC-38C2E30231B4}"/>
              </a:ext>
            </a:extLst>
          </p:cNvPr>
          <p:cNvCxnSpPr/>
          <p:nvPr/>
        </p:nvCxnSpPr>
        <p:spPr>
          <a:xfrm flipH="1">
            <a:off x="6795055" y="1025841"/>
            <a:ext cx="1" cy="5616624"/>
          </a:xfrm>
          <a:prstGeom prst="line">
            <a:avLst/>
          </a:prstGeom>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4" name="Rectangle 13">
            <a:extLst>
              <a:ext uri="{FF2B5EF4-FFF2-40B4-BE49-F238E27FC236}">
                <a16:creationId xmlns:a16="http://schemas.microsoft.com/office/drawing/2014/main" id="{17B78569-0C1B-210A-D929-CD73423A176B}"/>
              </a:ext>
            </a:extLst>
          </p:cNvPr>
          <p:cNvSpPr/>
          <p:nvPr/>
        </p:nvSpPr>
        <p:spPr>
          <a:xfrm>
            <a:off x="10378888" y="636113"/>
            <a:ext cx="1512168" cy="43204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HANADB</a:t>
            </a:r>
          </a:p>
        </p:txBody>
      </p:sp>
      <p:cxnSp>
        <p:nvCxnSpPr>
          <p:cNvPr id="15" name="Straight Connector 14">
            <a:extLst>
              <a:ext uri="{FF2B5EF4-FFF2-40B4-BE49-F238E27FC236}">
                <a16:creationId xmlns:a16="http://schemas.microsoft.com/office/drawing/2014/main" id="{8EB3ACAC-1578-5827-40B1-A7819B4B37D8}"/>
              </a:ext>
            </a:extLst>
          </p:cNvPr>
          <p:cNvCxnSpPr/>
          <p:nvPr/>
        </p:nvCxnSpPr>
        <p:spPr>
          <a:xfrm flipH="1">
            <a:off x="11134972" y="1047001"/>
            <a:ext cx="1" cy="5616624"/>
          </a:xfrm>
          <a:prstGeom prst="line">
            <a:avLst/>
          </a:prstGeom>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7" name="Straight Arrow Connector 16">
            <a:extLst>
              <a:ext uri="{FF2B5EF4-FFF2-40B4-BE49-F238E27FC236}">
                <a16:creationId xmlns:a16="http://schemas.microsoft.com/office/drawing/2014/main" id="{94388A78-D9C3-6072-DA2E-C462DCA5E7A9}"/>
              </a:ext>
            </a:extLst>
          </p:cNvPr>
          <p:cNvCxnSpPr/>
          <p:nvPr/>
        </p:nvCxnSpPr>
        <p:spPr>
          <a:xfrm>
            <a:off x="549796" y="1340768"/>
            <a:ext cx="169218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D08B3EDD-CC43-3268-28A6-756C333A62DE}"/>
              </a:ext>
            </a:extLst>
          </p:cNvPr>
          <p:cNvCxnSpPr>
            <a:cxnSpLocks/>
          </p:cNvCxnSpPr>
          <p:nvPr/>
        </p:nvCxnSpPr>
        <p:spPr>
          <a:xfrm>
            <a:off x="2277988" y="1556792"/>
            <a:ext cx="212423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F71A387C-3FD3-BAC8-A05C-510332A11559}"/>
              </a:ext>
            </a:extLst>
          </p:cNvPr>
          <p:cNvCxnSpPr>
            <a:cxnSpLocks/>
            <a:endCxn id="27" idx="0"/>
          </p:cNvCxnSpPr>
          <p:nvPr/>
        </p:nvCxnSpPr>
        <p:spPr>
          <a:xfrm flipV="1">
            <a:off x="4402224" y="1823664"/>
            <a:ext cx="2369972" cy="211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24CEBFA-7D66-E94D-D40A-63258B060367}"/>
              </a:ext>
            </a:extLst>
          </p:cNvPr>
          <p:cNvCxnSpPr>
            <a:cxnSpLocks/>
            <a:endCxn id="24" idx="0"/>
          </p:cNvCxnSpPr>
          <p:nvPr/>
        </p:nvCxnSpPr>
        <p:spPr>
          <a:xfrm flipV="1">
            <a:off x="6814492" y="2330347"/>
            <a:ext cx="4309049" cy="185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47F6AAB8-91A8-D9A9-2E76-87F7A9BBECAA}"/>
              </a:ext>
            </a:extLst>
          </p:cNvPr>
          <p:cNvSpPr/>
          <p:nvPr/>
        </p:nvSpPr>
        <p:spPr>
          <a:xfrm>
            <a:off x="11100681" y="2330347"/>
            <a:ext cx="45719" cy="27699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6" name="Straight Arrow Connector 25">
            <a:extLst>
              <a:ext uri="{FF2B5EF4-FFF2-40B4-BE49-F238E27FC236}">
                <a16:creationId xmlns:a16="http://schemas.microsoft.com/office/drawing/2014/main" id="{092014B3-4B0B-2CF8-1AB7-DB3DB9197B27}"/>
              </a:ext>
            </a:extLst>
          </p:cNvPr>
          <p:cNvCxnSpPr>
            <a:cxnSpLocks/>
            <a:stCxn id="24" idx="2"/>
            <a:endCxn id="27" idx="2"/>
          </p:cNvCxnSpPr>
          <p:nvPr/>
        </p:nvCxnSpPr>
        <p:spPr>
          <a:xfrm flipH="1" flipV="1">
            <a:off x="6772196" y="2600327"/>
            <a:ext cx="4351345" cy="70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7EB172FB-168C-E9B2-8D4F-1E62E12E083D}"/>
              </a:ext>
            </a:extLst>
          </p:cNvPr>
          <p:cNvSpPr/>
          <p:nvPr/>
        </p:nvSpPr>
        <p:spPr>
          <a:xfrm>
            <a:off x="6749336" y="1823664"/>
            <a:ext cx="45719" cy="77666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9" name="Straight Arrow Connector 28">
            <a:extLst>
              <a:ext uri="{FF2B5EF4-FFF2-40B4-BE49-F238E27FC236}">
                <a16:creationId xmlns:a16="http://schemas.microsoft.com/office/drawing/2014/main" id="{E22502EA-3465-5BBA-216F-3403C31FEB87}"/>
              </a:ext>
            </a:extLst>
          </p:cNvPr>
          <p:cNvCxnSpPr>
            <a:cxnSpLocks/>
            <a:stCxn id="27" idx="2"/>
          </p:cNvCxnSpPr>
          <p:nvPr/>
        </p:nvCxnSpPr>
        <p:spPr>
          <a:xfrm flipH="1">
            <a:off x="4447943" y="2600327"/>
            <a:ext cx="2324253" cy="70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747FA871-0F65-385D-2234-09E1A99F32E3}"/>
              </a:ext>
            </a:extLst>
          </p:cNvPr>
          <p:cNvCxnSpPr/>
          <p:nvPr/>
        </p:nvCxnSpPr>
        <p:spPr>
          <a:xfrm flipH="1">
            <a:off x="2277988" y="2924944"/>
            <a:ext cx="212423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ED4F9DC7-B795-4DA8-C1EB-5C6E338265E0}"/>
              </a:ext>
            </a:extLst>
          </p:cNvPr>
          <p:cNvCxnSpPr/>
          <p:nvPr/>
        </p:nvCxnSpPr>
        <p:spPr>
          <a:xfrm flipH="1">
            <a:off x="549796" y="3212976"/>
            <a:ext cx="169218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37295707-1C64-EFC0-49D4-938F2BA18F41}"/>
              </a:ext>
            </a:extLst>
          </p:cNvPr>
          <p:cNvSpPr/>
          <p:nvPr/>
        </p:nvSpPr>
        <p:spPr>
          <a:xfrm>
            <a:off x="4402224" y="1553654"/>
            <a:ext cx="45719" cy="129928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5" name="Rectangle 34">
            <a:extLst>
              <a:ext uri="{FF2B5EF4-FFF2-40B4-BE49-F238E27FC236}">
                <a16:creationId xmlns:a16="http://schemas.microsoft.com/office/drawing/2014/main" id="{8EFCCC11-1FB8-B25F-1B53-A6D149BFC7BA}"/>
              </a:ext>
            </a:extLst>
          </p:cNvPr>
          <p:cNvSpPr/>
          <p:nvPr/>
        </p:nvSpPr>
        <p:spPr>
          <a:xfrm>
            <a:off x="2232269" y="1364624"/>
            <a:ext cx="45719" cy="184834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5524566F-6F2A-F095-3C3F-14536EC01361}"/>
              </a:ext>
            </a:extLst>
          </p:cNvPr>
          <p:cNvSpPr/>
          <p:nvPr/>
        </p:nvSpPr>
        <p:spPr>
          <a:xfrm>
            <a:off x="8263679" y="633381"/>
            <a:ext cx="1512168" cy="432048"/>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BIMP</a:t>
            </a:r>
          </a:p>
        </p:txBody>
      </p:sp>
      <p:cxnSp>
        <p:nvCxnSpPr>
          <p:cNvPr id="41" name="Straight Connector 40">
            <a:extLst>
              <a:ext uri="{FF2B5EF4-FFF2-40B4-BE49-F238E27FC236}">
                <a16:creationId xmlns:a16="http://schemas.microsoft.com/office/drawing/2014/main" id="{36274AFA-4073-6370-09FC-0ADFF13210E0}"/>
              </a:ext>
            </a:extLst>
          </p:cNvPr>
          <p:cNvCxnSpPr/>
          <p:nvPr/>
        </p:nvCxnSpPr>
        <p:spPr>
          <a:xfrm flipH="1">
            <a:off x="9019763" y="1044269"/>
            <a:ext cx="1" cy="5616624"/>
          </a:xfrm>
          <a:prstGeom prst="line">
            <a:avLst/>
          </a:prstGeom>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3" name="Straight Arrow Connector 42">
            <a:extLst>
              <a:ext uri="{FF2B5EF4-FFF2-40B4-BE49-F238E27FC236}">
                <a16:creationId xmlns:a16="http://schemas.microsoft.com/office/drawing/2014/main" id="{EE8236B2-722A-E639-A076-5E475FCD4754}"/>
              </a:ext>
            </a:extLst>
          </p:cNvPr>
          <p:cNvCxnSpPr>
            <a:cxnSpLocks/>
          </p:cNvCxnSpPr>
          <p:nvPr/>
        </p:nvCxnSpPr>
        <p:spPr>
          <a:xfrm flipV="1">
            <a:off x="6772195" y="1927172"/>
            <a:ext cx="2222764" cy="352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5" name="Rectangle 44">
            <a:extLst>
              <a:ext uri="{FF2B5EF4-FFF2-40B4-BE49-F238E27FC236}">
                <a16:creationId xmlns:a16="http://schemas.microsoft.com/office/drawing/2014/main" id="{2423030E-0BC3-B0EB-9AF5-5B7317FC2842}"/>
              </a:ext>
            </a:extLst>
          </p:cNvPr>
          <p:cNvSpPr/>
          <p:nvPr/>
        </p:nvSpPr>
        <p:spPr>
          <a:xfrm>
            <a:off x="8994959" y="1902658"/>
            <a:ext cx="45719" cy="276995"/>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47" name="Straight Arrow Connector 46">
            <a:extLst>
              <a:ext uri="{FF2B5EF4-FFF2-40B4-BE49-F238E27FC236}">
                <a16:creationId xmlns:a16="http://schemas.microsoft.com/office/drawing/2014/main" id="{FD4F023D-62A2-84DC-13E9-CCCB5798C126}"/>
              </a:ext>
            </a:extLst>
          </p:cNvPr>
          <p:cNvCxnSpPr>
            <a:cxnSpLocks/>
            <a:stCxn id="45" idx="2"/>
            <a:endCxn id="27" idx="3"/>
          </p:cNvCxnSpPr>
          <p:nvPr/>
        </p:nvCxnSpPr>
        <p:spPr>
          <a:xfrm flipH="1">
            <a:off x="6795055" y="2179653"/>
            <a:ext cx="2222764" cy="323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1" name="Multiplication Sign 50">
            <a:extLst>
              <a:ext uri="{FF2B5EF4-FFF2-40B4-BE49-F238E27FC236}">
                <a16:creationId xmlns:a16="http://schemas.microsoft.com/office/drawing/2014/main" id="{3954C2E5-2E6E-9944-4977-9EA616E9186C}"/>
              </a:ext>
            </a:extLst>
          </p:cNvPr>
          <p:cNvSpPr/>
          <p:nvPr/>
        </p:nvSpPr>
        <p:spPr>
          <a:xfrm>
            <a:off x="6605309" y="2078118"/>
            <a:ext cx="315572" cy="307725"/>
          </a:xfrm>
          <a:prstGeom prst="mathMultiply">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IN"/>
          </a:p>
        </p:txBody>
      </p:sp>
      <p:sp>
        <p:nvSpPr>
          <p:cNvPr id="54" name="TextBox 53">
            <a:extLst>
              <a:ext uri="{FF2B5EF4-FFF2-40B4-BE49-F238E27FC236}">
                <a16:creationId xmlns:a16="http://schemas.microsoft.com/office/drawing/2014/main" id="{B741D58F-CF33-EF1D-4FA0-64B8701356A6}"/>
              </a:ext>
            </a:extLst>
          </p:cNvPr>
          <p:cNvSpPr txBox="1"/>
          <p:nvPr/>
        </p:nvSpPr>
        <p:spPr>
          <a:xfrm>
            <a:off x="8248590" y="1695744"/>
            <a:ext cx="1584175" cy="276999"/>
          </a:xfrm>
          <a:prstGeom prst="rect">
            <a:avLst/>
          </a:prstGeom>
          <a:noFill/>
        </p:spPr>
        <p:txBody>
          <a:bodyPr wrap="square" rtlCol="0">
            <a:spAutoFit/>
          </a:bodyPr>
          <a:lstStyle/>
          <a:p>
            <a:r>
              <a:rPr lang="en-IN" sz="1200" b="1" dirty="0"/>
              <a:t>entities</a:t>
            </a:r>
          </a:p>
        </p:txBody>
      </p:sp>
      <p:sp>
        <p:nvSpPr>
          <p:cNvPr id="55" name="TextBox 54">
            <a:extLst>
              <a:ext uri="{FF2B5EF4-FFF2-40B4-BE49-F238E27FC236}">
                <a16:creationId xmlns:a16="http://schemas.microsoft.com/office/drawing/2014/main" id="{C45C42B8-4DED-2C78-C934-FD2ABA6B6483}"/>
              </a:ext>
            </a:extLst>
          </p:cNvPr>
          <p:cNvSpPr txBox="1"/>
          <p:nvPr/>
        </p:nvSpPr>
        <p:spPr>
          <a:xfrm>
            <a:off x="8264034" y="2098994"/>
            <a:ext cx="1584175" cy="461665"/>
          </a:xfrm>
          <a:prstGeom prst="rect">
            <a:avLst/>
          </a:prstGeom>
          <a:noFill/>
        </p:spPr>
        <p:txBody>
          <a:bodyPr wrap="square" rtlCol="0">
            <a:spAutoFit/>
          </a:bodyPr>
          <a:lstStyle/>
          <a:p>
            <a:r>
              <a:rPr lang="en-IN" sz="1200" b="1" dirty="0"/>
              <a:t>FAILED, MAPPED, REPORTED</a:t>
            </a:r>
          </a:p>
        </p:txBody>
      </p:sp>
      <mc:AlternateContent xmlns:mc="http://schemas.openxmlformats.org/markup-compatibility/2006">
        <mc:Choice xmlns:p14="http://schemas.microsoft.com/office/powerpoint/2010/main" Requires="p14">
          <p:contentPart p14:bwMode="auto" r:id="rId3">
            <p14:nvContentPartPr>
              <p14:cNvPr id="6" name="Ink 5">
                <a:extLst>
                  <a:ext uri="{FF2B5EF4-FFF2-40B4-BE49-F238E27FC236}">
                    <a16:creationId xmlns:a16="http://schemas.microsoft.com/office/drawing/2014/main" id="{00116B9A-3ECF-00F2-870D-55B207617807}"/>
                  </a:ext>
                </a:extLst>
              </p14:cNvPr>
              <p14:cNvContentPartPr/>
              <p14:nvPr/>
            </p14:nvContentPartPr>
            <p14:xfrm>
              <a:off x="246240" y="435240"/>
              <a:ext cx="11696400" cy="3029040"/>
            </p14:xfrm>
          </p:contentPart>
        </mc:Choice>
        <mc:Fallback>
          <p:pic>
            <p:nvPicPr>
              <p:cNvPr id="6" name="Ink 5">
                <a:extLst>
                  <a:ext uri="{FF2B5EF4-FFF2-40B4-BE49-F238E27FC236}">
                    <a16:creationId xmlns:a16="http://schemas.microsoft.com/office/drawing/2014/main" id="{00116B9A-3ECF-00F2-870D-55B207617807}"/>
                  </a:ext>
                </a:extLst>
              </p:cNvPr>
              <p:cNvPicPr/>
              <p:nvPr/>
            </p:nvPicPr>
            <p:blipFill>
              <a:blip r:embed="rId4"/>
              <a:stretch>
                <a:fillRect/>
              </a:stretch>
            </p:blipFill>
            <p:spPr>
              <a:xfrm>
                <a:off x="236880" y="425880"/>
                <a:ext cx="11715120" cy="3047760"/>
              </a:xfrm>
              <a:prstGeom prst="rect">
                <a:avLst/>
              </a:prstGeom>
            </p:spPr>
          </p:pic>
        </mc:Fallback>
      </mc:AlternateContent>
    </p:spTree>
    <p:extLst>
      <p:ext uri="{BB962C8B-B14F-4D97-AF65-F5344CB8AC3E}">
        <p14:creationId xmlns:p14="http://schemas.microsoft.com/office/powerpoint/2010/main" val="19827642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1CCC554-5F5F-4C41-842A-E233080CC55E}"/>
              </a:ext>
            </a:extLst>
          </p:cNvPr>
          <p:cNvSpPr>
            <a:spLocks noGrp="1"/>
          </p:cNvSpPr>
          <p:nvPr>
            <p:ph type="sldNum" sz="quarter" idx="12"/>
          </p:nvPr>
        </p:nvSpPr>
        <p:spPr>
          <a:xfrm>
            <a:off x="11701102" y="6446501"/>
            <a:ext cx="330114" cy="366087"/>
          </a:xfrm>
        </p:spPr>
        <p:txBody>
          <a:bodyPr/>
          <a:lstStyle/>
          <a:p>
            <a:fld id="{96E69268-9C8B-4EBF-A9EE-DC5DC2D48DC3}" type="slidenum">
              <a:rPr lang="en-US" sz="1333"/>
              <a:pPr/>
              <a:t>16</a:t>
            </a:fld>
            <a:endParaRPr lang="en-US" sz="1333" dirty="0">
              <a:latin typeface="Segoe UI Black" panose="020B0A02040204020203" pitchFamily="34" charset="0"/>
              <a:ea typeface="Segoe UI Black" panose="020B0A02040204020203" pitchFamily="34" charset="0"/>
            </a:endParaRPr>
          </a:p>
        </p:txBody>
      </p:sp>
      <p:sp>
        <p:nvSpPr>
          <p:cNvPr id="87" name="TextBox 86">
            <a:extLst>
              <a:ext uri="{FF2B5EF4-FFF2-40B4-BE49-F238E27FC236}">
                <a16:creationId xmlns:a16="http://schemas.microsoft.com/office/drawing/2014/main" id="{A775FDA3-5EF9-E28D-894C-872BB03E42EE}"/>
              </a:ext>
            </a:extLst>
          </p:cNvPr>
          <p:cNvSpPr txBox="1"/>
          <p:nvPr/>
        </p:nvSpPr>
        <p:spPr>
          <a:xfrm>
            <a:off x="224979" y="788088"/>
            <a:ext cx="11806237" cy="369332"/>
          </a:xfrm>
          <a:prstGeom prst="rect">
            <a:avLst/>
          </a:prstGeom>
          <a:noFill/>
        </p:spPr>
        <p:txBody>
          <a:bodyPr wrap="square" rtlCol="0">
            <a:spAutoFit/>
          </a:bodyPr>
          <a:lstStyle/>
          <a:p>
            <a:r>
              <a:rPr lang="en-US" sz="1800" dirty="0"/>
              <a:t>Assign the booking Supplement ID automatically during creation with </a:t>
            </a:r>
            <a:r>
              <a:rPr lang="en-US" sz="1800"/>
              <a:t>early numbering.</a:t>
            </a:r>
            <a:endParaRPr lang="en-IN" sz="1800" dirty="0"/>
          </a:p>
        </p:txBody>
      </p:sp>
      <p:sp>
        <p:nvSpPr>
          <p:cNvPr id="90" name="TextBox 89">
            <a:extLst>
              <a:ext uri="{FF2B5EF4-FFF2-40B4-BE49-F238E27FC236}">
                <a16:creationId xmlns:a16="http://schemas.microsoft.com/office/drawing/2014/main" id="{C8312175-0071-5A91-06A9-3499F67EC833}"/>
              </a:ext>
            </a:extLst>
          </p:cNvPr>
          <p:cNvSpPr txBox="1"/>
          <p:nvPr/>
        </p:nvSpPr>
        <p:spPr>
          <a:xfrm>
            <a:off x="191294" y="895"/>
            <a:ext cx="11231710" cy="646203"/>
          </a:xfrm>
          <a:prstGeom prst="rect">
            <a:avLst/>
          </a:prstGeom>
          <a:noFill/>
        </p:spPr>
        <p:txBody>
          <a:bodyPr wrap="square" rtlCol="0">
            <a:spAutoFit/>
          </a:bodyPr>
          <a:lstStyle/>
          <a:p>
            <a:r>
              <a:rPr lang="en-US" sz="3599" dirty="0">
                <a:latin typeface="Cooper Black" panose="0208090404030B020404" pitchFamily="18" charset="0"/>
              </a:rPr>
              <a:t>Exercise</a:t>
            </a:r>
            <a:endParaRPr lang="en-IN" sz="3599" dirty="0">
              <a:latin typeface="Cooper Black" panose="0208090404030B020404" pitchFamily="18" charset="0"/>
            </a:endParaRPr>
          </a:p>
        </p:txBody>
      </p:sp>
      <p:sp>
        <p:nvSpPr>
          <p:cNvPr id="2" name="TextBox 1">
            <a:extLst>
              <a:ext uri="{FF2B5EF4-FFF2-40B4-BE49-F238E27FC236}">
                <a16:creationId xmlns:a16="http://schemas.microsoft.com/office/drawing/2014/main" id="{0B33C8CC-0F2E-5DA3-7FA8-B6BA9EE56AA2}"/>
              </a:ext>
            </a:extLst>
          </p:cNvPr>
          <p:cNvSpPr txBox="1"/>
          <p:nvPr/>
        </p:nvSpPr>
        <p:spPr>
          <a:xfrm>
            <a:off x="9249806" y="6491044"/>
            <a:ext cx="2961680" cy="276999"/>
          </a:xfrm>
          <a:prstGeom prst="rect">
            <a:avLst/>
          </a:prstGeom>
          <a:noFill/>
        </p:spPr>
        <p:txBody>
          <a:bodyPr wrap="square" rtlCol="0">
            <a:spAutoFit/>
          </a:bodyPr>
          <a:lstStyle/>
          <a:p>
            <a:r>
              <a:rPr lang="en-US" sz="1200" dirty="0">
                <a:latin typeface="Cooper Black" panose="0208090404030B020404" pitchFamily="18" charset="0"/>
              </a:rPr>
              <a:t>www.anubhavtrainings.com</a:t>
            </a:r>
            <a:endParaRPr lang="en-IN" sz="1200" dirty="0">
              <a:latin typeface="Cooper Black" panose="0208090404030B020404" pitchFamily="18" charset="0"/>
            </a:endParaRPr>
          </a:p>
        </p:txBody>
      </p:sp>
      <p:pic>
        <p:nvPicPr>
          <p:cNvPr id="3" name="Picture 2">
            <a:extLst>
              <a:ext uri="{FF2B5EF4-FFF2-40B4-BE49-F238E27FC236}">
                <a16:creationId xmlns:a16="http://schemas.microsoft.com/office/drawing/2014/main" id="{F89C887D-D9BC-50F6-8EC1-542E14ED8A8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688213" y="45412"/>
            <a:ext cx="436629" cy="431260"/>
          </a:xfrm>
          <a:prstGeom prst="rect">
            <a:avLst/>
          </a:prstGeom>
          <a:effectLst>
            <a:outerShdw blurRad="50800" dist="38100" dir="2700000" algn="tl" rotWithShape="0">
              <a:prstClr val="black">
                <a:alpha val="40000"/>
              </a:prstClr>
            </a:outerShdw>
          </a:effectLst>
        </p:spPr>
      </p:pic>
      <mc:AlternateContent xmlns:mc="http://schemas.openxmlformats.org/markup-compatibility/2006">
        <mc:Choice xmlns:p14="http://schemas.microsoft.com/office/powerpoint/2010/main" Requires="p14">
          <p:contentPart p14:bwMode="auto" r:id="rId3">
            <p14:nvContentPartPr>
              <p14:cNvPr id="5" name="Ink 4">
                <a:extLst>
                  <a:ext uri="{FF2B5EF4-FFF2-40B4-BE49-F238E27FC236}">
                    <a16:creationId xmlns:a16="http://schemas.microsoft.com/office/drawing/2014/main" id="{A45F1575-E708-EF6C-633A-2AD5D9EB5792}"/>
                  </a:ext>
                </a:extLst>
              </p14:cNvPr>
              <p14:cNvContentPartPr/>
              <p14:nvPr/>
            </p14:nvContentPartPr>
            <p14:xfrm>
              <a:off x="2418052" y="957143"/>
              <a:ext cx="360" cy="360"/>
            </p14:xfrm>
          </p:contentPart>
        </mc:Choice>
        <mc:Fallback>
          <p:pic>
            <p:nvPicPr>
              <p:cNvPr id="5" name="Ink 4">
                <a:extLst>
                  <a:ext uri="{FF2B5EF4-FFF2-40B4-BE49-F238E27FC236}">
                    <a16:creationId xmlns:a16="http://schemas.microsoft.com/office/drawing/2014/main" id="{A45F1575-E708-EF6C-633A-2AD5D9EB5792}"/>
                  </a:ext>
                </a:extLst>
              </p:cNvPr>
              <p:cNvPicPr/>
              <p:nvPr/>
            </p:nvPicPr>
            <p:blipFill>
              <a:blip r:embed="rId4"/>
              <a:stretch>
                <a:fillRect/>
              </a:stretch>
            </p:blipFill>
            <p:spPr>
              <a:xfrm>
                <a:off x="2400052" y="939503"/>
                <a:ext cx="36000" cy="36000"/>
              </a:xfrm>
              <a:prstGeom prst="rect">
                <a:avLst/>
              </a:prstGeom>
            </p:spPr>
          </p:pic>
        </mc:Fallback>
      </mc:AlternateContent>
      <p:grpSp>
        <p:nvGrpSpPr>
          <p:cNvPr id="22" name="Group 21">
            <a:extLst>
              <a:ext uri="{FF2B5EF4-FFF2-40B4-BE49-F238E27FC236}">
                <a16:creationId xmlns:a16="http://schemas.microsoft.com/office/drawing/2014/main" id="{A740AD98-C1DF-D53D-7E3C-7FB8006D808C}"/>
              </a:ext>
            </a:extLst>
          </p:cNvPr>
          <p:cNvGrpSpPr/>
          <p:nvPr/>
        </p:nvGrpSpPr>
        <p:grpSpPr>
          <a:xfrm>
            <a:off x="535972" y="1808543"/>
            <a:ext cx="587520" cy="259560"/>
            <a:chOff x="535972" y="1808543"/>
            <a:chExt cx="587520" cy="259560"/>
          </a:xfrm>
        </p:grpSpPr>
        <mc:AlternateContent xmlns:mc="http://schemas.openxmlformats.org/markup-compatibility/2006">
          <mc:Choice xmlns:p14="http://schemas.microsoft.com/office/powerpoint/2010/main" Requires="p14">
            <p:contentPart p14:bwMode="auto" r:id="rId5">
              <p14:nvContentPartPr>
                <p14:cNvPr id="6" name="Ink 5">
                  <a:extLst>
                    <a:ext uri="{FF2B5EF4-FFF2-40B4-BE49-F238E27FC236}">
                      <a16:creationId xmlns:a16="http://schemas.microsoft.com/office/drawing/2014/main" id="{6AF87D5B-2081-560C-DD37-0E0293EC0D44}"/>
                    </a:ext>
                  </a:extLst>
                </p14:cNvPr>
                <p14:cNvContentPartPr/>
                <p14:nvPr/>
              </p14:nvContentPartPr>
              <p14:xfrm>
                <a:off x="535972" y="1808543"/>
                <a:ext cx="195120" cy="219960"/>
              </p14:xfrm>
            </p:contentPart>
          </mc:Choice>
          <mc:Fallback>
            <p:pic>
              <p:nvPicPr>
                <p:cNvPr id="6" name="Ink 5">
                  <a:extLst>
                    <a:ext uri="{FF2B5EF4-FFF2-40B4-BE49-F238E27FC236}">
                      <a16:creationId xmlns:a16="http://schemas.microsoft.com/office/drawing/2014/main" id="{6AF87D5B-2081-560C-DD37-0E0293EC0D44}"/>
                    </a:ext>
                  </a:extLst>
                </p:cNvPr>
                <p:cNvPicPr/>
                <p:nvPr/>
              </p:nvPicPr>
              <p:blipFill>
                <a:blip r:embed="rId6"/>
                <a:stretch>
                  <a:fillRect/>
                </a:stretch>
              </p:blipFill>
              <p:spPr>
                <a:xfrm>
                  <a:off x="518332" y="1790543"/>
                  <a:ext cx="230760" cy="25560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7" name="Ink 6">
                  <a:extLst>
                    <a:ext uri="{FF2B5EF4-FFF2-40B4-BE49-F238E27FC236}">
                      <a16:creationId xmlns:a16="http://schemas.microsoft.com/office/drawing/2014/main" id="{CC72DFB9-CC7A-92C8-89FC-05FFF6EC91A1}"/>
                    </a:ext>
                  </a:extLst>
                </p14:cNvPr>
                <p14:cNvContentPartPr/>
                <p14:nvPr/>
              </p14:nvContentPartPr>
              <p14:xfrm>
                <a:off x="575932" y="1904303"/>
                <a:ext cx="145080" cy="63720"/>
              </p14:xfrm>
            </p:contentPart>
          </mc:Choice>
          <mc:Fallback>
            <p:pic>
              <p:nvPicPr>
                <p:cNvPr id="7" name="Ink 6">
                  <a:extLst>
                    <a:ext uri="{FF2B5EF4-FFF2-40B4-BE49-F238E27FC236}">
                      <a16:creationId xmlns:a16="http://schemas.microsoft.com/office/drawing/2014/main" id="{CC72DFB9-CC7A-92C8-89FC-05FFF6EC91A1}"/>
                    </a:ext>
                  </a:extLst>
                </p:cNvPr>
                <p:cNvPicPr/>
                <p:nvPr/>
              </p:nvPicPr>
              <p:blipFill>
                <a:blip r:embed="rId8"/>
                <a:stretch>
                  <a:fillRect/>
                </a:stretch>
              </p:blipFill>
              <p:spPr>
                <a:xfrm>
                  <a:off x="558292" y="1886663"/>
                  <a:ext cx="180720" cy="9936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8" name="Ink 7">
                  <a:extLst>
                    <a:ext uri="{FF2B5EF4-FFF2-40B4-BE49-F238E27FC236}">
                      <a16:creationId xmlns:a16="http://schemas.microsoft.com/office/drawing/2014/main" id="{D63951AB-A6D6-0B92-F17F-1EF583267DA2}"/>
                    </a:ext>
                  </a:extLst>
                </p14:cNvPr>
                <p14:cNvContentPartPr/>
                <p14:nvPr/>
              </p14:nvContentPartPr>
              <p14:xfrm>
                <a:off x="756292" y="1876943"/>
                <a:ext cx="71640" cy="136440"/>
              </p14:xfrm>
            </p:contentPart>
          </mc:Choice>
          <mc:Fallback>
            <p:pic>
              <p:nvPicPr>
                <p:cNvPr id="8" name="Ink 7">
                  <a:extLst>
                    <a:ext uri="{FF2B5EF4-FFF2-40B4-BE49-F238E27FC236}">
                      <a16:creationId xmlns:a16="http://schemas.microsoft.com/office/drawing/2014/main" id="{D63951AB-A6D6-0B92-F17F-1EF583267DA2}"/>
                    </a:ext>
                  </a:extLst>
                </p:cNvPr>
                <p:cNvPicPr/>
                <p:nvPr/>
              </p:nvPicPr>
              <p:blipFill>
                <a:blip r:embed="rId10"/>
                <a:stretch>
                  <a:fillRect/>
                </a:stretch>
              </p:blipFill>
              <p:spPr>
                <a:xfrm>
                  <a:off x="738292" y="1859303"/>
                  <a:ext cx="107280" cy="17208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9" name="Ink 8">
                  <a:extLst>
                    <a:ext uri="{FF2B5EF4-FFF2-40B4-BE49-F238E27FC236}">
                      <a16:creationId xmlns:a16="http://schemas.microsoft.com/office/drawing/2014/main" id="{59020778-4184-F2CC-5E59-27F0F6C3AD78}"/>
                    </a:ext>
                  </a:extLst>
                </p14:cNvPr>
                <p14:cNvContentPartPr/>
                <p14:nvPr/>
              </p14:nvContentPartPr>
              <p14:xfrm>
                <a:off x="831172" y="1889903"/>
                <a:ext cx="144360" cy="135360"/>
              </p14:xfrm>
            </p:contentPart>
          </mc:Choice>
          <mc:Fallback>
            <p:pic>
              <p:nvPicPr>
                <p:cNvPr id="9" name="Ink 8">
                  <a:extLst>
                    <a:ext uri="{FF2B5EF4-FFF2-40B4-BE49-F238E27FC236}">
                      <a16:creationId xmlns:a16="http://schemas.microsoft.com/office/drawing/2014/main" id="{59020778-4184-F2CC-5E59-27F0F6C3AD78}"/>
                    </a:ext>
                  </a:extLst>
                </p:cNvPr>
                <p:cNvPicPr/>
                <p:nvPr/>
              </p:nvPicPr>
              <p:blipFill>
                <a:blip r:embed="rId12"/>
                <a:stretch>
                  <a:fillRect/>
                </a:stretch>
              </p:blipFill>
              <p:spPr>
                <a:xfrm>
                  <a:off x="813172" y="1872263"/>
                  <a:ext cx="180000" cy="17100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10" name="Ink 9">
                  <a:extLst>
                    <a:ext uri="{FF2B5EF4-FFF2-40B4-BE49-F238E27FC236}">
                      <a16:creationId xmlns:a16="http://schemas.microsoft.com/office/drawing/2014/main" id="{07103962-0D90-7A01-A050-C924C87B378D}"/>
                    </a:ext>
                  </a:extLst>
                </p14:cNvPr>
                <p14:cNvContentPartPr/>
                <p14:nvPr/>
              </p14:nvContentPartPr>
              <p14:xfrm>
                <a:off x="1072732" y="1866863"/>
                <a:ext cx="50760" cy="201240"/>
              </p14:xfrm>
            </p:contentPart>
          </mc:Choice>
          <mc:Fallback>
            <p:pic>
              <p:nvPicPr>
                <p:cNvPr id="10" name="Ink 9">
                  <a:extLst>
                    <a:ext uri="{FF2B5EF4-FFF2-40B4-BE49-F238E27FC236}">
                      <a16:creationId xmlns:a16="http://schemas.microsoft.com/office/drawing/2014/main" id="{07103962-0D90-7A01-A050-C924C87B378D}"/>
                    </a:ext>
                  </a:extLst>
                </p:cNvPr>
                <p:cNvPicPr/>
                <p:nvPr/>
              </p:nvPicPr>
              <p:blipFill>
                <a:blip r:embed="rId14"/>
                <a:stretch>
                  <a:fillRect/>
                </a:stretch>
              </p:blipFill>
              <p:spPr>
                <a:xfrm>
                  <a:off x="1054732" y="1849223"/>
                  <a:ext cx="86400" cy="236880"/>
                </a:xfrm>
                <a:prstGeom prst="rect">
                  <a:avLst/>
                </a:prstGeom>
              </p:spPr>
            </p:pic>
          </mc:Fallback>
        </mc:AlternateContent>
      </p:grpSp>
      <p:grpSp>
        <p:nvGrpSpPr>
          <p:cNvPr id="21" name="Group 20">
            <a:extLst>
              <a:ext uri="{FF2B5EF4-FFF2-40B4-BE49-F238E27FC236}">
                <a16:creationId xmlns:a16="http://schemas.microsoft.com/office/drawing/2014/main" id="{D17A2513-422E-582E-7028-D29B6AABF747}"/>
              </a:ext>
            </a:extLst>
          </p:cNvPr>
          <p:cNvGrpSpPr/>
          <p:nvPr/>
        </p:nvGrpSpPr>
        <p:grpSpPr>
          <a:xfrm>
            <a:off x="569092" y="2230823"/>
            <a:ext cx="654480" cy="179640"/>
            <a:chOff x="569092" y="2230823"/>
            <a:chExt cx="654480" cy="179640"/>
          </a:xfrm>
        </p:grpSpPr>
        <mc:AlternateContent xmlns:mc="http://schemas.openxmlformats.org/markup-compatibility/2006">
          <mc:Choice xmlns:p14="http://schemas.microsoft.com/office/powerpoint/2010/main" Requires="p14">
            <p:contentPart p14:bwMode="auto" r:id="rId15">
              <p14:nvContentPartPr>
                <p14:cNvPr id="11" name="Ink 10">
                  <a:extLst>
                    <a:ext uri="{FF2B5EF4-FFF2-40B4-BE49-F238E27FC236}">
                      <a16:creationId xmlns:a16="http://schemas.microsoft.com/office/drawing/2014/main" id="{BA85A4DB-ACCF-E504-FE1D-817FE5243AC6}"/>
                    </a:ext>
                  </a:extLst>
                </p14:cNvPr>
                <p14:cNvContentPartPr/>
                <p14:nvPr/>
              </p14:nvContentPartPr>
              <p14:xfrm>
                <a:off x="569092" y="2230823"/>
                <a:ext cx="162000" cy="179640"/>
              </p14:xfrm>
            </p:contentPart>
          </mc:Choice>
          <mc:Fallback>
            <p:pic>
              <p:nvPicPr>
                <p:cNvPr id="11" name="Ink 10">
                  <a:extLst>
                    <a:ext uri="{FF2B5EF4-FFF2-40B4-BE49-F238E27FC236}">
                      <a16:creationId xmlns:a16="http://schemas.microsoft.com/office/drawing/2014/main" id="{BA85A4DB-ACCF-E504-FE1D-817FE5243AC6}"/>
                    </a:ext>
                  </a:extLst>
                </p:cNvPr>
                <p:cNvPicPr/>
                <p:nvPr/>
              </p:nvPicPr>
              <p:blipFill>
                <a:blip r:embed="rId16"/>
                <a:stretch>
                  <a:fillRect/>
                </a:stretch>
              </p:blipFill>
              <p:spPr>
                <a:xfrm>
                  <a:off x="551452" y="2213183"/>
                  <a:ext cx="197640" cy="21528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12" name="Ink 11">
                  <a:extLst>
                    <a:ext uri="{FF2B5EF4-FFF2-40B4-BE49-F238E27FC236}">
                      <a16:creationId xmlns:a16="http://schemas.microsoft.com/office/drawing/2014/main" id="{7C6DFD42-889C-CA86-BA53-F3AB1B4E6FA4}"/>
                    </a:ext>
                  </a:extLst>
                </p14:cNvPr>
                <p14:cNvContentPartPr/>
                <p14:nvPr/>
              </p14:nvContentPartPr>
              <p14:xfrm>
                <a:off x="615532" y="2286983"/>
                <a:ext cx="131760" cy="109080"/>
              </p14:xfrm>
            </p:contentPart>
          </mc:Choice>
          <mc:Fallback>
            <p:pic>
              <p:nvPicPr>
                <p:cNvPr id="12" name="Ink 11">
                  <a:extLst>
                    <a:ext uri="{FF2B5EF4-FFF2-40B4-BE49-F238E27FC236}">
                      <a16:creationId xmlns:a16="http://schemas.microsoft.com/office/drawing/2014/main" id="{7C6DFD42-889C-CA86-BA53-F3AB1B4E6FA4}"/>
                    </a:ext>
                  </a:extLst>
                </p:cNvPr>
                <p:cNvPicPr/>
                <p:nvPr/>
              </p:nvPicPr>
              <p:blipFill>
                <a:blip r:embed="rId18"/>
                <a:stretch>
                  <a:fillRect/>
                </a:stretch>
              </p:blipFill>
              <p:spPr>
                <a:xfrm>
                  <a:off x="597892" y="2269343"/>
                  <a:ext cx="167400" cy="14472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13" name="Ink 12">
                  <a:extLst>
                    <a:ext uri="{FF2B5EF4-FFF2-40B4-BE49-F238E27FC236}">
                      <a16:creationId xmlns:a16="http://schemas.microsoft.com/office/drawing/2014/main" id="{174FBFE9-58D8-6377-1E89-9258B3E00E76}"/>
                    </a:ext>
                  </a:extLst>
                </p14:cNvPr>
                <p14:cNvContentPartPr/>
                <p14:nvPr/>
              </p14:nvContentPartPr>
              <p14:xfrm>
                <a:off x="785812" y="2278343"/>
                <a:ext cx="81360" cy="119880"/>
              </p14:xfrm>
            </p:contentPart>
          </mc:Choice>
          <mc:Fallback>
            <p:pic>
              <p:nvPicPr>
                <p:cNvPr id="13" name="Ink 12">
                  <a:extLst>
                    <a:ext uri="{FF2B5EF4-FFF2-40B4-BE49-F238E27FC236}">
                      <a16:creationId xmlns:a16="http://schemas.microsoft.com/office/drawing/2014/main" id="{174FBFE9-58D8-6377-1E89-9258B3E00E76}"/>
                    </a:ext>
                  </a:extLst>
                </p:cNvPr>
                <p:cNvPicPr/>
                <p:nvPr/>
              </p:nvPicPr>
              <p:blipFill>
                <a:blip r:embed="rId20"/>
                <a:stretch>
                  <a:fillRect/>
                </a:stretch>
              </p:blipFill>
              <p:spPr>
                <a:xfrm>
                  <a:off x="767812" y="2260703"/>
                  <a:ext cx="117000" cy="15552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14" name="Ink 13">
                  <a:extLst>
                    <a:ext uri="{FF2B5EF4-FFF2-40B4-BE49-F238E27FC236}">
                      <a16:creationId xmlns:a16="http://schemas.microsoft.com/office/drawing/2014/main" id="{504C0A7F-12F7-8676-A654-9741645D45D0}"/>
                    </a:ext>
                  </a:extLst>
                </p14:cNvPr>
                <p14:cNvContentPartPr/>
                <p14:nvPr/>
              </p14:nvContentPartPr>
              <p14:xfrm>
                <a:off x="897412" y="2300303"/>
                <a:ext cx="87120" cy="93240"/>
              </p14:xfrm>
            </p:contentPart>
          </mc:Choice>
          <mc:Fallback>
            <p:pic>
              <p:nvPicPr>
                <p:cNvPr id="14" name="Ink 13">
                  <a:extLst>
                    <a:ext uri="{FF2B5EF4-FFF2-40B4-BE49-F238E27FC236}">
                      <a16:creationId xmlns:a16="http://schemas.microsoft.com/office/drawing/2014/main" id="{504C0A7F-12F7-8676-A654-9741645D45D0}"/>
                    </a:ext>
                  </a:extLst>
                </p:cNvPr>
                <p:cNvPicPr/>
                <p:nvPr/>
              </p:nvPicPr>
              <p:blipFill>
                <a:blip r:embed="rId22"/>
                <a:stretch>
                  <a:fillRect/>
                </a:stretch>
              </p:blipFill>
              <p:spPr>
                <a:xfrm>
                  <a:off x="879772" y="2282663"/>
                  <a:ext cx="122760" cy="128880"/>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15" name="Ink 14">
                  <a:extLst>
                    <a:ext uri="{FF2B5EF4-FFF2-40B4-BE49-F238E27FC236}">
                      <a16:creationId xmlns:a16="http://schemas.microsoft.com/office/drawing/2014/main" id="{A9711A4D-DF3F-A7B6-A60D-AC9775857762}"/>
                    </a:ext>
                  </a:extLst>
                </p14:cNvPr>
                <p14:cNvContentPartPr/>
                <p14:nvPr/>
              </p14:nvContentPartPr>
              <p14:xfrm>
                <a:off x="1032052" y="2291303"/>
                <a:ext cx="191520" cy="103680"/>
              </p14:xfrm>
            </p:contentPart>
          </mc:Choice>
          <mc:Fallback>
            <p:pic>
              <p:nvPicPr>
                <p:cNvPr id="15" name="Ink 14">
                  <a:extLst>
                    <a:ext uri="{FF2B5EF4-FFF2-40B4-BE49-F238E27FC236}">
                      <a16:creationId xmlns:a16="http://schemas.microsoft.com/office/drawing/2014/main" id="{A9711A4D-DF3F-A7B6-A60D-AC9775857762}"/>
                    </a:ext>
                  </a:extLst>
                </p:cNvPr>
                <p:cNvPicPr/>
                <p:nvPr/>
              </p:nvPicPr>
              <p:blipFill>
                <a:blip r:embed="rId24"/>
                <a:stretch>
                  <a:fillRect/>
                </a:stretch>
              </p:blipFill>
              <p:spPr>
                <a:xfrm>
                  <a:off x="1014412" y="2273303"/>
                  <a:ext cx="227160" cy="139320"/>
                </a:xfrm>
                <a:prstGeom prst="rect">
                  <a:avLst/>
                </a:prstGeom>
              </p:spPr>
            </p:pic>
          </mc:Fallback>
        </mc:AlternateContent>
      </p:grpSp>
      <p:grpSp>
        <p:nvGrpSpPr>
          <p:cNvPr id="20" name="Group 19">
            <a:extLst>
              <a:ext uri="{FF2B5EF4-FFF2-40B4-BE49-F238E27FC236}">
                <a16:creationId xmlns:a16="http://schemas.microsoft.com/office/drawing/2014/main" id="{2D1D1721-20C5-1006-4360-1549104E0CA3}"/>
              </a:ext>
            </a:extLst>
          </p:cNvPr>
          <p:cNvGrpSpPr/>
          <p:nvPr/>
        </p:nvGrpSpPr>
        <p:grpSpPr>
          <a:xfrm>
            <a:off x="597172" y="2575703"/>
            <a:ext cx="560880" cy="218520"/>
            <a:chOff x="597172" y="2575703"/>
            <a:chExt cx="560880" cy="218520"/>
          </a:xfrm>
        </p:grpSpPr>
        <mc:AlternateContent xmlns:mc="http://schemas.openxmlformats.org/markup-compatibility/2006">
          <mc:Choice xmlns:p14="http://schemas.microsoft.com/office/powerpoint/2010/main" Requires="p14">
            <p:contentPart p14:bwMode="auto" r:id="rId25">
              <p14:nvContentPartPr>
                <p14:cNvPr id="16" name="Ink 15">
                  <a:extLst>
                    <a:ext uri="{FF2B5EF4-FFF2-40B4-BE49-F238E27FC236}">
                      <a16:creationId xmlns:a16="http://schemas.microsoft.com/office/drawing/2014/main" id="{8C085BD2-C87C-C61A-AD40-F3A067EA34DE}"/>
                    </a:ext>
                  </a:extLst>
                </p14:cNvPr>
                <p14:cNvContentPartPr/>
                <p14:nvPr/>
              </p14:nvContentPartPr>
              <p14:xfrm>
                <a:off x="597172" y="2575703"/>
                <a:ext cx="180360" cy="218520"/>
              </p14:xfrm>
            </p:contentPart>
          </mc:Choice>
          <mc:Fallback>
            <p:pic>
              <p:nvPicPr>
                <p:cNvPr id="16" name="Ink 15">
                  <a:extLst>
                    <a:ext uri="{FF2B5EF4-FFF2-40B4-BE49-F238E27FC236}">
                      <a16:creationId xmlns:a16="http://schemas.microsoft.com/office/drawing/2014/main" id="{8C085BD2-C87C-C61A-AD40-F3A067EA34DE}"/>
                    </a:ext>
                  </a:extLst>
                </p:cNvPr>
                <p:cNvPicPr/>
                <p:nvPr/>
              </p:nvPicPr>
              <p:blipFill>
                <a:blip r:embed="rId26"/>
                <a:stretch>
                  <a:fillRect/>
                </a:stretch>
              </p:blipFill>
              <p:spPr>
                <a:xfrm>
                  <a:off x="579532" y="2558063"/>
                  <a:ext cx="216000" cy="254160"/>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17" name="Ink 16">
                  <a:extLst>
                    <a:ext uri="{FF2B5EF4-FFF2-40B4-BE49-F238E27FC236}">
                      <a16:creationId xmlns:a16="http://schemas.microsoft.com/office/drawing/2014/main" id="{EA53C162-0EA2-AA92-7D91-1AEAEA6F2182}"/>
                    </a:ext>
                  </a:extLst>
                </p14:cNvPr>
                <p14:cNvContentPartPr/>
                <p14:nvPr/>
              </p14:nvContentPartPr>
              <p14:xfrm>
                <a:off x="651892" y="2660303"/>
                <a:ext cx="204120" cy="93240"/>
              </p14:xfrm>
            </p:contentPart>
          </mc:Choice>
          <mc:Fallback>
            <p:pic>
              <p:nvPicPr>
                <p:cNvPr id="17" name="Ink 16">
                  <a:extLst>
                    <a:ext uri="{FF2B5EF4-FFF2-40B4-BE49-F238E27FC236}">
                      <a16:creationId xmlns:a16="http://schemas.microsoft.com/office/drawing/2014/main" id="{EA53C162-0EA2-AA92-7D91-1AEAEA6F2182}"/>
                    </a:ext>
                  </a:extLst>
                </p:cNvPr>
                <p:cNvPicPr/>
                <p:nvPr/>
              </p:nvPicPr>
              <p:blipFill>
                <a:blip r:embed="rId28"/>
                <a:stretch>
                  <a:fillRect/>
                </a:stretch>
              </p:blipFill>
              <p:spPr>
                <a:xfrm>
                  <a:off x="634252" y="2642663"/>
                  <a:ext cx="239760" cy="128880"/>
                </a:xfrm>
                <a:prstGeom prst="rect">
                  <a:avLst/>
                </a:prstGeom>
              </p:spPr>
            </p:pic>
          </mc:Fallback>
        </mc:AlternateContent>
        <mc:AlternateContent xmlns:mc="http://schemas.openxmlformats.org/markup-compatibility/2006">
          <mc:Choice xmlns:p14="http://schemas.microsoft.com/office/powerpoint/2010/main" Requires="p14">
            <p:contentPart p14:bwMode="auto" r:id="rId29">
              <p14:nvContentPartPr>
                <p14:cNvPr id="18" name="Ink 17">
                  <a:extLst>
                    <a:ext uri="{FF2B5EF4-FFF2-40B4-BE49-F238E27FC236}">
                      <a16:creationId xmlns:a16="http://schemas.microsoft.com/office/drawing/2014/main" id="{D81355CE-9E07-D58F-0F58-7BBCAE4B8DC8}"/>
                    </a:ext>
                  </a:extLst>
                </p14:cNvPr>
                <p14:cNvContentPartPr/>
                <p14:nvPr/>
              </p14:nvContentPartPr>
              <p14:xfrm>
                <a:off x="882292" y="2667863"/>
                <a:ext cx="114840" cy="88200"/>
              </p14:xfrm>
            </p:contentPart>
          </mc:Choice>
          <mc:Fallback>
            <p:pic>
              <p:nvPicPr>
                <p:cNvPr id="18" name="Ink 17">
                  <a:extLst>
                    <a:ext uri="{FF2B5EF4-FFF2-40B4-BE49-F238E27FC236}">
                      <a16:creationId xmlns:a16="http://schemas.microsoft.com/office/drawing/2014/main" id="{D81355CE-9E07-D58F-0F58-7BBCAE4B8DC8}"/>
                    </a:ext>
                  </a:extLst>
                </p:cNvPr>
                <p:cNvPicPr/>
                <p:nvPr/>
              </p:nvPicPr>
              <p:blipFill>
                <a:blip r:embed="rId30"/>
                <a:stretch>
                  <a:fillRect/>
                </a:stretch>
              </p:blipFill>
              <p:spPr>
                <a:xfrm>
                  <a:off x="864652" y="2649863"/>
                  <a:ext cx="150480" cy="123840"/>
                </a:xfrm>
                <a:prstGeom prst="rect">
                  <a:avLst/>
                </a:prstGeom>
              </p:spPr>
            </p:pic>
          </mc:Fallback>
        </mc:AlternateContent>
        <mc:AlternateContent xmlns:mc="http://schemas.openxmlformats.org/markup-compatibility/2006">
          <mc:Choice xmlns:p14="http://schemas.microsoft.com/office/powerpoint/2010/main" Requires="p14">
            <p:contentPart p14:bwMode="auto" r:id="rId31">
              <p14:nvContentPartPr>
                <p14:cNvPr id="19" name="Ink 18">
                  <a:extLst>
                    <a:ext uri="{FF2B5EF4-FFF2-40B4-BE49-F238E27FC236}">
                      <a16:creationId xmlns:a16="http://schemas.microsoft.com/office/drawing/2014/main" id="{A90C18C1-6094-A93C-6F39-6A950C2CA79B}"/>
                    </a:ext>
                  </a:extLst>
                </p14:cNvPr>
                <p14:cNvContentPartPr/>
                <p14:nvPr/>
              </p14:nvContentPartPr>
              <p14:xfrm>
                <a:off x="965812" y="2640143"/>
                <a:ext cx="192240" cy="134640"/>
              </p14:xfrm>
            </p:contentPart>
          </mc:Choice>
          <mc:Fallback>
            <p:pic>
              <p:nvPicPr>
                <p:cNvPr id="19" name="Ink 18">
                  <a:extLst>
                    <a:ext uri="{FF2B5EF4-FFF2-40B4-BE49-F238E27FC236}">
                      <a16:creationId xmlns:a16="http://schemas.microsoft.com/office/drawing/2014/main" id="{A90C18C1-6094-A93C-6F39-6A950C2CA79B}"/>
                    </a:ext>
                  </a:extLst>
                </p:cNvPr>
                <p:cNvPicPr/>
                <p:nvPr/>
              </p:nvPicPr>
              <p:blipFill>
                <a:blip r:embed="rId32"/>
                <a:stretch>
                  <a:fillRect/>
                </a:stretch>
              </p:blipFill>
              <p:spPr>
                <a:xfrm>
                  <a:off x="948172" y="2622143"/>
                  <a:ext cx="227880" cy="170280"/>
                </a:xfrm>
                <a:prstGeom prst="rect">
                  <a:avLst/>
                </a:prstGeom>
              </p:spPr>
            </p:pic>
          </mc:Fallback>
        </mc:AlternateContent>
      </p:grpSp>
      <p:grpSp>
        <p:nvGrpSpPr>
          <p:cNvPr id="25" name="Group 24">
            <a:extLst>
              <a:ext uri="{FF2B5EF4-FFF2-40B4-BE49-F238E27FC236}">
                <a16:creationId xmlns:a16="http://schemas.microsoft.com/office/drawing/2014/main" id="{9C2E2F65-1FB8-1655-0632-00F76DBCDB63}"/>
              </a:ext>
            </a:extLst>
          </p:cNvPr>
          <p:cNvGrpSpPr/>
          <p:nvPr/>
        </p:nvGrpSpPr>
        <p:grpSpPr>
          <a:xfrm>
            <a:off x="3224812" y="4194263"/>
            <a:ext cx="576360" cy="214920"/>
            <a:chOff x="3224812" y="4194263"/>
            <a:chExt cx="576360" cy="214920"/>
          </a:xfrm>
        </p:grpSpPr>
        <mc:AlternateContent xmlns:mc="http://schemas.openxmlformats.org/markup-compatibility/2006">
          <mc:Choice xmlns:p14="http://schemas.microsoft.com/office/powerpoint/2010/main" Requires="p14">
            <p:contentPart p14:bwMode="auto" r:id="rId33">
              <p14:nvContentPartPr>
                <p14:cNvPr id="23" name="Ink 22">
                  <a:extLst>
                    <a:ext uri="{FF2B5EF4-FFF2-40B4-BE49-F238E27FC236}">
                      <a16:creationId xmlns:a16="http://schemas.microsoft.com/office/drawing/2014/main" id="{C59B6AD2-B5E2-57D9-5829-98D911176608}"/>
                    </a:ext>
                  </a:extLst>
                </p14:cNvPr>
                <p14:cNvContentPartPr/>
                <p14:nvPr/>
              </p14:nvContentPartPr>
              <p14:xfrm>
                <a:off x="3224812" y="4194263"/>
                <a:ext cx="257400" cy="214920"/>
              </p14:xfrm>
            </p:contentPart>
          </mc:Choice>
          <mc:Fallback>
            <p:pic>
              <p:nvPicPr>
                <p:cNvPr id="23" name="Ink 22">
                  <a:extLst>
                    <a:ext uri="{FF2B5EF4-FFF2-40B4-BE49-F238E27FC236}">
                      <a16:creationId xmlns:a16="http://schemas.microsoft.com/office/drawing/2014/main" id="{C59B6AD2-B5E2-57D9-5829-98D911176608}"/>
                    </a:ext>
                  </a:extLst>
                </p:cNvPr>
                <p:cNvPicPr/>
                <p:nvPr/>
              </p:nvPicPr>
              <p:blipFill>
                <a:blip r:embed="rId34"/>
                <a:stretch>
                  <a:fillRect/>
                </a:stretch>
              </p:blipFill>
              <p:spPr>
                <a:xfrm>
                  <a:off x="3207172" y="4176623"/>
                  <a:ext cx="293040" cy="250560"/>
                </a:xfrm>
                <a:prstGeom prst="rect">
                  <a:avLst/>
                </a:prstGeom>
              </p:spPr>
            </p:pic>
          </mc:Fallback>
        </mc:AlternateContent>
        <mc:AlternateContent xmlns:mc="http://schemas.openxmlformats.org/markup-compatibility/2006">
          <mc:Choice xmlns:p14="http://schemas.microsoft.com/office/powerpoint/2010/main" Requires="p14">
            <p:contentPart p14:bwMode="auto" r:id="rId35">
              <p14:nvContentPartPr>
                <p14:cNvPr id="24" name="Ink 23">
                  <a:extLst>
                    <a:ext uri="{FF2B5EF4-FFF2-40B4-BE49-F238E27FC236}">
                      <a16:creationId xmlns:a16="http://schemas.microsoft.com/office/drawing/2014/main" id="{8AA0CB2B-E589-F85F-3F2C-ECED3C907803}"/>
                    </a:ext>
                  </a:extLst>
                </p14:cNvPr>
                <p14:cNvContentPartPr/>
                <p14:nvPr/>
              </p14:nvContentPartPr>
              <p14:xfrm>
                <a:off x="3480772" y="4242863"/>
                <a:ext cx="320400" cy="157680"/>
              </p14:xfrm>
            </p:contentPart>
          </mc:Choice>
          <mc:Fallback>
            <p:pic>
              <p:nvPicPr>
                <p:cNvPr id="24" name="Ink 23">
                  <a:extLst>
                    <a:ext uri="{FF2B5EF4-FFF2-40B4-BE49-F238E27FC236}">
                      <a16:creationId xmlns:a16="http://schemas.microsoft.com/office/drawing/2014/main" id="{8AA0CB2B-E589-F85F-3F2C-ECED3C907803}"/>
                    </a:ext>
                  </a:extLst>
                </p:cNvPr>
                <p:cNvPicPr/>
                <p:nvPr/>
              </p:nvPicPr>
              <p:blipFill>
                <a:blip r:embed="rId36"/>
                <a:stretch>
                  <a:fillRect/>
                </a:stretch>
              </p:blipFill>
              <p:spPr>
                <a:xfrm>
                  <a:off x="3463132" y="4224863"/>
                  <a:ext cx="356040" cy="193320"/>
                </a:xfrm>
                <a:prstGeom prst="rect">
                  <a:avLst/>
                </a:prstGeom>
              </p:spPr>
            </p:pic>
          </mc:Fallback>
        </mc:AlternateContent>
      </p:grpSp>
      <p:grpSp>
        <p:nvGrpSpPr>
          <p:cNvPr id="64" name="Group 63">
            <a:extLst>
              <a:ext uri="{FF2B5EF4-FFF2-40B4-BE49-F238E27FC236}">
                <a16:creationId xmlns:a16="http://schemas.microsoft.com/office/drawing/2014/main" id="{49E91267-976B-25EA-BB6D-85FEB3D6F224}"/>
              </a:ext>
            </a:extLst>
          </p:cNvPr>
          <p:cNvGrpSpPr/>
          <p:nvPr/>
        </p:nvGrpSpPr>
        <p:grpSpPr>
          <a:xfrm>
            <a:off x="3675892" y="6524183"/>
            <a:ext cx="264600" cy="111600"/>
            <a:chOff x="3675892" y="6524183"/>
            <a:chExt cx="264600" cy="111600"/>
          </a:xfrm>
        </p:grpSpPr>
        <mc:AlternateContent xmlns:mc="http://schemas.openxmlformats.org/markup-compatibility/2006">
          <mc:Choice xmlns:p14="http://schemas.microsoft.com/office/powerpoint/2010/main" Requires="p14">
            <p:contentPart p14:bwMode="auto" r:id="rId37">
              <p14:nvContentPartPr>
                <p14:cNvPr id="62" name="Ink 61">
                  <a:extLst>
                    <a:ext uri="{FF2B5EF4-FFF2-40B4-BE49-F238E27FC236}">
                      <a16:creationId xmlns:a16="http://schemas.microsoft.com/office/drawing/2014/main" id="{C1C42D2A-2A2B-A3CE-5C91-673411411766}"/>
                    </a:ext>
                  </a:extLst>
                </p14:cNvPr>
                <p14:cNvContentPartPr/>
                <p14:nvPr/>
              </p14:nvContentPartPr>
              <p14:xfrm>
                <a:off x="3675892" y="6524183"/>
                <a:ext cx="125280" cy="111600"/>
              </p14:xfrm>
            </p:contentPart>
          </mc:Choice>
          <mc:Fallback>
            <p:pic>
              <p:nvPicPr>
                <p:cNvPr id="62" name="Ink 61">
                  <a:extLst>
                    <a:ext uri="{FF2B5EF4-FFF2-40B4-BE49-F238E27FC236}">
                      <a16:creationId xmlns:a16="http://schemas.microsoft.com/office/drawing/2014/main" id="{C1C42D2A-2A2B-A3CE-5C91-673411411766}"/>
                    </a:ext>
                  </a:extLst>
                </p:cNvPr>
                <p:cNvPicPr/>
                <p:nvPr/>
              </p:nvPicPr>
              <p:blipFill>
                <a:blip r:embed="rId38"/>
                <a:stretch>
                  <a:fillRect/>
                </a:stretch>
              </p:blipFill>
              <p:spPr>
                <a:xfrm>
                  <a:off x="3657892" y="6506183"/>
                  <a:ext cx="160920" cy="147240"/>
                </a:xfrm>
                <a:prstGeom prst="rect">
                  <a:avLst/>
                </a:prstGeom>
              </p:spPr>
            </p:pic>
          </mc:Fallback>
        </mc:AlternateContent>
        <mc:AlternateContent xmlns:mc="http://schemas.openxmlformats.org/markup-compatibility/2006">
          <mc:Choice xmlns:p14="http://schemas.microsoft.com/office/powerpoint/2010/main" Requires="p14">
            <p:contentPart p14:bwMode="auto" r:id="rId39">
              <p14:nvContentPartPr>
                <p14:cNvPr id="63" name="Ink 62">
                  <a:extLst>
                    <a:ext uri="{FF2B5EF4-FFF2-40B4-BE49-F238E27FC236}">
                      <a16:creationId xmlns:a16="http://schemas.microsoft.com/office/drawing/2014/main" id="{2B3AD43F-E98F-2A86-022F-F58FB7793F92}"/>
                    </a:ext>
                  </a:extLst>
                </p14:cNvPr>
                <p14:cNvContentPartPr/>
                <p14:nvPr/>
              </p14:nvContentPartPr>
              <p14:xfrm>
                <a:off x="3833212" y="6529583"/>
                <a:ext cx="107280" cy="99360"/>
              </p14:xfrm>
            </p:contentPart>
          </mc:Choice>
          <mc:Fallback>
            <p:pic>
              <p:nvPicPr>
                <p:cNvPr id="63" name="Ink 62">
                  <a:extLst>
                    <a:ext uri="{FF2B5EF4-FFF2-40B4-BE49-F238E27FC236}">
                      <a16:creationId xmlns:a16="http://schemas.microsoft.com/office/drawing/2014/main" id="{2B3AD43F-E98F-2A86-022F-F58FB7793F92}"/>
                    </a:ext>
                  </a:extLst>
                </p:cNvPr>
                <p:cNvPicPr/>
                <p:nvPr/>
              </p:nvPicPr>
              <p:blipFill>
                <a:blip r:embed="rId40"/>
                <a:stretch>
                  <a:fillRect/>
                </a:stretch>
              </p:blipFill>
              <p:spPr>
                <a:xfrm>
                  <a:off x="3815572" y="6511583"/>
                  <a:ext cx="142920" cy="1350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41">
            <p14:nvContentPartPr>
              <p14:cNvPr id="66" name="Ink 65">
                <a:extLst>
                  <a:ext uri="{FF2B5EF4-FFF2-40B4-BE49-F238E27FC236}">
                    <a16:creationId xmlns:a16="http://schemas.microsoft.com/office/drawing/2014/main" id="{66760B65-73AA-54A3-CDB5-B327126D074E}"/>
                  </a:ext>
                </a:extLst>
              </p14:cNvPr>
              <p14:cNvContentPartPr/>
              <p14:nvPr/>
            </p14:nvContentPartPr>
            <p14:xfrm>
              <a:off x="2518852" y="4976903"/>
              <a:ext cx="286560" cy="791640"/>
            </p14:xfrm>
          </p:contentPart>
        </mc:Choice>
        <mc:Fallback>
          <p:pic>
            <p:nvPicPr>
              <p:cNvPr id="66" name="Ink 65">
                <a:extLst>
                  <a:ext uri="{FF2B5EF4-FFF2-40B4-BE49-F238E27FC236}">
                    <a16:creationId xmlns:a16="http://schemas.microsoft.com/office/drawing/2014/main" id="{66760B65-73AA-54A3-CDB5-B327126D074E}"/>
                  </a:ext>
                </a:extLst>
              </p:cNvPr>
              <p:cNvPicPr/>
              <p:nvPr/>
            </p:nvPicPr>
            <p:blipFill>
              <a:blip r:embed="rId42"/>
              <a:stretch>
                <a:fillRect/>
              </a:stretch>
            </p:blipFill>
            <p:spPr>
              <a:xfrm>
                <a:off x="2500852" y="4959263"/>
                <a:ext cx="322200" cy="827280"/>
              </a:xfrm>
              <a:prstGeom prst="rect">
                <a:avLst/>
              </a:prstGeom>
            </p:spPr>
          </p:pic>
        </mc:Fallback>
      </mc:AlternateContent>
      <p:grpSp>
        <p:nvGrpSpPr>
          <p:cNvPr id="69" name="Group 68">
            <a:extLst>
              <a:ext uri="{FF2B5EF4-FFF2-40B4-BE49-F238E27FC236}">
                <a16:creationId xmlns:a16="http://schemas.microsoft.com/office/drawing/2014/main" id="{54550C90-D1F5-DB17-F2F4-47FFAE7D1B1F}"/>
              </a:ext>
            </a:extLst>
          </p:cNvPr>
          <p:cNvGrpSpPr/>
          <p:nvPr/>
        </p:nvGrpSpPr>
        <p:grpSpPr>
          <a:xfrm>
            <a:off x="2478172" y="4551743"/>
            <a:ext cx="2544840" cy="1827000"/>
            <a:chOff x="2478172" y="4551743"/>
            <a:chExt cx="2544840" cy="1827000"/>
          </a:xfrm>
        </p:grpSpPr>
        <mc:AlternateContent xmlns:mc="http://schemas.openxmlformats.org/markup-compatibility/2006">
          <mc:Choice xmlns:p14="http://schemas.microsoft.com/office/powerpoint/2010/main" Requires="p14">
            <p:contentPart p14:bwMode="auto" r:id="rId43">
              <p14:nvContentPartPr>
                <p14:cNvPr id="26" name="Ink 25">
                  <a:extLst>
                    <a:ext uri="{FF2B5EF4-FFF2-40B4-BE49-F238E27FC236}">
                      <a16:creationId xmlns:a16="http://schemas.microsoft.com/office/drawing/2014/main" id="{0B313305-C458-C9AF-F155-6EBC00B2C52A}"/>
                    </a:ext>
                  </a:extLst>
                </p14:cNvPr>
                <p14:cNvContentPartPr/>
                <p14:nvPr/>
              </p14:nvContentPartPr>
              <p14:xfrm>
                <a:off x="2891452" y="4639223"/>
                <a:ext cx="186840" cy="166680"/>
              </p14:xfrm>
            </p:contentPart>
          </mc:Choice>
          <mc:Fallback>
            <p:pic>
              <p:nvPicPr>
                <p:cNvPr id="26" name="Ink 25">
                  <a:extLst>
                    <a:ext uri="{FF2B5EF4-FFF2-40B4-BE49-F238E27FC236}">
                      <a16:creationId xmlns:a16="http://schemas.microsoft.com/office/drawing/2014/main" id="{0B313305-C458-C9AF-F155-6EBC00B2C52A}"/>
                    </a:ext>
                  </a:extLst>
                </p:cNvPr>
                <p:cNvPicPr/>
                <p:nvPr/>
              </p:nvPicPr>
              <p:blipFill>
                <a:blip r:embed="rId44"/>
                <a:stretch>
                  <a:fillRect/>
                </a:stretch>
              </p:blipFill>
              <p:spPr>
                <a:xfrm>
                  <a:off x="2873812" y="4621583"/>
                  <a:ext cx="222480" cy="202320"/>
                </a:xfrm>
                <a:prstGeom prst="rect">
                  <a:avLst/>
                </a:prstGeom>
              </p:spPr>
            </p:pic>
          </mc:Fallback>
        </mc:AlternateContent>
        <mc:AlternateContent xmlns:mc="http://schemas.openxmlformats.org/markup-compatibility/2006">
          <mc:Choice xmlns:p14="http://schemas.microsoft.com/office/powerpoint/2010/main" Requires="p14">
            <p:contentPart p14:bwMode="auto" r:id="rId45">
              <p14:nvContentPartPr>
                <p14:cNvPr id="27" name="Ink 26">
                  <a:extLst>
                    <a:ext uri="{FF2B5EF4-FFF2-40B4-BE49-F238E27FC236}">
                      <a16:creationId xmlns:a16="http://schemas.microsoft.com/office/drawing/2014/main" id="{8B8B6592-29D3-947C-4D75-E4121E6DC3C3}"/>
                    </a:ext>
                  </a:extLst>
                </p14:cNvPr>
                <p14:cNvContentPartPr/>
                <p14:nvPr/>
              </p14:nvContentPartPr>
              <p14:xfrm>
                <a:off x="3116092" y="4665503"/>
                <a:ext cx="36360" cy="110880"/>
              </p14:xfrm>
            </p:contentPart>
          </mc:Choice>
          <mc:Fallback>
            <p:pic>
              <p:nvPicPr>
                <p:cNvPr id="27" name="Ink 26">
                  <a:extLst>
                    <a:ext uri="{FF2B5EF4-FFF2-40B4-BE49-F238E27FC236}">
                      <a16:creationId xmlns:a16="http://schemas.microsoft.com/office/drawing/2014/main" id="{8B8B6592-29D3-947C-4D75-E4121E6DC3C3}"/>
                    </a:ext>
                  </a:extLst>
                </p:cNvPr>
                <p:cNvPicPr/>
                <p:nvPr/>
              </p:nvPicPr>
              <p:blipFill>
                <a:blip r:embed="rId46"/>
                <a:stretch>
                  <a:fillRect/>
                </a:stretch>
              </p:blipFill>
              <p:spPr>
                <a:xfrm>
                  <a:off x="3098452" y="4647863"/>
                  <a:ext cx="72000" cy="146520"/>
                </a:xfrm>
                <a:prstGeom prst="rect">
                  <a:avLst/>
                </a:prstGeom>
              </p:spPr>
            </p:pic>
          </mc:Fallback>
        </mc:AlternateContent>
        <mc:AlternateContent xmlns:mc="http://schemas.openxmlformats.org/markup-compatibility/2006">
          <mc:Choice xmlns:p14="http://schemas.microsoft.com/office/powerpoint/2010/main" Requires="p14">
            <p:contentPart p14:bwMode="auto" r:id="rId47">
              <p14:nvContentPartPr>
                <p14:cNvPr id="28" name="Ink 27">
                  <a:extLst>
                    <a:ext uri="{FF2B5EF4-FFF2-40B4-BE49-F238E27FC236}">
                      <a16:creationId xmlns:a16="http://schemas.microsoft.com/office/drawing/2014/main" id="{1CC81CAF-5214-9D51-660F-D9BACB61DAED}"/>
                    </a:ext>
                  </a:extLst>
                </p14:cNvPr>
                <p14:cNvContentPartPr/>
                <p14:nvPr/>
              </p14:nvContentPartPr>
              <p14:xfrm>
                <a:off x="3121492" y="4577663"/>
                <a:ext cx="38160" cy="12600"/>
              </p14:xfrm>
            </p:contentPart>
          </mc:Choice>
          <mc:Fallback>
            <p:pic>
              <p:nvPicPr>
                <p:cNvPr id="28" name="Ink 27">
                  <a:extLst>
                    <a:ext uri="{FF2B5EF4-FFF2-40B4-BE49-F238E27FC236}">
                      <a16:creationId xmlns:a16="http://schemas.microsoft.com/office/drawing/2014/main" id="{1CC81CAF-5214-9D51-660F-D9BACB61DAED}"/>
                    </a:ext>
                  </a:extLst>
                </p:cNvPr>
                <p:cNvPicPr/>
                <p:nvPr/>
              </p:nvPicPr>
              <p:blipFill>
                <a:blip r:embed="rId48"/>
                <a:stretch>
                  <a:fillRect/>
                </a:stretch>
              </p:blipFill>
              <p:spPr>
                <a:xfrm>
                  <a:off x="3103492" y="4559663"/>
                  <a:ext cx="73800" cy="48240"/>
                </a:xfrm>
                <a:prstGeom prst="rect">
                  <a:avLst/>
                </a:prstGeom>
              </p:spPr>
            </p:pic>
          </mc:Fallback>
        </mc:AlternateContent>
        <mc:AlternateContent xmlns:mc="http://schemas.openxmlformats.org/markup-compatibility/2006">
          <mc:Choice xmlns:p14="http://schemas.microsoft.com/office/powerpoint/2010/main" Requires="p14">
            <p:contentPart p14:bwMode="auto" r:id="rId49">
              <p14:nvContentPartPr>
                <p14:cNvPr id="29" name="Ink 28">
                  <a:extLst>
                    <a:ext uri="{FF2B5EF4-FFF2-40B4-BE49-F238E27FC236}">
                      <a16:creationId xmlns:a16="http://schemas.microsoft.com/office/drawing/2014/main" id="{ED27553C-5515-0E74-6D49-55BBCA29A4C2}"/>
                    </a:ext>
                  </a:extLst>
                </p14:cNvPr>
                <p14:cNvContentPartPr/>
                <p14:nvPr/>
              </p14:nvContentPartPr>
              <p14:xfrm>
                <a:off x="3220132" y="4667303"/>
                <a:ext cx="154440" cy="120600"/>
              </p14:xfrm>
            </p:contentPart>
          </mc:Choice>
          <mc:Fallback>
            <p:pic>
              <p:nvPicPr>
                <p:cNvPr id="29" name="Ink 28">
                  <a:extLst>
                    <a:ext uri="{FF2B5EF4-FFF2-40B4-BE49-F238E27FC236}">
                      <a16:creationId xmlns:a16="http://schemas.microsoft.com/office/drawing/2014/main" id="{ED27553C-5515-0E74-6D49-55BBCA29A4C2}"/>
                    </a:ext>
                  </a:extLst>
                </p:cNvPr>
                <p:cNvPicPr/>
                <p:nvPr/>
              </p:nvPicPr>
              <p:blipFill>
                <a:blip r:embed="rId50"/>
                <a:stretch>
                  <a:fillRect/>
                </a:stretch>
              </p:blipFill>
              <p:spPr>
                <a:xfrm>
                  <a:off x="3202492" y="4649663"/>
                  <a:ext cx="190080" cy="156240"/>
                </a:xfrm>
                <a:prstGeom prst="rect">
                  <a:avLst/>
                </a:prstGeom>
              </p:spPr>
            </p:pic>
          </mc:Fallback>
        </mc:AlternateContent>
        <mc:AlternateContent xmlns:mc="http://schemas.openxmlformats.org/markup-compatibility/2006">
          <mc:Choice xmlns:p14="http://schemas.microsoft.com/office/powerpoint/2010/main" Requires="p14">
            <p:contentPart p14:bwMode="auto" r:id="rId51">
              <p14:nvContentPartPr>
                <p14:cNvPr id="30" name="Ink 29">
                  <a:extLst>
                    <a:ext uri="{FF2B5EF4-FFF2-40B4-BE49-F238E27FC236}">
                      <a16:creationId xmlns:a16="http://schemas.microsoft.com/office/drawing/2014/main" id="{44545D65-78A7-892C-DE28-CC6D7BFB3F79}"/>
                    </a:ext>
                  </a:extLst>
                </p14:cNvPr>
                <p14:cNvContentPartPr/>
                <p14:nvPr/>
              </p14:nvContentPartPr>
              <p14:xfrm>
                <a:off x="3623332" y="4648223"/>
                <a:ext cx="137160" cy="166680"/>
              </p14:xfrm>
            </p:contentPart>
          </mc:Choice>
          <mc:Fallback>
            <p:pic>
              <p:nvPicPr>
                <p:cNvPr id="30" name="Ink 29">
                  <a:extLst>
                    <a:ext uri="{FF2B5EF4-FFF2-40B4-BE49-F238E27FC236}">
                      <a16:creationId xmlns:a16="http://schemas.microsoft.com/office/drawing/2014/main" id="{44545D65-78A7-892C-DE28-CC6D7BFB3F79}"/>
                    </a:ext>
                  </a:extLst>
                </p:cNvPr>
                <p:cNvPicPr/>
                <p:nvPr/>
              </p:nvPicPr>
              <p:blipFill>
                <a:blip r:embed="rId52"/>
                <a:stretch>
                  <a:fillRect/>
                </a:stretch>
              </p:blipFill>
              <p:spPr>
                <a:xfrm>
                  <a:off x="3605332" y="4630583"/>
                  <a:ext cx="172800" cy="202320"/>
                </a:xfrm>
                <a:prstGeom prst="rect">
                  <a:avLst/>
                </a:prstGeom>
              </p:spPr>
            </p:pic>
          </mc:Fallback>
        </mc:AlternateContent>
        <mc:AlternateContent xmlns:mc="http://schemas.openxmlformats.org/markup-compatibility/2006">
          <mc:Choice xmlns:p14="http://schemas.microsoft.com/office/powerpoint/2010/main" Requires="p14">
            <p:contentPart p14:bwMode="auto" r:id="rId53">
              <p14:nvContentPartPr>
                <p14:cNvPr id="31" name="Ink 30">
                  <a:extLst>
                    <a:ext uri="{FF2B5EF4-FFF2-40B4-BE49-F238E27FC236}">
                      <a16:creationId xmlns:a16="http://schemas.microsoft.com/office/drawing/2014/main" id="{F3DA3882-4EA7-4F69-C8FC-F174FCE73F0B}"/>
                    </a:ext>
                  </a:extLst>
                </p14:cNvPr>
                <p14:cNvContentPartPr/>
                <p14:nvPr/>
              </p14:nvContentPartPr>
              <p14:xfrm>
                <a:off x="3787132" y="4694663"/>
                <a:ext cx="21600" cy="106920"/>
              </p14:xfrm>
            </p:contentPart>
          </mc:Choice>
          <mc:Fallback>
            <p:pic>
              <p:nvPicPr>
                <p:cNvPr id="31" name="Ink 30">
                  <a:extLst>
                    <a:ext uri="{FF2B5EF4-FFF2-40B4-BE49-F238E27FC236}">
                      <a16:creationId xmlns:a16="http://schemas.microsoft.com/office/drawing/2014/main" id="{F3DA3882-4EA7-4F69-C8FC-F174FCE73F0B}"/>
                    </a:ext>
                  </a:extLst>
                </p:cNvPr>
                <p:cNvPicPr/>
                <p:nvPr/>
              </p:nvPicPr>
              <p:blipFill>
                <a:blip r:embed="rId54"/>
                <a:stretch>
                  <a:fillRect/>
                </a:stretch>
              </p:blipFill>
              <p:spPr>
                <a:xfrm>
                  <a:off x="3769132" y="4676663"/>
                  <a:ext cx="57240" cy="142560"/>
                </a:xfrm>
                <a:prstGeom prst="rect">
                  <a:avLst/>
                </a:prstGeom>
              </p:spPr>
            </p:pic>
          </mc:Fallback>
        </mc:AlternateContent>
        <mc:AlternateContent xmlns:mc="http://schemas.openxmlformats.org/markup-compatibility/2006">
          <mc:Choice xmlns:p14="http://schemas.microsoft.com/office/powerpoint/2010/main" Requires="p14">
            <p:contentPart p14:bwMode="auto" r:id="rId55">
              <p14:nvContentPartPr>
                <p14:cNvPr id="32" name="Ink 31">
                  <a:extLst>
                    <a:ext uri="{FF2B5EF4-FFF2-40B4-BE49-F238E27FC236}">
                      <a16:creationId xmlns:a16="http://schemas.microsoft.com/office/drawing/2014/main" id="{7A96E9B1-6DFD-6D29-6EB1-D7A758CB9D5B}"/>
                    </a:ext>
                  </a:extLst>
                </p14:cNvPr>
                <p14:cNvContentPartPr/>
                <p14:nvPr/>
              </p14:nvContentPartPr>
              <p14:xfrm>
                <a:off x="3814132" y="4617983"/>
                <a:ext cx="7920" cy="34200"/>
              </p14:xfrm>
            </p:contentPart>
          </mc:Choice>
          <mc:Fallback>
            <p:pic>
              <p:nvPicPr>
                <p:cNvPr id="32" name="Ink 31">
                  <a:extLst>
                    <a:ext uri="{FF2B5EF4-FFF2-40B4-BE49-F238E27FC236}">
                      <a16:creationId xmlns:a16="http://schemas.microsoft.com/office/drawing/2014/main" id="{7A96E9B1-6DFD-6D29-6EB1-D7A758CB9D5B}"/>
                    </a:ext>
                  </a:extLst>
                </p:cNvPr>
                <p:cNvPicPr/>
                <p:nvPr/>
              </p:nvPicPr>
              <p:blipFill>
                <a:blip r:embed="rId56"/>
                <a:stretch>
                  <a:fillRect/>
                </a:stretch>
              </p:blipFill>
              <p:spPr>
                <a:xfrm>
                  <a:off x="3796132" y="4600343"/>
                  <a:ext cx="43560" cy="69840"/>
                </a:xfrm>
                <a:prstGeom prst="rect">
                  <a:avLst/>
                </a:prstGeom>
              </p:spPr>
            </p:pic>
          </mc:Fallback>
        </mc:AlternateContent>
        <mc:AlternateContent xmlns:mc="http://schemas.openxmlformats.org/markup-compatibility/2006">
          <mc:Choice xmlns:p14="http://schemas.microsoft.com/office/powerpoint/2010/main" Requires="p14">
            <p:contentPart p14:bwMode="auto" r:id="rId57">
              <p14:nvContentPartPr>
                <p14:cNvPr id="33" name="Ink 32">
                  <a:extLst>
                    <a:ext uri="{FF2B5EF4-FFF2-40B4-BE49-F238E27FC236}">
                      <a16:creationId xmlns:a16="http://schemas.microsoft.com/office/drawing/2014/main" id="{3EF0EF86-6725-31F8-65F6-F7CC9F38EB8B}"/>
                    </a:ext>
                  </a:extLst>
                </p14:cNvPr>
                <p14:cNvContentPartPr/>
                <p14:nvPr/>
              </p14:nvContentPartPr>
              <p14:xfrm>
                <a:off x="3860572" y="4592063"/>
                <a:ext cx="113400" cy="220680"/>
              </p14:xfrm>
            </p:contentPart>
          </mc:Choice>
          <mc:Fallback>
            <p:pic>
              <p:nvPicPr>
                <p:cNvPr id="33" name="Ink 32">
                  <a:extLst>
                    <a:ext uri="{FF2B5EF4-FFF2-40B4-BE49-F238E27FC236}">
                      <a16:creationId xmlns:a16="http://schemas.microsoft.com/office/drawing/2014/main" id="{3EF0EF86-6725-31F8-65F6-F7CC9F38EB8B}"/>
                    </a:ext>
                  </a:extLst>
                </p:cNvPr>
                <p:cNvPicPr/>
                <p:nvPr/>
              </p:nvPicPr>
              <p:blipFill>
                <a:blip r:embed="rId58"/>
                <a:stretch>
                  <a:fillRect/>
                </a:stretch>
              </p:blipFill>
              <p:spPr>
                <a:xfrm>
                  <a:off x="3842932" y="4574063"/>
                  <a:ext cx="149040" cy="256320"/>
                </a:xfrm>
                <a:prstGeom prst="rect">
                  <a:avLst/>
                </a:prstGeom>
              </p:spPr>
            </p:pic>
          </mc:Fallback>
        </mc:AlternateContent>
        <mc:AlternateContent xmlns:mc="http://schemas.openxmlformats.org/markup-compatibility/2006">
          <mc:Choice xmlns:p14="http://schemas.microsoft.com/office/powerpoint/2010/main" Requires="p14">
            <p:contentPart p14:bwMode="auto" r:id="rId59">
              <p14:nvContentPartPr>
                <p14:cNvPr id="34" name="Ink 33">
                  <a:extLst>
                    <a:ext uri="{FF2B5EF4-FFF2-40B4-BE49-F238E27FC236}">
                      <a16:creationId xmlns:a16="http://schemas.microsoft.com/office/drawing/2014/main" id="{ECC746CA-9254-EBF8-7F87-B1F894C73B5F}"/>
                    </a:ext>
                  </a:extLst>
                </p14:cNvPr>
                <p14:cNvContentPartPr/>
                <p14:nvPr/>
              </p14:nvContentPartPr>
              <p14:xfrm>
                <a:off x="2695972" y="4569383"/>
                <a:ext cx="36720" cy="716040"/>
              </p14:xfrm>
            </p:contentPart>
          </mc:Choice>
          <mc:Fallback>
            <p:pic>
              <p:nvPicPr>
                <p:cNvPr id="34" name="Ink 33">
                  <a:extLst>
                    <a:ext uri="{FF2B5EF4-FFF2-40B4-BE49-F238E27FC236}">
                      <a16:creationId xmlns:a16="http://schemas.microsoft.com/office/drawing/2014/main" id="{ECC746CA-9254-EBF8-7F87-B1F894C73B5F}"/>
                    </a:ext>
                  </a:extLst>
                </p:cNvPr>
                <p:cNvPicPr/>
                <p:nvPr/>
              </p:nvPicPr>
              <p:blipFill>
                <a:blip r:embed="rId60"/>
                <a:stretch>
                  <a:fillRect/>
                </a:stretch>
              </p:blipFill>
              <p:spPr>
                <a:xfrm>
                  <a:off x="2678332" y="4551743"/>
                  <a:ext cx="72360" cy="751680"/>
                </a:xfrm>
                <a:prstGeom prst="rect">
                  <a:avLst/>
                </a:prstGeom>
              </p:spPr>
            </p:pic>
          </mc:Fallback>
        </mc:AlternateContent>
        <mc:AlternateContent xmlns:mc="http://schemas.openxmlformats.org/markup-compatibility/2006">
          <mc:Choice xmlns:p14="http://schemas.microsoft.com/office/powerpoint/2010/main" Requires="p14">
            <p:contentPart p14:bwMode="auto" r:id="rId61">
              <p14:nvContentPartPr>
                <p14:cNvPr id="35" name="Ink 34">
                  <a:extLst>
                    <a:ext uri="{FF2B5EF4-FFF2-40B4-BE49-F238E27FC236}">
                      <a16:creationId xmlns:a16="http://schemas.microsoft.com/office/drawing/2014/main" id="{B63834AB-B7E8-0CEA-0EAD-B2C36E1CE7F2}"/>
                    </a:ext>
                  </a:extLst>
                </p14:cNvPr>
                <p14:cNvContentPartPr/>
                <p14:nvPr/>
              </p14:nvContentPartPr>
              <p14:xfrm>
                <a:off x="2667172" y="4551743"/>
                <a:ext cx="1878480" cy="745560"/>
              </p14:xfrm>
            </p:contentPart>
          </mc:Choice>
          <mc:Fallback>
            <p:pic>
              <p:nvPicPr>
                <p:cNvPr id="35" name="Ink 34">
                  <a:extLst>
                    <a:ext uri="{FF2B5EF4-FFF2-40B4-BE49-F238E27FC236}">
                      <a16:creationId xmlns:a16="http://schemas.microsoft.com/office/drawing/2014/main" id="{B63834AB-B7E8-0CEA-0EAD-B2C36E1CE7F2}"/>
                    </a:ext>
                  </a:extLst>
                </p:cNvPr>
                <p:cNvPicPr/>
                <p:nvPr/>
              </p:nvPicPr>
              <p:blipFill>
                <a:blip r:embed="rId62"/>
                <a:stretch>
                  <a:fillRect/>
                </a:stretch>
              </p:blipFill>
              <p:spPr>
                <a:xfrm>
                  <a:off x="2649532" y="4534103"/>
                  <a:ext cx="1914120" cy="781200"/>
                </a:xfrm>
                <a:prstGeom prst="rect">
                  <a:avLst/>
                </a:prstGeom>
              </p:spPr>
            </p:pic>
          </mc:Fallback>
        </mc:AlternateContent>
        <mc:AlternateContent xmlns:mc="http://schemas.openxmlformats.org/markup-compatibility/2006">
          <mc:Choice xmlns:p14="http://schemas.microsoft.com/office/powerpoint/2010/main" Requires="p14">
            <p:contentPart p14:bwMode="auto" r:id="rId63">
              <p14:nvContentPartPr>
                <p14:cNvPr id="36" name="Ink 35">
                  <a:extLst>
                    <a:ext uri="{FF2B5EF4-FFF2-40B4-BE49-F238E27FC236}">
                      <a16:creationId xmlns:a16="http://schemas.microsoft.com/office/drawing/2014/main" id="{878841F2-9EE8-7115-E433-523AA40084E8}"/>
                    </a:ext>
                  </a:extLst>
                </p14:cNvPr>
                <p14:cNvContentPartPr/>
                <p14:nvPr/>
              </p14:nvContentPartPr>
              <p14:xfrm>
                <a:off x="3460612" y="4651103"/>
                <a:ext cx="30600" cy="889920"/>
              </p14:xfrm>
            </p:contentPart>
          </mc:Choice>
          <mc:Fallback>
            <p:pic>
              <p:nvPicPr>
                <p:cNvPr id="36" name="Ink 35">
                  <a:extLst>
                    <a:ext uri="{FF2B5EF4-FFF2-40B4-BE49-F238E27FC236}">
                      <a16:creationId xmlns:a16="http://schemas.microsoft.com/office/drawing/2014/main" id="{878841F2-9EE8-7115-E433-523AA40084E8}"/>
                    </a:ext>
                  </a:extLst>
                </p:cNvPr>
                <p:cNvPicPr/>
                <p:nvPr/>
              </p:nvPicPr>
              <p:blipFill>
                <a:blip r:embed="rId64"/>
                <a:stretch>
                  <a:fillRect/>
                </a:stretch>
              </p:blipFill>
              <p:spPr>
                <a:xfrm>
                  <a:off x="3442612" y="4633103"/>
                  <a:ext cx="66240" cy="925560"/>
                </a:xfrm>
                <a:prstGeom prst="rect">
                  <a:avLst/>
                </a:prstGeom>
              </p:spPr>
            </p:pic>
          </mc:Fallback>
        </mc:AlternateContent>
        <mc:AlternateContent xmlns:mc="http://schemas.openxmlformats.org/markup-compatibility/2006">
          <mc:Choice xmlns:p14="http://schemas.microsoft.com/office/powerpoint/2010/main" Requires="p14">
            <p:contentPart p14:bwMode="auto" r:id="rId65">
              <p14:nvContentPartPr>
                <p14:cNvPr id="37" name="Ink 36">
                  <a:extLst>
                    <a:ext uri="{FF2B5EF4-FFF2-40B4-BE49-F238E27FC236}">
                      <a16:creationId xmlns:a16="http://schemas.microsoft.com/office/drawing/2014/main" id="{7E3AF79E-9468-D647-F332-C473D863E1FD}"/>
                    </a:ext>
                  </a:extLst>
                </p14:cNvPr>
                <p14:cNvContentPartPr/>
                <p14:nvPr/>
              </p14:nvContentPartPr>
              <p14:xfrm>
                <a:off x="2598772" y="4948103"/>
                <a:ext cx="1958760" cy="55800"/>
              </p14:xfrm>
            </p:contentPart>
          </mc:Choice>
          <mc:Fallback>
            <p:pic>
              <p:nvPicPr>
                <p:cNvPr id="37" name="Ink 36">
                  <a:extLst>
                    <a:ext uri="{FF2B5EF4-FFF2-40B4-BE49-F238E27FC236}">
                      <a16:creationId xmlns:a16="http://schemas.microsoft.com/office/drawing/2014/main" id="{7E3AF79E-9468-D647-F332-C473D863E1FD}"/>
                    </a:ext>
                  </a:extLst>
                </p:cNvPr>
                <p:cNvPicPr/>
                <p:nvPr/>
              </p:nvPicPr>
              <p:blipFill>
                <a:blip r:embed="rId66"/>
                <a:stretch>
                  <a:fillRect/>
                </a:stretch>
              </p:blipFill>
              <p:spPr>
                <a:xfrm>
                  <a:off x="2580772" y="4930103"/>
                  <a:ext cx="1994400" cy="91440"/>
                </a:xfrm>
                <a:prstGeom prst="rect">
                  <a:avLst/>
                </a:prstGeom>
              </p:spPr>
            </p:pic>
          </mc:Fallback>
        </mc:AlternateContent>
        <mc:AlternateContent xmlns:mc="http://schemas.openxmlformats.org/markup-compatibility/2006">
          <mc:Choice xmlns:p14="http://schemas.microsoft.com/office/powerpoint/2010/main" Requires="p14">
            <p:contentPart p14:bwMode="auto" r:id="rId67">
              <p14:nvContentPartPr>
                <p14:cNvPr id="39" name="Ink 38">
                  <a:extLst>
                    <a:ext uri="{FF2B5EF4-FFF2-40B4-BE49-F238E27FC236}">
                      <a16:creationId xmlns:a16="http://schemas.microsoft.com/office/drawing/2014/main" id="{39E722AE-2505-216A-9CF6-9520E4A68EA2}"/>
                    </a:ext>
                  </a:extLst>
                </p14:cNvPr>
                <p14:cNvContentPartPr/>
                <p14:nvPr/>
              </p14:nvContentPartPr>
              <p14:xfrm>
                <a:off x="2842852" y="5052503"/>
                <a:ext cx="136080" cy="213480"/>
              </p14:xfrm>
            </p:contentPart>
          </mc:Choice>
          <mc:Fallback>
            <p:pic>
              <p:nvPicPr>
                <p:cNvPr id="39" name="Ink 38">
                  <a:extLst>
                    <a:ext uri="{FF2B5EF4-FFF2-40B4-BE49-F238E27FC236}">
                      <a16:creationId xmlns:a16="http://schemas.microsoft.com/office/drawing/2014/main" id="{39E722AE-2505-216A-9CF6-9520E4A68EA2}"/>
                    </a:ext>
                  </a:extLst>
                </p:cNvPr>
                <p:cNvPicPr/>
                <p:nvPr/>
              </p:nvPicPr>
              <p:blipFill>
                <a:blip r:embed="rId68"/>
                <a:stretch>
                  <a:fillRect/>
                </a:stretch>
              </p:blipFill>
              <p:spPr>
                <a:xfrm>
                  <a:off x="2824852" y="5034863"/>
                  <a:ext cx="171720" cy="249120"/>
                </a:xfrm>
                <a:prstGeom prst="rect">
                  <a:avLst/>
                </a:prstGeom>
              </p:spPr>
            </p:pic>
          </mc:Fallback>
        </mc:AlternateContent>
        <mc:AlternateContent xmlns:mc="http://schemas.openxmlformats.org/markup-compatibility/2006">
          <mc:Choice xmlns:p14="http://schemas.microsoft.com/office/powerpoint/2010/main" Requires="p14">
            <p:contentPart p14:bwMode="auto" r:id="rId69">
              <p14:nvContentPartPr>
                <p14:cNvPr id="40" name="Ink 39">
                  <a:extLst>
                    <a:ext uri="{FF2B5EF4-FFF2-40B4-BE49-F238E27FC236}">
                      <a16:creationId xmlns:a16="http://schemas.microsoft.com/office/drawing/2014/main" id="{AAD48C4F-204A-3201-6FF8-E4B65DA8F54D}"/>
                    </a:ext>
                  </a:extLst>
                </p14:cNvPr>
                <p14:cNvContentPartPr/>
                <p14:nvPr/>
              </p14:nvContentPartPr>
              <p14:xfrm>
                <a:off x="2890732" y="5119823"/>
                <a:ext cx="222120" cy="100080"/>
              </p14:xfrm>
            </p:contentPart>
          </mc:Choice>
          <mc:Fallback>
            <p:pic>
              <p:nvPicPr>
                <p:cNvPr id="40" name="Ink 39">
                  <a:extLst>
                    <a:ext uri="{FF2B5EF4-FFF2-40B4-BE49-F238E27FC236}">
                      <a16:creationId xmlns:a16="http://schemas.microsoft.com/office/drawing/2014/main" id="{AAD48C4F-204A-3201-6FF8-E4B65DA8F54D}"/>
                    </a:ext>
                  </a:extLst>
                </p:cNvPr>
                <p:cNvPicPr/>
                <p:nvPr/>
              </p:nvPicPr>
              <p:blipFill>
                <a:blip r:embed="rId70"/>
                <a:stretch>
                  <a:fillRect/>
                </a:stretch>
              </p:blipFill>
              <p:spPr>
                <a:xfrm>
                  <a:off x="2872732" y="5102183"/>
                  <a:ext cx="257760" cy="135720"/>
                </a:xfrm>
                <a:prstGeom prst="rect">
                  <a:avLst/>
                </a:prstGeom>
              </p:spPr>
            </p:pic>
          </mc:Fallback>
        </mc:AlternateContent>
        <mc:AlternateContent xmlns:mc="http://schemas.openxmlformats.org/markup-compatibility/2006">
          <mc:Choice xmlns:p14="http://schemas.microsoft.com/office/powerpoint/2010/main" Requires="p14">
            <p:contentPart p14:bwMode="auto" r:id="rId71">
              <p14:nvContentPartPr>
                <p14:cNvPr id="41" name="Ink 40">
                  <a:extLst>
                    <a:ext uri="{FF2B5EF4-FFF2-40B4-BE49-F238E27FC236}">
                      <a16:creationId xmlns:a16="http://schemas.microsoft.com/office/drawing/2014/main" id="{A3447CFD-CE87-9F1F-86EC-6705158E33B9}"/>
                    </a:ext>
                  </a:extLst>
                </p14:cNvPr>
                <p14:cNvContentPartPr/>
                <p14:nvPr/>
              </p14:nvContentPartPr>
              <p14:xfrm>
                <a:off x="3149572" y="5123783"/>
                <a:ext cx="90720" cy="122400"/>
              </p14:xfrm>
            </p:contentPart>
          </mc:Choice>
          <mc:Fallback>
            <p:pic>
              <p:nvPicPr>
                <p:cNvPr id="41" name="Ink 40">
                  <a:extLst>
                    <a:ext uri="{FF2B5EF4-FFF2-40B4-BE49-F238E27FC236}">
                      <a16:creationId xmlns:a16="http://schemas.microsoft.com/office/drawing/2014/main" id="{A3447CFD-CE87-9F1F-86EC-6705158E33B9}"/>
                    </a:ext>
                  </a:extLst>
                </p:cNvPr>
                <p:cNvPicPr/>
                <p:nvPr/>
              </p:nvPicPr>
              <p:blipFill>
                <a:blip r:embed="rId72"/>
                <a:stretch>
                  <a:fillRect/>
                </a:stretch>
              </p:blipFill>
              <p:spPr>
                <a:xfrm>
                  <a:off x="3131572" y="5105783"/>
                  <a:ext cx="126360" cy="158040"/>
                </a:xfrm>
                <a:prstGeom prst="rect">
                  <a:avLst/>
                </a:prstGeom>
              </p:spPr>
            </p:pic>
          </mc:Fallback>
        </mc:AlternateContent>
        <mc:AlternateContent xmlns:mc="http://schemas.openxmlformats.org/markup-compatibility/2006">
          <mc:Choice xmlns:p14="http://schemas.microsoft.com/office/powerpoint/2010/main" Requires="p14">
            <p:contentPart p14:bwMode="auto" r:id="rId73">
              <p14:nvContentPartPr>
                <p14:cNvPr id="43" name="Ink 42">
                  <a:extLst>
                    <a:ext uri="{FF2B5EF4-FFF2-40B4-BE49-F238E27FC236}">
                      <a16:creationId xmlns:a16="http://schemas.microsoft.com/office/drawing/2014/main" id="{6FEBCD86-2033-12EB-FEDD-27C29CBFA37A}"/>
                    </a:ext>
                  </a:extLst>
                </p14:cNvPr>
                <p14:cNvContentPartPr/>
                <p14:nvPr/>
              </p14:nvContentPartPr>
              <p14:xfrm>
                <a:off x="3738892" y="5117303"/>
                <a:ext cx="32040" cy="144000"/>
              </p14:xfrm>
            </p:contentPart>
          </mc:Choice>
          <mc:Fallback>
            <p:pic>
              <p:nvPicPr>
                <p:cNvPr id="43" name="Ink 42">
                  <a:extLst>
                    <a:ext uri="{FF2B5EF4-FFF2-40B4-BE49-F238E27FC236}">
                      <a16:creationId xmlns:a16="http://schemas.microsoft.com/office/drawing/2014/main" id="{6FEBCD86-2033-12EB-FEDD-27C29CBFA37A}"/>
                    </a:ext>
                  </a:extLst>
                </p:cNvPr>
                <p:cNvPicPr/>
                <p:nvPr/>
              </p:nvPicPr>
              <p:blipFill>
                <a:blip r:embed="rId74"/>
                <a:stretch>
                  <a:fillRect/>
                </a:stretch>
              </p:blipFill>
              <p:spPr>
                <a:xfrm>
                  <a:off x="3721252" y="5099303"/>
                  <a:ext cx="67680" cy="179640"/>
                </a:xfrm>
                <a:prstGeom prst="rect">
                  <a:avLst/>
                </a:prstGeom>
              </p:spPr>
            </p:pic>
          </mc:Fallback>
        </mc:AlternateContent>
        <mc:AlternateContent xmlns:mc="http://schemas.openxmlformats.org/markup-compatibility/2006">
          <mc:Choice xmlns:p14="http://schemas.microsoft.com/office/powerpoint/2010/main" Requires="p14">
            <p:contentPart p14:bwMode="auto" r:id="rId75">
              <p14:nvContentPartPr>
                <p14:cNvPr id="44" name="Ink 43">
                  <a:extLst>
                    <a:ext uri="{FF2B5EF4-FFF2-40B4-BE49-F238E27FC236}">
                      <a16:creationId xmlns:a16="http://schemas.microsoft.com/office/drawing/2014/main" id="{D1E66D05-7A31-0E48-40C5-A84FA5C65BD2}"/>
                    </a:ext>
                  </a:extLst>
                </p14:cNvPr>
                <p14:cNvContentPartPr/>
                <p14:nvPr/>
              </p14:nvContentPartPr>
              <p14:xfrm>
                <a:off x="3828892" y="5157983"/>
                <a:ext cx="90000" cy="129240"/>
              </p14:xfrm>
            </p:contentPart>
          </mc:Choice>
          <mc:Fallback>
            <p:pic>
              <p:nvPicPr>
                <p:cNvPr id="44" name="Ink 43">
                  <a:extLst>
                    <a:ext uri="{FF2B5EF4-FFF2-40B4-BE49-F238E27FC236}">
                      <a16:creationId xmlns:a16="http://schemas.microsoft.com/office/drawing/2014/main" id="{D1E66D05-7A31-0E48-40C5-A84FA5C65BD2}"/>
                    </a:ext>
                  </a:extLst>
                </p:cNvPr>
                <p:cNvPicPr/>
                <p:nvPr/>
              </p:nvPicPr>
              <p:blipFill>
                <a:blip r:embed="rId76"/>
                <a:stretch>
                  <a:fillRect/>
                </a:stretch>
              </p:blipFill>
              <p:spPr>
                <a:xfrm>
                  <a:off x="3810892" y="5139983"/>
                  <a:ext cx="125640" cy="164880"/>
                </a:xfrm>
                <a:prstGeom prst="rect">
                  <a:avLst/>
                </a:prstGeom>
              </p:spPr>
            </p:pic>
          </mc:Fallback>
        </mc:AlternateContent>
        <mc:AlternateContent xmlns:mc="http://schemas.openxmlformats.org/markup-compatibility/2006">
          <mc:Choice xmlns:p14="http://schemas.microsoft.com/office/powerpoint/2010/main" Requires="p14">
            <p:contentPart p14:bwMode="auto" r:id="rId77">
              <p14:nvContentPartPr>
                <p14:cNvPr id="46" name="Ink 45">
                  <a:extLst>
                    <a:ext uri="{FF2B5EF4-FFF2-40B4-BE49-F238E27FC236}">
                      <a16:creationId xmlns:a16="http://schemas.microsoft.com/office/drawing/2014/main" id="{0F30EB32-9437-B760-25B2-3997ED0C76ED}"/>
                    </a:ext>
                  </a:extLst>
                </p14:cNvPr>
                <p14:cNvContentPartPr/>
                <p14:nvPr/>
              </p14:nvContentPartPr>
              <p14:xfrm>
                <a:off x="3696052" y="5389823"/>
                <a:ext cx="122400" cy="131400"/>
              </p14:xfrm>
            </p:contentPart>
          </mc:Choice>
          <mc:Fallback>
            <p:pic>
              <p:nvPicPr>
                <p:cNvPr id="46" name="Ink 45">
                  <a:extLst>
                    <a:ext uri="{FF2B5EF4-FFF2-40B4-BE49-F238E27FC236}">
                      <a16:creationId xmlns:a16="http://schemas.microsoft.com/office/drawing/2014/main" id="{0F30EB32-9437-B760-25B2-3997ED0C76ED}"/>
                    </a:ext>
                  </a:extLst>
                </p:cNvPr>
                <p:cNvPicPr/>
                <p:nvPr/>
              </p:nvPicPr>
              <p:blipFill>
                <a:blip r:embed="rId78"/>
                <a:stretch>
                  <a:fillRect/>
                </a:stretch>
              </p:blipFill>
              <p:spPr>
                <a:xfrm>
                  <a:off x="3678052" y="5371823"/>
                  <a:ext cx="158040" cy="167040"/>
                </a:xfrm>
                <a:prstGeom prst="rect">
                  <a:avLst/>
                </a:prstGeom>
              </p:spPr>
            </p:pic>
          </mc:Fallback>
        </mc:AlternateContent>
        <mc:AlternateContent xmlns:mc="http://schemas.openxmlformats.org/markup-compatibility/2006">
          <mc:Choice xmlns:p14="http://schemas.microsoft.com/office/powerpoint/2010/main" Requires="p14">
            <p:contentPart p14:bwMode="auto" r:id="rId79">
              <p14:nvContentPartPr>
                <p14:cNvPr id="47" name="Ink 46">
                  <a:extLst>
                    <a:ext uri="{FF2B5EF4-FFF2-40B4-BE49-F238E27FC236}">
                      <a16:creationId xmlns:a16="http://schemas.microsoft.com/office/drawing/2014/main" id="{03729B2C-0AC7-51B5-DC32-41474EED7375}"/>
                    </a:ext>
                  </a:extLst>
                </p14:cNvPr>
                <p14:cNvContentPartPr/>
                <p14:nvPr/>
              </p14:nvContentPartPr>
              <p14:xfrm>
                <a:off x="3853372" y="5435543"/>
                <a:ext cx="78840" cy="92880"/>
              </p14:xfrm>
            </p:contentPart>
          </mc:Choice>
          <mc:Fallback>
            <p:pic>
              <p:nvPicPr>
                <p:cNvPr id="47" name="Ink 46">
                  <a:extLst>
                    <a:ext uri="{FF2B5EF4-FFF2-40B4-BE49-F238E27FC236}">
                      <a16:creationId xmlns:a16="http://schemas.microsoft.com/office/drawing/2014/main" id="{03729B2C-0AC7-51B5-DC32-41474EED7375}"/>
                    </a:ext>
                  </a:extLst>
                </p:cNvPr>
                <p:cNvPicPr/>
                <p:nvPr/>
              </p:nvPicPr>
              <p:blipFill>
                <a:blip r:embed="rId80"/>
                <a:stretch>
                  <a:fillRect/>
                </a:stretch>
              </p:blipFill>
              <p:spPr>
                <a:xfrm>
                  <a:off x="3835372" y="5417543"/>
                  <a:ext cx="114480" cy="128520"/>
                </a:xfrm>
                <a:prstGeom prst="rect">
                  <a:avLst/>
                </a:prstGeom>
              </p:spPr>
            </p:pic>
          </mc:Fallback>
        </mc:AlternateContent>
        <mc:AlternateContent xmlns:mc="http://schemas.openxmlformats.org/markup-compatibility/2006">
          <mc:Choice xmlns:p14="http://schemas.microsoft.com/office/powerpoint/2010/main" Requires="p14">
            <p:contentPart p14:bwMode="auto" r:id="rId81">
              <p14:nvContentPartPr>
                <p14:cNvPr id="48" name="Ink 47">
                  <a:extLst>
                    <a:ext uri="{FF2B5EF4-FFF2-40B4-BE49-F238E27FC236}">
                      <a16:creationId xmlns:a16="http://schemas.microsoft.com/office/drawing/2014/main" id="{FDC52493-5A1F-64E8-3D05-F19C8CE8AA61}"/>
                    </a:ext>
                  </a:extLst>
                </p14:cNvPr>
                <p14:cNvContentPartPr/>
                <p14:nvPr/>
              </p14:nvContentPartPr>
              <p14:xfrm>
                <a:off x="3693532" y="5633903"/>
                <a:ext cx="116640" cy="121680"/>
              </p14:xfrm>
            </p:contentPart>
          </mc:Choice>
          <mc:Fallback>
            <p:pic>
              <p:nvPicPr>
                <p:cNvPr id="48" name="Ink 47">
                  <a:extLst>
                    <a:ext uri="{FF2B5EF4-FFF2-40B4-BE49-F238E27FC236}">
                      <a16:creationId xmlns:a16="http://schemas.microsoft.com/office/drawing/2014/main" id="{FDC52493-5A1F-64E8-3D05-F19C8CE8AA61}"/>
                    </a:ext>
                  </a:extLst>
                </p:cNvPr>
                <p:cNvPicPr/>
                <p:nvPr/>
              </p:nvPicPr>
              <p:blipFill>
                <a:blip r:embed="rId82"/>
                <a:stretch>
                  <a:fillRect/>
                </a:stretch>
              </p:blipFill>
              <p:spPr>
                <a:xfrm>
                  <a:off x="3675532" y="5616263"/>
                  <a:ext cx="152280" cy="157320"/>
                </a:xfrm>
                <a:prstGeom prst="rect">
                  <a:avLst/>
                </a:prstGeom>
              </p:spPr>
            </p:pic>
          </mc:Fallback>
        </mc:AlternateContent>
        <mc:AlternateContent xmlns:mc="http://schemas.openxmlformats.org/markup-compatibility/2006">
          <mc:Choice xmlns:p14="http://schemas.microsoft.com/office/powerpoint/2010/main" Requires="p14">
            <p:contentPart p14:bwMode="auto" r:id="rId83">
              <p14:nvContentPartPr>
                <p14:cNvPr id="49" name="Ink 48">
                  <a:extLst>
                    <a:ext uri="{FF2B5EF4-FFF2-40B4-BE49-F238E27FC236}">
                      <a16:creationId xmlns:a16="http://schemas.microsoft.com/office/drawing/2014/main" id="{06510E7D-02CD-F8A5-C558-D2955B02AFB3}"/>
                    </a:ext>
                  </a:extLst>
                </p14:cNvPr>
                <p14:cNvContentPartPr/>
                <p14:nvPr/>
              </p14:nvContentPartPr>
              <p14:xfrm>
                <a:off x="3824932" y="5681423"/>
                <a:ext cx="162000" cy="109080"/>
              </p14:xfrm>
            </p:contentPart>
          </mc:Choice>
          <mc:Fallback>
            <p:pic>
              <p:nvPicPr>
                <p:cNvPr id="49" name="Ink 48">
                  <a:extLst>
                    <a:ext uri="{FF2B5EF4-FFF2-40B4-BE49-F238E27FC236}">
                      <a16:creationId xmlns:a16="http://schemas.microsoft.com/office/drawing/2014/main" id="{06510E7D-02CD-F8A5-C558-D2955B02AFB3}"/>
                    </a:ext>
                  </a:extLst>
                </p:cNvPr>
                <p:cNvPicPr/>
                <p:nvPr/>
              </p:nvPicPr>
              <p:blipFill>
                <a:blip r:embed="rId84"/>
                <a:stretch>
                  <a:fillRect/>
                </a:stretch>
              </p:blipFill>
              <p:spPr>
                <a:xfrm>
                  <a:off x="3806932" y="5663423"/>
                  <a:ext cx="197640" cy="144720"/>
                </a:xfrm>
                <a:prstGeom prst="rect">
                  <a:avLst/>
                </a:prstGeom>
              </p:spPr>
            </p:pic>
          </mc:Fallback>
        </mc:AlternateContent>
        <mc:AlternateContent xmlns:mc="http://schemas.openxmlformats.org/markup-compatibility/2006">
          <mc:Choice xmlns:p14="http://schemas.microsoft.com/office/powerpoint/2010/main" Requires="p14">
            <p:contentPart p14:bwMode="auto" r:id="rId85">
              <p14:nvContentPartPr>
                <p14:cNvPr id="50" name="Ink 49">
                  <a:extLst>
                    <a:ext uri="{FF2B5EF4-FFF2-40B4-BE49-F238E27FC236}">
                      <a16:creationId xmlns:a16="http://schemas.microsoft.com/office/drawing/2014/main" id="{7BE6F1AB-9C8D-F82E-3862-D3ADAB189529}"/>
                    </a:ext>
                  </a:extLst>
                </p14:cNvPr>
                <p14:cNvContentPartPr/>
                <p14:nvPr/>
              </p14:nvContentPartPr>
              <p14:xfrm>
                <a:off x="3396532" y="5397743"/>
                <a:ext cx="86400" cy="826560"/>
              </p14:xfrm>
            </p:contentPart>
          </mc:Choice>
          <mc:Fallback>
            <p:pic>
              <p:nvPicPr>
                <p:cNvPr id="50" name="Ink 49">
                  <a:extLst>
                    <a:ext uri="{FF2B5EF4-FFF2-40B4-BE49-F238E27FC236}">
                      <a16:creationId xmlns:a16="http://schemas.microsoft.com/office/drawing/2014/main" id="{7BE6F1AB-9C8D-F82E-3862-D3ADAB189529}"/>
                    </a:ext>
                  </a:extLst>
                </p:cNvPr>
                <p:cNvPicPr/>
                <p:nvPr/>
              </p:nvPicPr>
              <p:blipFill>
                <a:blip r:embed="rId86"/>
                <a:stretch>
                  <a:fillRect/>
                </a:stretch>
              </p:blipFill>
              <p:spPr>
                <a:xfrm>
                  <a:off x="3378892" y="5379743"/>
                  <a:ext cx="122040" cy="862200"/>
                </a:xfrm>
                <a:prstGeom prst="rect">
                  <a:avLst/>
                </a:prstGeom>
              </p:spPr>
            </p:pic>
          </mc:Fallback>
        </mc:AlternateContent>
        <mc:AlternateContent xmlns:mc="http://schemas.openxmlformats.org/markup-compatibility/2006">
          <mc:Choice xmlns:p14="http://schemas.microsoft.com/office/powerpoint/2010/main" Requires="p14">
            <p:contentPart p14:bwMode="auto" r:id="rId87">
              <p14:nvContentPartPr>
                <p14:cNvPr id="51" name="Ink 50">
                  <a:extLst>
                    <a:ext uri="{FF2B5EF4-FFF2-40B4-BE49-F238E27FC236}">
                      <a16:creationId xmlns:a16="http://schemas.microsoft.com/office/drawing/2014/main" id="{16F20CA9-5EEF-03DA-895D-12178767F724}"/>
                    </a:ext>
                  </a:extLst>
                </p14:cNvPr>
                <p14:cNvContentPartPr/>
                <p14:nvPr/>
              </p14:nvContentPartPr>
              <p14:xfrm>
                <a:off x="2478172" y="5845943"/>
                <a:ext cx="2544840" cy="72360"/>
              </p14:xfrm>
            </p:contentPart>
          </mc:Choice>
          <mc:Fallback>
            <p:pic>
              <p:nvPicPr>
                <p:cNvPr id="51" name="Ink 50">
                  <a:extLst>
                    <a:ext uri="{FF2B5EF4-FFF2-40B4-BE49-F238E27FC236}">
                      <a16:creationId xmlns:a16="http://schemas.microsoft.com/office/drawing/2014/main" id="{16F20CA9-5EEF-03DA-895D-12178767F724}"/>
                    </a:ext>
                  </a:extLst>
                </p:cNvPr>
                <p:cNvPicPr/>
                <p:nvPr/>
              </p:nvPicPr>
              <p:blipFill>
                <a:blip r:embed="rId88"/>
                <a:stretch>
                  <a:fillRect/>
                </a:stretch>
              </p:blipFill>
              <p:spPr>
                <a:xfrm>
                  <a:off x="2460172" y="5827943"/>
                  <a:ext cx="2580480" cy="108000"/>
                </a:xfrm>
                <a:prstGeom prst="rect">
                  <a:avLst/>
                </a:prstGeom>
              </p:spPr>
            </p:pic>
          </mc:Fallback>
        </mc:AlternateContent>
        <mc:AlternateContent xmlns:mc="http://schemas.openxmlformats.org/markup-compatibility/2006">
          <mc:Choice xmlns:p14="http://schemas.microsoft.com/office/powerpoint/2010/main" Requires="p14">
            <p:contentPart p14:bwMode="auto" r:id="rId89">
              <p14:nvContentPartPr>
                <p14:cNvPr id="53" name="Ink 52">
                  <a:extLst>
                    <a:ext uri="{FF2B5EF4-FFF2-40B4-BE49-F238E27FC236}">
                      <a16:creationId xmlns:a16="http://schemas.microsoft.com/office/drawing/2014/main" id="{E36D906D-08F9-4C8A-4B6F-376763FC65DD}"/>
                    </a:ext>
                  </a:extLst>
                </p14:cNvPr>
                <p14:cNvContentPartPr/>
                <p14:nvPr/>
              </p14:nvContentPartPr>
              <p14:xfrm>
                <a:off x="2780572" y="6009743"/>
                <a:ext cx="91080" cy="156600"/>
              </p14:xfrm>
            </p:contentPart>
          </mc:Choice>
          <mc:Fallback>
            <p:pic>
              <p:nvPicPr>
                <p:cNvPr id="53" name="Ink 52">
                  <a:extLst>
                    <a:ext uri="{FF2B5EF4-FFF2-40B4-BE49-F238E27FC236}">
                      <a16:creationId xmlns:a16="http://schemas.microsoft.com/office/drawing/2014/main" id="{E36D906D-08F9-4C8A-4B6F-376763FC65DD}"/>
                    </a:ext>
                  </a:extLst>
                </p:cNvPr>
                <p:cNvPicPr/>
                <p:nvPr/>
              </p:nvPicPr>
              <p:blipFill>
                <a:blip r:embed="rId90"/>
                <a:stretch>
                  <a:fillRect/>
                </a:stretch>
              </p:blipFill>
              <p:spPr>
                <a:xfrm>
                  <a:off x="2762572" y="5991743"/>
                  <a:ext cx="126720" cy="192240"/>
                </a:xfrm>
                <a:prstGeom prst="rect">
                  <a:avLst/>
                </a:prstGeom>
              </p:spPr>
            </p:pic>
          </mc:Fallback>
        </mc:AlternateContent>
        <mc:AlternateContent xmlns:mc="http://schemas.openxmlformats.org/markup-compatibility/2006">
          <mc:Choice xmlns:p14="http://schemas.microsoft.com/office/powerpoint/2010/main" Requires="p14">
            <p:contentPart p14:bwMode="auto" r:id="rId91">
              <p14:nvContentPartPr>
                <p14:cNvPr id="54" name="Ink 53">
                  <a:extLst>
                    <a:ext uri="{FF2B5EF4-FFF2-40B4-BE49-F238E27FC236}">
                      <a16:creationId xmlns:a16="http://schemas.microsoft.com/office/drawing/2014/main" id="{A6393ABB-46CA-21E9-0F42-C99E7AD599F3}"/>
                    </a:ext>
                  </a:extLst>
                </p14:cNvPr>
                <p14:cNvContentPartPr/>
                <p14:nvPr/>
              </p14:nvContentPartPr>
              <p14:xfrm>
                <a:off x="2828452" y="6074903"/>
                <a:ext cx="145440" cy="43920"/>
              </p14:xfrm>
            </p:contentPart>
          </mc:Choice>
          <mc:Fallback>
            <p:pic>
              <p:nvPicPr>
                <p:cNvPr id="54" name="Ink 53">
                  <a:extLst>
                    <a:ext uri="{FF2B5EF4-FFF2-40B4-BE49-F238E27FC236}">
                      <a16:creationId xmlns:a16="http://schemas.microsoft.com/office/drawing/2014/main" id="{A6393ABB-46CA-21E9-0F42-C99E7AD599F3}"/>
                    </a:ext>
                  </a:extLst>
                </p:cNvPr>
                <p:cNvPicPr/>
                <p:nvPr/>
              </p:nvPicPr>
              <p:blipFill>
                <a:blip r:embed="rId92"/>
                <a:stretch>
                  <a:fillRect/>
                </a:stretch>
              </p:blipFill>
              <p:spPr>
                <a:xfrm>
                  <a:off x="2810812" y="6057263"/>
                  <a:ext cx="181080" cy="79560"/>
                </a:xfrm>
                <a:prstGeom prst="rect">
                  <a:avLst/>
                </a:prstGeom>
              </p:spPr>
            </p:pic>
          </mc:Fallback>
        </mc:AlternateContent>
        <mc:AlternateContent xmlns:mc="http://schemas.openxmlformats.org/markup-compatibility/2006">
          <mc:Choice xmlns:p14="http://schemas.microsoft.com/office/powerpoint/2010/main" Requires="p14">
            <p:contentPart p14:bwMode="auto" r:id="rId93">
              <p14:nvContentPartPr>
                <p14:cNvPr id="55" name="Ink 54">
                  <a:extLst>
                    <a:ext uri="{FF2B5EF4-FFF2-40B4-BE49-F238E27FC236}">
                      <a16:creationId xmlns:a16="http://schemas.microsoft.com/office/drawing/2014/main" id="{14FCF307-B85B-83E9-2BE0-AAE3C283F5C7}"/>
                    </a:ext>
                  </a:extLst>
                </p14:cNvPr>
                <p14:cNvContentPartPr/>
                <p14:nvPr/>
              </p14:nvContentPartPr>
              <p14:xfrm>
                <a:off x="2935732" y="6053663"/>
                <a:ext cx="91800" cy="90720"/>
              </p14:xfrm>
            </p:contentPart>
          </mc:Choice>
          <mc:Fallback>
            <p:pic>
              <p:nvPicPr>
                <p:cNvPr id="55" name="Ink 54">
                  <a:extLst>
                    <a:ext uri="{FF2B5EF4-FFF2-40B4-BE49-F238E27FC236}">
                      <a16:creationId xmlns:a16="http://schemas.microsoft.com/office/drawing/2014/main" id="{14FCF307-B85B-83E9-2BE0-AAE3C283F5C7}"/>
                    </a:ext>
                  </a:extLst>
                </p:cNvPr>
                <p:cNvPicPr/>
                <p:nvPr/>
              </p:nvPicPr>
              <p:blipFill>
                <a:blip r:embed="rId94"/>
                <a:stretch>
                  <a:fillRect/>
                </a:stretch>
              </p:blipFill>
              <p:spPr>
                <a:xfrm>
                  <a:off x="2918092" y="6036023"/>
                  <a:ext cx="127440" cy="126360"/>
                </a:xfrm>
                <a:prstGeom prst="rect">
                  <a:avLst/>
                </a:prstGeom>
              </p:spPr>
            </p:pic>
          </mc:Fallback>
        </mc:AlternateContent>
        <mc:AlternateContent xmlns:mc="http://schemas.openxmlformats.org/markup-compatibility/2006">
          <mc:Choice xmlns:p14="http://schemas.microsoft.com/office/powerpoint/2010/main" Requires="p14">
            <p:contentPart p14:bwMode="auto" r:id="rId95">
              <p14:nvContentPartPr>
                <p14:cNvPr id="56" name="Ink 55">
                  <a:extLst>
                    <a:ext uri="{FF2B5EF4-FFF2-40B4-BE49-F238E27FC236}">
                      <a16:creationId xmlns:a16="http://schemas.microsoft.com/office/drawing/2014/main" id="{3F3D219B-5A50-41F6-F149-B6B06E0C838F}"/>
                    </a:ext>
                  </a:extLst>
                </p14:cNvPr>
                <p14:cNvContentPartPr/>
                <p14:nvPr/>
              </p14:nvContentPartPr>
              <p14:xfrm>
                <a:off x="3040132" y="6050783"/>
                <a:ext cx="97200" cy="102960"/>
              </p14:xfrm>
            </p:contentPart>
          </mc:Choice>
          <mc:Fallback>
            <p:pic>
              <p:nvPicPr>
                <p:cNvPr id="56" name="Ink 55">
                  <a:extLst>
                    <a:ext uri="{FF2B5EF4-FFF2-40B4-BE49-F238E27FC236}">
                      <a16:creationId xmlns:a16="http://schemas.microsoft.com/office/drawing/2014/main" id="{3F3D219B-5A50-41F6-F149-B6B06E0C838F}"/>
                    </a:ext>
                  </a:extLst>
                </p:cNvPr>
                <p:cNvPicPr/>
                <p:nvPr/>
              </p:nvPicPr>
              <p:blipFill>
                <a:blip r:embed="rId96"/>
                <a:stretch>
                  <a:fillRect/>
                </a:stretch>
              </p:blipFill>
              <p:spPr>
                <a:xfrm>
                  <a:off x="3022132" y="6032783"/>
                  <a:ext cx="132840" cy="138600"/>
                </a:xfrm>
                <a:prstGeom prst="rect">
                  <a:avLst/>
                </a:prstGeom>
              </p:spPr>
            </p:pic>
          </mc:Fallback>
        </mc:AlternateContent>
        <mc:AlternateContent xmlns:mc="http://schemas.openxmlformats.org/markup-compatibility/2006">
          <mc:Choice xmlns:p14="http://schemas.microsoft.com/office/powerpoint/2010/main" Requires="p14">
            <p:contentPart p14:bwMode="auto" r:id="rId97">
              <p14:nvContentPartPr>
                <p14:cNvPr id="57" name="Ink 56">
                  <a:extLst>
                    <a:ext uri="{FF2B5EF4-FFF2-40B4-BE49-F238E27FC236}">
                      <a16:creationId xmlns:a16="http://schemas.microsoft.com/office/drawing/2014/main" id="{EA1C8EA2-EB13-94B8-AFD4-BDFAC1A5A215}"/>
                    </a:ext>
                  </a:extLst>
                </p14:cNvPr>
                <p14:cNvContentPartPr/>
                <p14:nvPr/>
              </p14:nvContentPartPr>
              <p14:xfrm>
                <a:off x="3175852" y="6043943"/>
                <a:ext cx="23760" cy="107280"/>
              </p14:xfrm>
            </p:contentPart>
          </mc:Choice>
          <mc:Fallback>
            <p:pic>
              <p:nvPicPr>
                <p:cNvPr id="57" name="Ink 56">
                  <a:extLst>
                    <a:ext uri="{FF2B5EF4-FFF2-40B4-BE49-F238E27FC236}">
                      <a16:creationId xmlns:a16="http://schemas.microsoft.com/office/drawing/2014/main" id="{EA1C8EA2-EB13-94B8-AFD4-BDFAC1A5A215}"/>
                    </a:ext>
                  </a:extLst>
                </p:cNvPr>
                <p:cNvPicPr/>
                <p:nvPr/>
              </p:nvPicPr>
              <p:blipFill>
                <a:blip r:embed="rId98"/>
                <a:stretch>
                  <a:fillRect/>
                </a:stretch>
              </p:blipFill>
              <p:spPr>
                <a:xfrm>
                  <a:off x="3158212" y="6025943"/>
                  <a:ext cx="59400" cy="142920"/>
                </a:xfrm>
                <a:prstGeom prst="rect">
                  <a:avLst/>
                </a:prstGeom>
              </p:spPr>
            </p:pic>
          </mc:Fallback>
        </mc:AlternateContent>
        <mc:AlternateContent xmlns:mc="http://schemas.openxmlformats.org/markup-compatibility/2006">
          <mc:Choice xmlns:p14="http://schemas.microsoft.com/office/powerpoint/2010/main" Requires="p14">
            <p:contentPart p14:bwMode="auto" r:id="rId99">
              <p14:nvContentPartPr>
                <p14:cNvPr id="58" name="Ink 57">
                  <a:extLst>
                    <a:ext uri="{FF2B5EF4-FFF2-40B4-BE49-F238E27FC236}">
                      <a16:creationId xmlns:a16="http://schemas.microsoft.com/office/drawing/2014/main" id="{FFB07E4B-C7A0-A36E-4329-26A1454472C3}"/>
                    </a:ext>
                  </a:extLst>
                </p14:cNvPr>
                <p14:cNvContentPartPr/>
                <p14:nvPr/>
              </p14:nvContentPartPr>
              <p14:xfrm>
                <a:off x="3719812" y="6050423"/>
                <a:ext cx="12960" cy="103320"/>
              </p14:xfrm>
            </p:contentPart>
          </mc:Choice>
          <mc:Fallback>
            <p:pic>
              <p:nvPicPr>
                <p:cNvPr id="58" name="Ink 57">
                  <a:extLst>
                    <a:ext uri="{FF2B5EF4-FFF2-40B4-BE49-F238E27FC236}">
                      <a16:creationId xmlns:a16="http://schemas.microsoft.com/office/drawing/2014/main" id="{FFB07E4B-C7A0-A36E-4329-26A1454472C3}"/>
                    </a:ext>
                  </a:extLst>
                </p:cNvPr>
                <p:cNvPicPr/>
                <p:nvPr/>
              </p:nvPicPr>
              <p:blipFill>
                <a:blip r:embed="rId100"/>
                <a:stretch>
                  <a:fillRect/>
                </a:stretch>
              </p:blipFill>
              <p:spPr>
                <a:xfrm>
                  <a:off x="3701812" y="6032423"/>
                  <a:ext cx="48600" cy="138960"/>
                </a:xfrm>
                <a:prstGeom prst="rect">
                  <a:avLst/>
                </a:prstGeom>
              </p:spPr>
            </p:pic>
          </mc:Fallback>
        </mc:AlternateContent>
        <mc:AlternateContent xmlns:mc="http://schemas.openxmlformats.org/markup-compatibility/2006">
          <mc:Choice xmlns:p14="http://schemas.microsoft.com/office/powerpoint/2010/main" Requires="p14">
            <p:contentPart p14:bwMode="auto" r:id="rId101">
              <p14:nvContentPartPr>
                <p14:cNvPr id="59" name="Ink 58">
                  <a:extLst>
                    <a:ext uri="{FF2B5EF4-FFF2-40B4-BE49-F238E27FC236}">
                      <a16:creationId xmlns:a16="http://schemas.microsoft.com/office/drawing/2014/main" id="{4F1E7F2C-F8CF-F490-55C1-76B101D789A9}"/>
                    </a:ext>
                  </a:extLst>
                </p14:cNvPr>
                <p14:cNvContentPartPr/>
                <p14:nvPr/>
              </p14:nvContentPartPr>
              <p14:xfrm>
                <a:off x="3820252" y="6053303"/>
                <a:ext cx="95400" cy="79560"/>
              </p14:xfrm>
            </p:contentPart>
          </mc:Choice>
          <mc:Fallback>
            <p:pic>
              <p:nvPicPr>
                <p:cNvPr id="59" name="Ink 58">
                  <a:extLst>
                    <a:ext uri="{FF2B5EF4-FFF2-40B4-BE49-F238E27FC236}">
                      <a16:creationId xmlns:a16="http://schemas.microsoft.com/office/drawing/2014/main" id="{4F1E7F2C-F8CF-F490-55C1-76B101D789A9}"/>
                    </a:ext>
                  </a:extLst>
                </p:cNvPr>
                <p:cNvPicPr/>
                <p:nvPr/>
              </p:nvPicPr>
              <p:blipFill>
                <a:blip r:embed="rId102"/>
                <a:stretch>
                  <a:fillRect/>
                </a:stretch>
              </p:blipFill>
              <p:spPr>
                <a:xfrm>
                  <a:off x="3802252" y="6035663"/>
                  <a:ext cx="131040" cy="115200"/>
                </a:xfrm>
                <a:prstGeom prst="rect">
                  <a:avLst/>
                </a:prstGeom>
              </p:spPr>
            </p:pic>
          </mc:Fallback>
        </mc:AlternateContent>
        <mc:AlternateContent xmlns:mc="http://schemas.openxmlformats.org/markup-compatibility/2006">
          <mc:Choice xmlns:p14="http://schemas.microsoft.com/office/powerpoint/2010/main" Requires="p14">
            <p:contentPart p14:bwMode="auto" r:id="rId103">
              <p14:nvContentPartPr>
                <p14:cNvPr id="60" name="Ink 59">
                  <a:extLst>
                    <a:ext uri="{FF2B5EF4-FFF2-40B4-BE49-F238E27FC236}">
                      <a16:creationId xmlns:a16="http://schemas.microsoft.com/office/drawing/2014/main" id="{F251C3A6-074F-C745-6346-6C46A523115E}"/>
                    </a:ext>
                  </a:extLst>
                </p14:cNvPr>
                <p14:cNvContentPartPr/>
                <p14:nvPr/>
              </p14:nvContentPartPr>
              <p14:xfrm>
                <a:off x="3626572" y="6266783"/>
                <a:ext cx="136800" cy="106560"/>
              </p14:xfrm>
            </p:contentPart>
          </mc:Choice>
          <mc:Fallback>
            <p:pic>
              <p:nvPicPr>
                <p:cNvPr id="60" name="Ink 59">
                  <a:extLst>
                    <a:ext uri="{FF2B5EF4-FFF2-40B4-BE49-F238E27FC236}">
                      <a16:creationId xmlns:a16="http://schemas.microsoft.com/office/drawing/2014/main" id="{F251C3A6-074F-C745-6346-6C46A523115E}"/>
                    </a:ext>
                  </a:extLst>
                </p:cNvPr>
                <p:cNvPicPr/>
                <p:nvPr/>
              </p:nvPicPr>
              <p:blipFill>
                <a:blip r:embed="rId104"/>
                <a:stretch>
                  <a:fillRect/>
                </a:stretch>
              </p:blipFill>
              <p:spPr>
                <a:xfrm>
                  <a:off x="3608932" y="6249143"/>
                  <a:ext cx="172440" cy="142200"/>
                </a:xfrm>
                <a:prstGeom prst="rect">
                  <a:avLst/>
                </a:prstGeom>
              </p:spPr>
            </p:pic>
          </mc:Fallback>
        </mc:AlternateContent>
        <mc:AlternateContent xmlns:mc="http://schemas.openxmlformats.org/markup-compatibility/2006">
          <mc:Choice xmlns:p14="http://schemas.microsoft.com/office/powerpoint/2010/main" Requires="p14">
            <p:contentPart p14:bwMode="auto" r:id="rId105">
              <p14:nvContentPartPr>
                <p14:cNvPr id="61" name="Ink 60">
                  <a:extLst>
                    <a:ext uri="{FF2B5EF4-FFF2-40B4-BE49-F238E27FC236}">
                      <a16:creationId xmlns:a16="http://schemas.microsoft.com/office/drawing/2014/main" id="{C15F3E4B-F24F-E1A8-4178-19B706C34EEC}"/>
                    </a:ext>
                  </a:extLst>
                </p14:cNvPr>
                <p14:cNvContentPartPr/>
                <p14:nvPr/>
              </p14:nvContentPartPr>
              <p14:xfrm>
                <a:off x="3814132" y="6279383"/>
                <a:ext cx="135360" cy="99360"/>
              </p14:xfrm>
            </p:contentPart>
          </mc:Choice>
          <mc:Fallback>
            <p:pic>
              <p:nvPicPr>
                <p:cNvPr id="61" name="Ink 60">
                  <a:extLst>
                    <a:ext uri="{FF2B5EF4-FFF2-40B4-BE49-F238E27FC236}">
                      <a16:creationId xmlns:a16="http://schemas.microsoft.com/office/drawing/2014/main" id="{C15F3E4B-F24F-E1A8-4178-19B706C34EEC}"/>
                    </a:ext>
                  </a:extLst>
                </p:cNvPr>
                <p:cNvPicPr/>
                <p:nvPr/>
              </p:nvPicPr>
              <p:blipFill>
                <a:blip r:embed="rId106"/>
                <a:stretch>
                  <a:fillRect/>
                </a:stretch>
              </p:blipFill>
              <p:spPr>
                <a:xfrm>
                  <a:off x="3796492" y="6261383"/>
                  <a:ext cx="171000" cy="135000"/>
                </a:xfrm>
                <a:prstGeom prst="rect">
                  <a:avLst/>
                </a:prstGeom>
              </p:spPr>
            </p:pic>
          </mc:Fallback>
        </mc:AlternateContent>
        <mc:AlternateContent xmlns:mc="http://schemas.openxmlformats.org/markup-compatibility/2006">
          <mc:Choice xmlns:p14="http://schemas.microsoft.com/office/powerpoint/2010/main" Requires="p14">
            <p:contentPart p14:bwMode="auto" r:id="rId107">
              <p14:nvContentPartPr>
                <p14:cNvPr id="68" name="Ink 67">
                  <a:extLst>
                    <a:ext uri="{FF2B5EF4-FFF2-40B4-BE49-F238E27FC236}">
                      <a16:creationId xmlns:a16="http://schemas.microsoft.com/office/drawing/2014/main" id="{EBC90648-5488-16B1-843D-47A383ECA42A}"/>
                    </a:ext>
                  </a:extLst>
                </p14:cNvPr>
                <p14:cNvContentPartPr/>
                <p14:nvPr/>
              </p14:nvContentPartPr>
              <p14:xfrm>
                <a:off x="3993412" y="5052503"/>
                <a:ext cx="182160" cy="808920"/>
              </p14:xfrm>
            </p:contentPart>
          </mc:Choice>
          <mc:Fallback>
            <p:pic>
              <p:nvPicPr>
                <p:cNvPr id="68" name="Ink 67">
                  <a:extLst>
                    <a:ext uri="{FF2B5EF4-FFF2-40B4-BE49-F238E27FC236}">
                      <a16:creationId xmlns:a16="http://schemas.microsoft.com/office/drawing/2014/main" id="{EBC90648-5488-16B1-843D-47A383ECA42A}"/>
                    </a:ext>
                  </a:extLst>
                </p:cNvPr>
                <p:cNvPicPr/>
                <p:nvPr/>
              </p:nvPicPr>
              <p:blipFill>
                <a:blip r:embed="rId108"/>
                <a:stretch>
                  <a:fillRect/>
                </a:stretch>
              </p:blipFill>
              <p:spPr>
                <a:xfrm>
                  <a:off x="3975772" y="5034503"/>
                  <a:ext cx="217800" cy="844560"/>
                </a:xfrm>
                <a:prstGeom prst="rect">
                  <a:avLst/>
                </a:prstGeom>
              </p:spPr>
            </p:pic>
          </mc:Fallback>
        </mc:AlternateContent>
      </p:grpSp>
      <p:grpSp>
        <p:nvGrpSpPr>
          <p:cNvPr id="76" name="Group 75">
            <a:extLst>
              <a:ext uri="{FF2B5EF4-FFF2-40B4-BE49-F238E27FC236}">
                <a16:creationId xmlns:a16="http://schemas.microsoft.com/office/drawing/2014/main" id="{1772B7A3-635C-76E1-F4B6-57370F960864}"/>
              </a:ext>
            </a:extLst>
          </p:cNvPr>
          <p:cNvGrpSpPr/>
          <p:nvPr/>
        </p:nvGrpSpPr>
        <p:grpSpPr>
          <a:xfrm>
            <a:off x="5095372" y="5043863"/>
            <a:ext cx="543600" cy="180360"/>
            <a:chOff x="5095372" y="5043863"/>
            <a:chExt cx="543600" cy="180360"/>
          </a:xfrm>
        </p:grpSpPr>
        <mc:AlternateContent xmlns:mc="http://schemas.openxmlformats.org/markup-compatibility/2006">
          <mc:Choice xmlns:p14="http://schemas.microsoft.com/office/powerpoint/2010/main" Requires="p14">
            <p:contentPart p14:bwMode="auto" r:id="rId109">
              <p14:nvContentPartPr>
                <p14:cNvPr id="70" name="Ink 69">
                  <a:extLst>
                    <a:ext uri="{FF2B5EF4-FFF2-40B4-BE49-F238E27FC236}">
                      <a16:creationId xmlns:a16="http://schemas.microsoft.com/office/drawing/2014/main" id="{9A273E7B-6345-06A6-745E-90017D0D7436}"/>
                    </a:ext>
                  </a:extLst>
                </p14:cNvPr>
                <p14:cNvContentPartPr/>
                <p14:nvPr/>
              </p14:nvContentPartPr>
              <p14:xfrm>
                <a:off x="5095372" y="5043863"/>
                <a:ext cx="190440" cy="178200"/>
              </p14:xfrm>
            </p:contentPart>
          </mc:Choice>
          <mc:Fallback>
            <p:pic>
              <p:nvPicPr>
                <p:cNvPr id="70" name="Ink 69">
                  <a:extLst>
                    <a:ext uri="{FF2B5EF4-FFF2-40B4-BE49-F238E27FC236}">
                      <a16:creationId xmlns:a16="http://schemas.microsoft.com/office/drawing/2014/main" id="{9A273E7B-6345-06A6-745E-90017D0D7436}"/>
                    </a:ext>
                  </a:extLst>
                </p:cNvPr>
                <p:cNvPicPr/>
                <p:nvPr/>
              </p:nvPicPr>
              <p:blipFill>
                <a:blip r:embed="rId110"/>
                <a:stretch>
                  <a:fillRect/>
                </a:stretch>
              </p:blipFill>
              <p:spPr>
                <a:xfrm>
                  <a:off x="5077372" y="5026223"/>
                  <a:ext cx="226080" cy="213840"/>
                </a:xfrm>
                <a:prstGeom prst="rect">
                  <a:avLst/>
                </a:prstGeom>
              </p:spPr>
            </p:pic>
          </mc:Fallback>
        </mc:AlternateContent>
        <mc:AlternateContent xmlns:mc="http://schemas.openxmlformats.org/markup-compatibility/2006">
          <mc:Choice xmlns:p14="http://schemas.microsoft.com/office/powerpoint/2010/main" Requires="p14">
            <p:contentPart p14:bwMode="auto" r:id="rId111">
              <p14:nvContentPartPr>
                <p14:cNvPr id="71" name="Ink 70">
                  <a:extLst>
                    <a:ext uri="{FF2B5EF4-FFF2-40B4-BE49-F238E27FC236}">
                      <a16:creationId xmlns:a16="http://schemas.microsoft.com/office/drawing/2014/main" id="{C6E71045-5BF3-F11C-751D-3398FB362659}"/>
                    </a:ext>
                  </a:extLst>
                </p14:cNvPr>
                <p14:cNvContentPartPr/>
                <p14:nvPr/>
              </p14:nvContentPartPr>
              <p14:xfrm>
                <a:off x="5185012" y="5061863"/>
                <a:ext cx="453960" cy="162360"/>
              </p14:xfrm>
            </p:contentPart>
          </mc:Choice>
          <mc:Fallback>
            <p:pic>
              <p:nvPicPr>
                <p:cNvPr id="71" name="Ink 70">
                  <a:extLst>
                    <a:ext uri="{FF2B5EF4-FFF2-40B4-BE49-F238E27FC236}">
                      <a16:creationId xmlns:a16="http://schemas.microsoft.com/office/drawing/2014/main" id="{C6E71045-5BF3-F11C-751D-3398FB362659}"/>
                    </a:ext>
                  </a:extLst>
                </p:cNvPr>
                <p:cNvPicPr/>
                <p:nvPr/>
              </p:nvPicPr>
              <p:blipFill>
                <a:blip r:embed="rId112"/>
                <a:stretch>
                  <a:fillRect/>
                </a:stretch>
              </p:blipFill>
              <p:spPr>
                <a:xfrm>
                  <a:off x="5167012" y="5044223"/>
                  <a:ext cx="489600" cy="198000"/>
                </a:xfrm>
                <a:prstGeom prst="rect">
                  <a:avLst/>
                </a:prstGeom>
              </p:spPr>
            </p:pic>
          </mc:Fallback>
        </mc:AlternateContent>
      </p:grpSp>
      <p:grpSp>
        <p:nvGrpSpPr>
          <p:cNvPr id="84" name="Group 83">
            <a:extLst>
              <a:ext uri="{FF2B5EF4-FFF2-40B4-BE49-F238E27FC236}">
                <a16:creationId xmlns:a16="http://schemas.microsoft.com/office/drawing/2014/main" id="{68689AC0-FA34-EB6D-D6B0-44865D8200E9}"/>
              </a:ext>
            </a:extLst>
          </p:cNvPr>
          <p:cNvGrpSpPr/>
          <p:nvPr/>
        </p:nvGrpSpPr>
        <p:grpSpPr>
          <a:xfrm>
            <a:off x="5968732" y="4989863"/>
            <a:ext cx="489600" cy="806760"/>
            <a:chOff x="5968732" y="4989863"/>
            <a:chExt cx="489600" cy="806760"/>
          </a:xfrm>
        </p:grpSpPr>
        <mc:AlternateContent xmlns:mc="http://schemas.openxmlformats.org/markup-compatibility/2006">
          <mc:Choice xmlns:p14="http://schemas.microsoft.com/office/powerpoint/2010/main" Requires="p14">
            <p:contentPart p14:bwMode="auto" r:id="rId113">
              <p14:nvContentPartPr>
                <p14:cNvPr id="72" name="Ink 71">
                  <a:extLst>
                    <a:ext uri="{FF2B5EF4-FFF2-40B4-BE49-F238E27FC236}">
                      <a16:creationId xmlns:a16="http://schemas.microsoft.com/office/drawing/2014/main" id="{4B459664-2734-5CBE-A546-81001C0C99D5}"/>
                    </a:ext>
                  </a:extLst>
                </p14:cNvPr>
                <p14:cNvContentPartPr/>
                <p14:nvPr/>
              </p14:nvContentPartPr>
              <p14:xfrm>
                <a:off x="6089692" y="5020463"/>
                <a:ext cx="19440" cy="123120"/>
              </p14:xfrm>
            </p:contentPart>
          </mc:Choice>
          <mc:Fallback>
            <p:pic>
              <p:nvPicPr>
                <p:cNvPr id="72" name="Ink 71">
                  <a:extLst>
                    <a:ext uri="{FF2B5EF4-FFF2-40B4-BE49-F238E27FC236}">
                      <a16:creationId xmlns:a16="http://schemas.microsoft.com/office/drawing/2014/main" id="{4B459664-2734-5CBE-A546-81001C0C99D5}"/>
                    </a:ext>
                  </a:extLst>
                </p:cNvPr>
                <p:cNvPicPr/>
                <p:nvPr/>
              </p:nvPicPr>
              <p:blipFill>
                <a:blip r:embed="rId114"/>
                <a:stretch>
                  <a:fillRect/>
                </a:stretch>
              </p:blipFill>
              <p:spPr>
                <a:xfrm>
                  <a:off x="6071692" y="5002823"/>
                  <a:ext cx="55080" cy="158760"/>
                </a:xfrm>
                <a:prstGeom prst="rect">
                  <a:avLst/>
                </a:prstGeom>
              </p:spPr>
            </p:pic>
          </mc:Fallback>
        </mc:AlternateContent>
        <mc:AlternateContent xmlns:mc="http://schemas.openxmlformats.org/markup-compatibility/2006">
          <mc:Choice xmlns:p14="http://schemas.microsoft.com/office/powerpoint/2010/main" Requires="p14">
            <p:contentPart p14:bwMode="auto" r:id="rId115">
              <p14:nvContentPartPr>
                <p14:cNvPr id="73" name="Ink 72">
                  <a:extLst>
                    <a:ext uri="{FF2B5EF4-FFF2-40B4-BE49-F238E27FC236}">
                      <a16:creationId xmlns:a16="http://schemas.microsoft.com/office/drawing/2014/main" id="{770E10DF-BDA9-D867-E7E5-70B7E731FB03}"/>
                    </a:ext>
                  </a:extLst>
                </p14:cNvPr>
                <p14:cNvContentPartPr/>
                <p14:nvPr/>
              </p14:nvContentPartPr>
              <p14:xfrm>
                <a:off x="6172492" y="5050703"/>
                <a:ext cx="65160" cy="76680"/>
              </p14:xfrm>
            </p:contentPart>
          </mc:Choice>
          <mc:Fallback>
            <p:pic>
              <p:nvPicPr>
                <p:cNvPr id="73" name="Ink 72">
                  <a:extLst>
                    <a:ext uri="{FF2B5EF4-FFF2-40B4-BE49-F238E27FC236}">
                      <a16:creationId xmlns:a16="http://schemas.microsoft.com/office/drawing/2014/main" id="{770E10DF-BDA9-D867-E7E5-70B7E731FB03}"/>
                    </a:ext>
                  </a:extLst>
                </p:cNvPr>
                <p:cNvPicPr/>
                <p:nvPr/>
              </p:nvPicPr>
              <p:blipFill>
                <a:blip r:embed="rId116"/>
                <a:stretch>
                  <a:fillRect/>
                </a:stretch>
              </p:blipFill>
              <p:spPr>
                <a:xfrm>
                  <a:off x="6154492" y="5032703"/>
                  <a:ext cx="100800" cy="112320"/>
                </a:xfrm>
                <a:prstGeom prst="rect">
                  <a:avLst/>
                </a:prstGeom>
              </p:spPr>
            </p:pic>
          </mc:Fallback>
        </mc:AlternateContent>
        <mc:AlternateContent xmlns:mc="http://schemas.openxmlformats.org/markup-compatibility/2006">
          <mc:Choice xmlns:p14="http://schemas.microsoft.com/office/powerpoint/2010/main" Requires="p14">
            <p:contentPart p14:bwMode="auto" r:id="rId117">
              <p14:nvContentPartPr>
                <p14:cNvPr id="74" name="Ink 73">
                  <a:extLst>
                    <a:ext uri="{FF2B5EF4-FFF2-40B4-BE49-F238E27FC236}">
                      <a16:creationId xmlns:a16="http://schemas.microsoft.com/office/drawing/2014/main" id="{63F62E90-472C-B3D8-CE8E-034E6D0C4359}"/>
                    </a:ext>
                  </a:extLst>
                </p14:cNvPr>
                <p14:cNvContentPartPr/>
                <p14:nvPr/>
              </p14:nvContentPartPr>
              <p14:xfrm>
                <a:off x="6322972" y="5051423"/>
                <a:ext cx="96840" cy="89640"/>
              </p14:xfrm>
            </p:contentPart>
          </mc:Choice>
          <mc:Fallback>
            <p:pic>
              <p:nvPicPr>
                <p:cNvPr id="74" name="Ink 73">
                  <a:extLst>
                    <a:ext uri="{FF2B5EF4-FFF2-40B4-BE49-F238E27FC236}">
                      <a16:creationId xmlns:a16="http://schemas.microsoft.com/office/drawing/2014/main" id="{63F62E90-472C-B3D8-CE8E-034E6D0C4359}"/>
                    </a:ext>
                  </a:extLst>
                </p:cNvPr>
                <p:cNvPicPr/>
                <p:nvPr/>
              </p:nvPicPr>
              <p:blipFill>
                <a:blip r:embed="rId118"/>
                <a:stretch>
                  <a:fillRect/>
                </a:stretch>
              </p:blipFill>
              <p:spPr>
                <a:xfrm>
                  <a:off x="6304972" y="5033423"/>
                  <a:ext cx="132480" cy="125280"/>
                </a:xfrm>
                <a:prstGeom prst="rect">
                  <a:avLst/>
                </a:prstGeom>
              </p:spPr>
            </p:pic>
          </mc:Fallback>
        </mc:AlternateContent>
        <mc:AlternateContent xmlns:mc="http://schemas.openxmlformats.org/markup-compatibility/2006">
          <mc:Choice xmlns:p14="http://schemas.microsoft.com/office/powerpoint/2010/main" Requires="p14">
            <p:contentPart p14:bwMode="auto" r:id="rId119">
              <p14:nvContentPartPr>
                <p14:cNvPr id="77" name="Ink 76">
                  <a:extLst>
                    <a:ext uri="{FF2B5EF4-FFF2-40B4-BE49-F238E27FC236}">
                      <a16:creationId xmlns:a16="http://schemas.microsoft.com/office/drawing/2014/main" id="{C6C4353D-3102-A7D8-1F9A-0327BFD5DAD7}"/>
                    </a:ext>
                  </a:extLst>
                </p14:cNvPr>
                <p14:cNvContentPartPr/>
                <p14:nvPr/>
              </p14:nvContentPartPr>
              <p14:xfrm>
                <a:off x="6136492" y="4989863"/>
                <a:ext cx="18360" cy="45000"/>
              </p14:xfrm>
            </p:contentPart>
          </mc:Choice>
          <mc:Fallback>
            <p:pic>
              <p:nvPicPr>
                <p:cNvPr id="77" name="Ink 76">
                  <a:extLst>
                    <a:ext uri="{FF2B5EF4-FFF2-40B4-BE49-F238E27FC236}">
                      <a16:creationId xmlns:a16="http://schemas.microsoft.com/office/drawing/2014/main" id="{C6C4353D-3102-A7D8-1F9A-0327BFD5DAD7}"/>
                    </a:ext>
                  </a:extLst>
                </p:cNvPr>
                <p:cNvPicPr/>
                <p:nvPr/>
              </p:nvPicPr>
              <p:blipFill>
                <a:blip r:embed="rId120"/>
                <a:stretch>
                  <a:fillRect/>
                </a:stretch>
              </p:blipFill>
              <p:spPr>
                <a:xfrm>
                  <a:off x="6118852" y="4972223"/>
                  <a:ext cx="54000" cy="80640"/>
                </a:xfrm>
                <a:prstGeom prst="rect">
                  <a:avLst/>
                </a:prstGeom>
              </p:spPr>
            </p:pic>
          </mc:Fallback>
        </mc:AlternateContent>
        <mc:AlternateContent xmlns:mc="http://schemas.openxmlformats.org/markup-compatibility/2006">
          <mc:Choice xmlns:p14="http://schemas.microsoft.com/office/powerpoint/2010/main" Requires="p14">
            <p:contentPart p14:bwMode="auto" r:id="rId121">
              <p14:nvContentPartPr>
                <p14:cNvPr id="79" name="Ink 78">
                  <a:extLst>
                    <a:ext uri="{FF2B5EF4-FFF2-40B4-BE49-F238E27FC236}">
                      <a16:creationId xmlns:a16="http://schemas.microsoft.com/office/drawing/2014/main" id="{9C563D28-E468-F5E8-A334-8C80369275DD}"/>
                    </a:ext>
                  </a:extLst>
                </p14:cNvPr>
                <p14:cNvContentPartPr/>
                <p14:nvPr/>
              </p14:nvContentPartPr>
              <p14:xfrm>
                <a:off x="6079252" y="5262383"/>
                <a:ext cx="94320" cy="153360"/>
              </p14:xfrm>
            </p:contentPart>
          </mc:Choice>
          <mc:Fallback>
            <p:pic>
              <p:nvPicPr>
                <p:cNvPr id="79" name="Ink 78">
                  <a:extLst>
                    <a:ext uri="{FF2B5EF4-FFF2-40B4-BE49-F238E27FC236}">
                      <a16:creationId xmlns:a16="http://schemas.microsoft.com/office/drawing/2014/main" id="{9C563D28-E468-F5E8-A334-8C80369275DD}"/>
                    </a:ext>
                  </a:extLst>
                </p:cNvPr>
                <p:cNvPicPr/>
                <p:nvPr/>
              </p:nvPicPr>
              <p:blipFill>
                <a:blip r:embed="rId122"/>
                <a:stretch>
                  <a:fillRect/>
                </a:stretch>
              </p:blipFill>
              <p:spPr>
                <a:xfrm>
                  <a:off x="6061252" y="5244383"/>
                  <a:ext cx="129960" cy="189000"/>
                </a:xfrm>
                <a:prstGeom prst="rect">
                  <a:avLst/>
                </a:prstGeom>
              </p:spPr>
            </p:pic>
          </mc:Fallback>
        </mc:AlternateContent>
        <mc:AlternateContent xmlns:mc="http://schemas.openxmlformats.org/markup-compatibility/2006">
          <mc:Choice xmlns:p14="http://schemas.microsoft.com/office/powerpoint/2010/main" Requires="p14">
            <p:contentPart p14:bwMode="auto" r:id="rId123">
              <p14:nvContentPartPr>
                <p14:cNvPr id="80" name="Ink 79">
                  <a:extLst>
                    <a:ext uri="{FF2B5EF4-FFF2-40B4-BE49-F238E27FC236}">
                      <a16:creationId xmlns:a16="http://schemas.microsoft.com/office/drawing/2014/main" id="{F7567BE7-44CC-36D5-3FD1-2B45B97FA0E8}"/>
                    </a:ext>
                  </a:extLst>
                </p14:cNvPr>
                <p14:cNvContentPartPr/>
                <p14:nvPr/>
              </p14:nvContentPartPr>
              <p14:xfrm>
                <a:off x="6248812" y="5302343"/>
                <a:ext cx="46440" cy="88920"/>
              </p14:xfrm>
            </p:contentPart>
          </mc:Choice>
          <mc:Fallback>
            <p:pic>
              <p:nvPicPr>
                <p:cNvPr id="80" name="Ink 79">
                  <a:extLst>
                    <a:ext uri="{FF2B5EF4-FFF2-40B4-BE49-F238E27FC236}">
                      <a16:creationId xmlns:a16="http://schemas.microsoft.com/office/drawing/2014/main" id="{F7567BE7-44CC-36D5-3FD1-2B45B97FA0E8}"/>
                    </a:ext>
                  </a:extLst>
                </p:cNvPr>
                <p:cNvPicPr/>
                <p:nvPr/>
              </p:nvPicPr>
              <p:blipFill>
                <a:blip r:embed="rId124"/>
                <a:stretch>
                  <a:fillRect/>
                </a:stretch>
              </p:blipFill>
              <p:spPr>
                <a:xfrm>
                  <a:off x="6230812" y="5284703"/>
                  <a:ext cx="82080" cy="124560"/>
                </a:xfrm>
                <a:prstGeom prst="rect">
                  <a:avLst/>
                </a:prstGeom>
              </p:spPr>
            </p:pic>
          </mc:Fallback>
        </mc:AlternateContent>
        <mc:AlternateContent xmlns:mc="http://schemas.openxmlformats.org/markup-compatibility/2006">
          <mc:Choice xmlns:p14="http://schemas.microsoft.com/office/powerpoint/2010/main" Requires="p14">
            <p:contentPart p14:bwMode="auto" r:id="rId125">
              <p14:nvContentPartPr>
                <p14:cNvPr id="81" name="Ink 80">
                  <a:extLst>
                    <a:ext uri="{FF2B5EF4-FFF2-40B4-BE49-F238E27FC236}">
                      <a16:creationId xmlns:a16="http://schemas.microsoft.com/office/drawing/2014/main" id="{9E02C0CA-4563-5637-3B28-BCADE71F5BC5}"/>
                    </a:ext>
                  </a:extLst>
                </p14:cNvPr>
                <p14:cNvContentPartPr/>
                <p14:nvPr/>
              </p14:nvContentPartPr>
              <p14:xfrm>
                <a:off x="6117412" y="5494223"/>
                <a:ext cx="110520" cy="124200"/>
              </p14:xfrm>
            </p:contentPart>
          </mc:Choice>
          <mc:Fallback>
            <p:pic>
              <p:nvPicPr>
                <p:cNvPr id="81" name="Ink 80">
                  <a:extLst>
                    <a:ext uri="{FF2B5EF4-FFF2-40B4-BE49-F238E27FC236}">
                      <a16:creationId xmlns:a16="http://schemas.microsoft.com/office/drawing/2014/main" id="{9E02C0CA-4563-5637-3B28-BCADE71F5BC5}"/>
                    </a:ext>
                  </a:extLst>
                </p:cNvPr>
                <p:cNvPicPr/>
                <p:nvPr/>
              </p:nvPicPr>
              <p:blipFill>
                <a:blip r:embed="rId126"/>
                <a:stretch>
                  <a:fillRect/>
                </a:stretch>
              </p:blipFill>
              <p:spPr>
                <a:xfrm>
                  <a:off x="6099412" y="5476223"/>
                  <a:ext cx="146160" cy="159840"/>
                </a:xfrm>
                <a:prstGeom prst="rect">
                  <a:avLst/>
                </a:prstGeom>
              </p:spPr>
            </p:pic>
          </mc:Fallback>
        </mc:AlternateContent>
        <mc:AlternateContent xmlns:mc="http://schemas.openxmlformats.org/markup-compatibility/2006">
          <mc:Choice xmlns:p14="http://schemas.microsoft.com/office/powerpoint/2010/main" Requires="p14">
            <p:contentPart p14:bwMode="auto" r:id="rId127">
              <p14:nvContentPartPr>
                <p14:cNvPr id="82" name="Ink 81">
                  <a:extLst>
                    <a:ext uri="{FF2B5EF4-FFF2-40B4-BE49-F238E27FC236}">
                      <a16:creationId xmlns:a16="http://schemas.microsoft.com/office/drawing/2014/main" id="{806D60C8-0CA1-4C1B-901E-C88639AEDF09}"/>
                    </a:ext>
                  </a:extLst>
                </p14:cNvPr>
                <p14:cNvContentPartPr/>
                <p14:nvPr/>
              </p14:nvContentPartPr>
              <p14:xfrm>
                <a:off x="6224332" y="5520863"/>
                <a:ext cx="118440" cy="114480"/>
              </p14:xfrm>
            </p:contentPart>
          </mc:Choice>
          <mc:Fallback>
            <p:pic>
              <p:nvPicPr>
                <p:cNvPr id="82" name="Ink 81">
                  <a:extLst>
                    <a:ext uri="{FF2B5EF4-FFF2-40B4-BE49-F238E27FC236}">
                      <a16:creationId xmlns:a16="http://schemas.microsoft.com/office/drawing/2014/main" id="{806D60C8-0CA1-4C1B-901E-C88639AEDF09}"/>
                    </a:ext>
                  </a:extLst>
                </p:cNvPr>
                <p:cNvPicPr/>
                <p:nvPr/>
              </p:nvPicPr>
              <p:blipFill>
                <a:blip r:embed="rId128"/>
                <a:stretch>
                  <a:fillRect/>
                </a:stretch>
              </p:blipFill>
              <p:spPr>
                <a:xfrm>
                  <a:off x="6206332" y="5502863"/>
                  <a:ext cx="154080" cy="150120"/>
                </a:xfrm>
                <a:prstGeom prst="rect">
                  <a:avLst/>
                </a:prstGeom>
              </p:spPr>
            </p:pic>
          </mc:Fallback>
        </mc:AlternateContent>
        <mc:AlternateContent xmlns:mc="http://schemas.openxmlformats.org/markup-compatibility/2006">
          <mc:Choice xmlns:p14="http://schemas.microsoft.com/office/powerpoint/2010/main" Requires="p14">
            <p:contentPart p14:bwMode="auto" r:id="rId129">
              <p14:nvContentPartPr>
                <p14:cNvPr id="83" name="Ink 82">
                  <a:extLst>
                    <a:ext uri="{FF2B5EF4-FFF2-40B4-BE49-F238E27FC236}">
                      <a16:creationId xmlns:a16="http://schemas.microsoft.com/office/drawing/2014/main" id="{FE45AE2D-89F4-60A9-9EFF-4C8E64E8E94A}"/>
                    </a:ext>
                  </a:extLst>
                </p14:cNvPr>
                <p14:cNvContentPartPr/>
                <p14:nvPr/>
              </p14:nvContentPartPr>
              <p14:xfrm>
                <a:off x="5968732" y="5229623"/>
                <a:ext cx="489600" cy="567000"/>
              </p14:xfrm>
            </p:contentPart>
          </mc:Choice>
          <mc:Fallback>
            <p:pic>
              <p:nvPicPr>
                <p:cNvPr id="83" name="Ink 82">
                  <a:extLst>
                    <a:ext uri="{FF2B5EF4-FFF2-40B4-BE49-F238E27FC236}">
                      <a16:creationId xmlns:a16="http://schemas.microsoft.com/office/drawing/2014/main" id="{FE45AE2D-89F4-60A9-9EFF-4C8E64E8E94A}"/>
                    </a:ext>
                  </a:extLst>
                </p:cNvPr>
                <p:cNvPicPr/>
                <p:nvPr/>
              </p:nvPicPr>
              <p:blipFill>
                <a:blip r:embed="rId130"/>
                <a:stretch>
                  <a:fillRect/>
                </a:stretch>
              </p:blipFill>
              <p:spPr>
                <a:xfrm>
                  <a:off x="5950732" y="5211983"/>
                  <a:ext cx="525240" cy="602640"/>
                </a:xfrm>
                <a:prstGeom prst="rect">
                  <a:avLst/>
                </a:prstGeom>
              </p:spPr>
            </p:pic>
          </mc:Fallback>
        </mc:AlternateContent>
      </p:grpSp>
    </p:spTree>
    <p:extLst>
      <p:ext uri="{BB962C8B-B14F-4D97-AF65-F5344CB8AC3E}">
        <p14:creationId xmlns:p14="http://schemas.microsoft.com/office/powerpoint/2010/main" val="1659990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1CCC554-5F5F-4C41-842A-E233080CC55E}"/>
              </a:ext>
            </a:extLst>
          </p:cNvPr>
          <p:cNvSpPr>
            <a:spLocks noGrp="1"/>
          </p:cNvSpPr>
          <p:nvPr>
            <p:ph type="sldNum" sz="quarter" idx="12"/>
          </p:nvPr>
        </p:nvSpPr>
        <p:spPr>
          <a:xfrm>
            <a:off x="11701102" y="6446501"/>
            <a:ext cx="330114" cy="366087"/>
          </a:xfrm>
        </p:spPr>
        <p:txBody>
          <a:bodyPr/>
          <a:lstStyle/>
          <a:p>
            <a:fld id="{96E69268-9C8B-4EBF-A9EE-DC5DC2D48DC3}" type="slidenum">
              <a:rPr lang="en-US" sz="1333"/>
              <a:pPr/>
              <a:t>17</a:t>
            </a:fld>
            <a:endParaRPr lang="en-US" sz="1333" dirty="0">
              <a:latin typeface="Segoe UI Black" panose="020B0A02040204020203" pitchFamily="34" charset="0"/>
              <a:ea typeface="Segoe UI Black" panose="020B0A02040204020203" pitchFamily="34" charset="0"/>
            </a:endParaRPr>
          </a:p>
        </p:txBody>
      </p:sp>
      <p:sp>
        <p:nvSpPr>
          <p:cNvPr id="87" name="TextBox 86">
            <a:extLst>
              <a:ext uri="{FF2B5EF4-FFF2-40B4-BE49-F238E27FC236}">
                <a16:creationId xmlns:a16="http://schemas.microsoft.com/office/drawing/2014/main" id="{A775FDA3-5EF9-E28D-894C-872BB03E42EE}"/>
              </a:ext>
            </a:extLst>
          </p:cNvPr>
          <p:cNvSpPr txBox="1"/>
          <p:nvPr/>
        </p:nvSpPr>
        <p:spPr>
          <a:xfrm>
            <a:off x="224979" y="788088"/>
            <a:ext cx="11806237" cy="2031325"/>
          </a:xfrm>
          <a:prstGeom prst="rect">
            <a:avLst/>
          </a:prstGeom>
          <a:noFill/>
        </p:spPr>
        <p:txBody>
          <a:bodyPr wrap="square" rtlCol="0">
            <a:spAutoFit/>
          </a:bodyPr>
          <a:lstStyle/>
          <a:p>
            <a:r>
              <a:rPr lang="en-US" sz="1800" dirty="0"/>
              <a:t>As an application developer we want to determine which entities of our BO needs to allow create-, update-, delete- operations. Apart from that which properties of BO are allowed to be mandatory, read only, creatable, updatable. We can also control the availability of our data actions.</a:t>
            </a:r>
          </a:p>
          <a:p>
            <a:r>
              <a:rPr lang="en-US" sz="1800" dirty="0"/>
              <a:t>In RAP, feature controls are of 2 types:</a:t>
            </a:r>
          </a:p>
          <a:p>
            <a:pPr marL="342900" indent="-342900">
              <a:buAutoNum type="arabicPeriod"/>
            </a:pPr>
            <a:r>
              <a:rPr lang="en-US" sz="1800" dirty="0"/>
              <a:t>Static feature control – are specified at the level of behavior definition only. Statically declared and easy to implement.</a:t>
            </a:r>
          </a:p>
          <a:p>
            <a:pPr marL="342900" indent="-342900">
              <a:buAutoNum type="arabicPeriod"/>
            </a:pPr>
            <a:r>
              <a:rPr lang="en-US" sz="1800" dirty="0"/>
              <a:t>Dynamic feature control – complex to implement for more complex requirements. They require a mandatory implementation in BIMP class. We use keyword </a:t>
            </a:r>
            <a:r>
              <a:rPr lang="en-US" sz="1800" b="1" dirty="0" err="1"/>
              <a:t>features:instance</a:t>
            </a:r>
            <a:endParaRPr lang="en-IN" sz="1800" b="1" dirty="0"/>
          </a:p>
        </p:txBody>
      </p:sp>
      <p:sp>
        <p:nvSpPr>
          <p:cNvPr id="90" name="TextBox 89">
            <a:extLst>
              <a:ext uri="{FF2B5EF4-FFF2-40B4-BE49-F238E27FC236}">
                <a16:creationId xmlns:a16="http://schemas.microsoft.com/office/drawing/2014/main" id="{C8312175-0071-5A91-06A9-3499F67EC833}"/>
              </a:ext>
            </a:extLst>
          </p:cNvPr>
          <p:cNvSpPr txBox="1"/>
          <p:nvPr/>
        </p:nvSpPr>
        <p:spPr>
          <a:xfrm>
            <a:off x="191294" y="895"/>
            <a:ext cx="11231710" cy="646203"/>
          </a:xfrm>
          <a:prstGeom prst="rect">
            <a:avLst/>
          </a:prstGeom>
          <a:noFill/>
        </p:spPr>
        <p:txBody>
          <a:bodyPr wrap="square" rtlCol="0">
            <a:spAutoFit/>
          </a:bodyPr>
          <a:lstStyle/>
          <a:p>
            <a:r>
              <a:rPr lang="en-US" sz="3599" dirty="0">
                <a:latin typeface="Cooper Black" panose="0208090404030B020404" pitchFamily="18" charset="0"/>
              </a:rPr>
              <a:t>Feature Control</a:t>
            </a:r>
            <a:endParaRPr lang="en-IN" sz="3599" dirty="0">
              <a:latin typeface="Cooper Black" panose="0208090404030B020404" pitchFamily="18" charset="0"/>
            </a:endParaRPr>
          </a:p>
        </p:txBody>
      </p:sp>
      <p:sp>
        <p:nvSpPr>
          <p:cNvPr id="2" name="TextBox 1">
            <a:extLst>
              <a:ext uri="{FF2B5EF4-FFF2-40B4-BE49-F238E27FC236}">
                <a16:creationId xmlns:a16="http://schemas.microsoft.com/office/drawing/2014/main" id="{0B33C8CC-0F2E-5DA3-7FA8-B6BA9EE56AA2}"/>
              </a:ext>
            </a:extLst>
          </p:cNvPr>
          <p:cNvSpPr txBox="1"/>
          <p:nvPr/>
        </p:nvSpPr>
        <p:spPr>
          <a:xfrm>
            <a:off x="9249806" y="6491044"/>
            <a:ext cx="2961680" cy="276999"/>
          </a:xfrm>
          <a:prstGeom prst="rect">
            <a:avLst/>
          </a:prstGeom>
          <a:noFill/>
        </p:spPr>
        <p:txBody>
          <a:bodyPr wrap="square" rtlCol="0">
            <a:spAutoFit/>
          </a:bodyPr>
          <a:lstStyle/>
          <a:p>
            <a:r>
              <a:rPr lang="en-US" sz="1200" dirty="0">
                <a:latin typeface="Cooper Black" panose="0208090404030B020404" pitchFamily="18" charset="0"/>
              </a:rPr>
              <a:t>www.anubhavtrainings.com</a:t>
            </a:r>
            <a:endParaRPr lang="en-IN" sz="1200" dirty="0">
              <a:latin typeface="Cooper Black" panose="0208090404030B020404" pitchFamily="18" charset="0"/>
            </a:endParaRPr>
          </a:p>
        </p:txBody>
      </p:sp>
      <p:pic>
        <p:nvPicPr>
          <p:cNvPr id="3" name="Picture 2">
            <a:extLst>
              <a:ext uri="{FF2B5EF4-FFF2-40B4-BE49-F238E27FC236}">
                <a16:creationId xmlns:a16="http://schemas.microsoft.com/office/drawing/2014/main" id="{F89C887D-D9BC-50F6-8EC1-542E14ED8A8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688213" y="45412"/>
            <a:ext cx="436629" cy="431260"/>
          </a:xfrm>
          <a:prstGeom prst="rect">
            <a:avLst/>
          </a:prstGeom>
          <a:effectLst>
            <a:outerShdw blurRad="50800" dist="38100" dir="2700000" algn="tl" rotWithShape="0">
              <a:prstClr val="black">
                <a:alpha val="40000"/>
              </a:prstClr>
            </a:outerShdw>
          </a:effectLst>
        </p:spPr>
      </p:pic>
      <p:pic>
        <p:nvPicPr>
          <p:cNvPr id="8" name="Picture 7">
            <a:extLst>
              <a:ext uri="{FF2B5EF4-FFF2-40B4-BE49-F238E27FC236}">
                <a16:creationId xmlns:a16="http://schemas.microsoft.com/office/drawing/2014/main" id="{F197B89D-2325-12C8-E987-51633A1ECDD4}"/>
              </a:ext>
            </a:extLst>
          </p:cNvPr>
          <p:cNvPicPr>
            <a:picLocks noChangeAspect="1"/>
          </p:cNvPicPr>
          <p:nvPr/>
        </p:nvPicPr>
        <p:blipFill>
          <a:blip r:embed="rId3"/>
          <a:stretch>
            <a:fillRect/>
          </a:stretch>
        </p:blipFill>
        <p:spPr>
          <a:xfrm>
            <a:off x="1978950" y="3270974"/>
            <a:ext cx="7773521" cy="3089713"/>
          </a:xfrm>
          <a:prstGeom prst="rect">
            <a:avLst/>
          </a:prstGeom>
        </p:spPr>
      </p:pic>
    </p:spTree>
    <p:extLst>
      <p:ext uri="{BB962C8B-B14F-4D97-AF65-F5344CB8AC3E}">
        <p14:creationId xmlns:p14="http://schemas.microsoft.com/office/powerpoint/2010/main" val="6086100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1CCC554-5F5F-4C41-842A-E233080CC55E}"/>
              </a:ext>
            </a:extLst>
          </p:cNvPr>
          <p:cNvSpPr>
            <a:spLocks noGrp="1"/>
          </p:cNvSpPr>
          <p:nvPr>
            <p:ph type="sldNum" sz="quarter" idx="12"/>
          </p:nvPr>
        </p:nvSpPr>
        <p:spPr>
          <a:xfrm>
            <a:off x="11701102" y="6446501"/>
            <a:ext cx="330114" cy="366087"/>
          </a:xfrm>
        </p:spPr>
        <p:txBody>
          <a:bodyPr/>
          <a:lstStyle/>
          <a:p>
            <a:fld id="{96E69268-9C8B-4EBF-A9EE-DC5DC2D48DC3}" type="slidenum">
              <a:rPr lang="en-US" sz="1333"/>
              <a:pPr/>
              <a:t>18</a:t>
            </a:fld>
            <a:endParaRPr lang="en-US" sz="1333" dirty="0">
              <a:latin typeface="Segoe UI Black" panose="020B0A02040204020203" pitchFamily="34" charset="0"/>
              <a:ea typeface="Segoe UI Black" panose="020B0A02040204020203" pitchFamily="34" charset="0"/>
            </a:endParaRPr>
          </a:p>
        </p:txBody>
      </p:sp>
      <p:sp>
        <p:nvSpPr>
          <p:cNvPr id="87" name="TextBox 86">
            <a:extLst>
              <a:ext uri="{FF2B5EF4-FFF2-40B4-BE49-F238E27FC236}">
                <a16:creationId xmlns:a16="http://schemas.microsoft.com/office/drawing/2014/main" id="{A775FDA3-5EF9-E28D-894C-872BB03E42EE}"/>
              </a:ext>
            </a:extLst>
          </p:cNvPr>
          <p:cNvSpPr txBox="1"/>
          <p:nvPr/>
        </p:nvSpPr>
        <p:spPr>
          <a:xfrm>
            <a:off x="224979" y="788088"/>
            <a:ext cx="11806237" cy="4524315"/>
          </a:xfrm>
          <a:prstGeom prst="rect">
            <a:avLst/>
          </a:prstGeom>
          <a:noFill/>
        </p:spPr>
        <p:txBody>
          <a:bodyPr wrap="square" rtlCol="0">
            <a:spAutoFit/>
          </a:bodyPr>
          <a:lstStyle/>
          <a:p>
            <a:r>
              <a:rPr lang="en-US" sz="1800" dirty="0"/>
              <a:t>In the context of RAP, an action is a non-standard operation that change the data of a BO instance or create new BO instances. They are self implemented operations. There are two main categories of data actions can be implemented in </a:t>
            </a:r>
            <a:r>
              <a:rPr lang="en-US" sz="1800"/>
              <a:t>RAP:</a:t>
            </a:r>
          </a:p>
          <a:p>
            <a:endParaRPr lang="en-US" sz="1800" dirty="0"/>
          </a:p>
          <a:p>
            <a:r>
              <a:rPr lang="en-US" sz="1800" b="1" dirty="0"/>
              <a:t>Non factory action: </a:t>
            </a:r>
            <a:r>
              <a:rPr lang="en-US" sz="1800" dirty="0"/>
              <a:t>Defines a RAP action which offers the non-standard behavior and implement custom logic in handler with MODIFY clause. A non factory action can be of 2 sub types (</a:t>
            </a:r>
            <a:r>
              <a:rPr lang="en-US" sz="1800" b="1" dirty="0"/>
              <a:t>change a property of a record)</a:t>
            </a:r>
            <a:endParaRPr lang="en-US" sz="1800" dirty="0"/>
          </a:p>
          <a:p>
            <a:pPr marL="342900" indent="-342900">
              <a:buAutoNum type="alphaLcPeriod"/>
            </a:pPr>
            <a:r>
              <a:rPr lang="en-US" sz="1800" b="1" dirty="0"/>
              <a:t>Static – </a:t>
            </a:r>
            <a:r>
              <a:rPr lang="en-US" sz="1800" dirty="0"/>
              <a:t>they are not bound to any instance, they are generic and can be applied to all instances, like we want to change the booking fees for all travel request as fix price during promotion period.</a:t>
            </a:r>
          </a:p>
          <a:p>
            <a:pPr marL="342900" indent="-342900">
              <a:buAutoNum type="alphaLcPeriod"/>
            </a:pPr>
            <a:r>
              <a:rPr lang="en-US" sz="1800" b="1" dirty="0"/>
              <a:t>Instance – </a:t>
            </a:r>
            <a:r>
              <a:rPr lang="en-US" sz="1800" dirty="0"/>
              <a:t>An action that, by default relates to a BO RAP entity instance and changes the state of BO instance. E.g. like approve or reject a travel request where user choose a instance which they want to work with.</a:t>
            </a:r>
          </a:p>
          <a:p>
            <a:pPr marL="342900" indent="-342900">
              <a:buAutoNum type="alphaLcPeriod"/>
            </a:pPr>
            <a:endParaRPr lang="en-US" sz="1800" b="1" dirty="0"/>
          </a:p>
          <a:p>
            <a:r>
              <a:rPr lang="en-US" sz="1800" b="1" dirty="0"/>
              <a:t>Factory Action – </a:t>
            </a:r>
            <a:r>
              <a:rPr lang="en-US" sz="1800" dirty="0"/>
              <a:t>A factory action used to </a:t>
            </a:r>
            <a:r>
              <a:rPr lang="en-US" sz="1800" b="1" dirty="0"/>
              <a:t>create</a:t>
            </a:r>
            <a:r>
              <a:rPr lang="en-US" sz="1800" dirty="0"/>
              <a:t> new BO instances. A factory action can be instance-bound (default) or static.</a:t>
            </a:r>
            <a:endParaRPr lang="en-IN" sz="1800" dirty="0"/>
          </a:p>
          <a:p>
            <a:pPr marL="342900" indent="-342900">
              <a:buAutoNum type="alphaLcPeriod"/>
            </a:pPr>
            <a:r>
              <a:rPr lang="en-IN" sz="1800" dirty="0"/>
              <a:t>Instance – that copy specific values of an instance and create new instances based on copied data</a:t>
            </a:r>
          </a:p>
          <a:p>
            <a:pPr marL="342900" indent="-342900">
              <a:buAutoNum type="alphaLcPeriod"/>
            </a:pPr>
            <a:r>
              <a:rPr lang="en-IN" sz="1800" dirty="0"/>
              <a:t>Static – can be used to create instances with prefilled default values</a:t>
            </a:r>
          </a:p>
          <a:p>
            <a:endParaRPr lang="en-US" sz="1800" dirty="0"/>
          </a:p>
        </p:txBody>
      </p:sp>
      <p:sp>
        <p:nvSpPr>
          <p:cNvPr id="90" name="TextBox 89">
            <a:extLst>
              <a:ext uri="{FF2B5EF4-FFF2-40B4-BE49-F238E27FC236}">
                <a16:creationId xmlns:a16="http://schemas.microsoft.com/office/drawing/2014/main" id="{C8312175-0071-5A91-06A9-3499F67EC833}"/>
              </a:ext>
            </a:extLst>
          </p:cNvPr>
          <p:cNvSpPr txBox="1"/>
          <p:nvPr/>
        </p:nvSpPr>
        <p:spPr>
          <a:xfrm>
            <a:off x="191294" y="895"/>
            <a:ext cx="11231710" cy="646203"/>
          </a:xfrm>
          <a:prstGeom prst="rect">
            <a:avLst/>
          </a:prstGeom>
          <a:noFill/>
        </p:spPr>
        <p:txBody>
          <a:bodyPr wrap="square" rtlCol="0">
            <a:spAutoFit/>
          </a:bodyPr>
          <a:lstStyle/>
          <a:p>
            <a:r>
              <a:rPr lang="en-US" sz="3599" dirty="0">
                <a:latin typeface="Cooper Black" panose="0208090404030B020404" pitchFamily="18" charset="0"/>
              </a:rPr>
              <a:t>Data Actions in RAP</a:t>
            </a:r>
            <a:endParaRPr lang="en-IN" sz="3599" dirty="0">
              <a:latin typeface="Cooper Black" panose="0208090404030B020404" pitchFamily="18" charset="0"/>
            </a:endParaRPr>
          </a:p>
        </p:txBody>
      </p:sp>
      <p:sp>
        <p:nvSpPr>
          <p:cNvPr id="2" name="TextBox 1">
            <a:extLst>
              <a:ext uri="{FF2B5EF4-FFF2-40B4-BE49-F238E27FC236}">
                <a16:creationId xmlns:a16="http://schemas.microsoft.com/office/drawing/2014/main" id="{0B33C8CC-0F2E-5DA3-7FA8-B6BA9EE56AA2}"/>
              </a:ext>
            </a:extLst>
          </p:cNvPr>
          <p:cNvSpPr txBox="1"/>
          <p:nvPr/>
        </p:nvSpPr>
        <p:spPr>
          <a:xfrm>
            <a:off x="9249806" y="6491044"/>
            <a:ext cx="2961680" cy="276999"/>
          </a:xfrm>
          <a:prstGeom prst="rect">
            <a:avLst/>
          </a:prstGeom>
          <a:noFill/>
        </p:spPr>
        <p:txBody>
          <a:bodyPr wrap="square" rtlCol="0">
            <a:spAutoFit/>
          </a:bodyPr>
          <a:lstStyle/>
          <a:p>
            <a:r>
              <a:rPr lang="en-US" sz="1200" dirty="0">
                <a:latin typeface="Cooper Black" panose="0208090404030B020404" pitchFamily="18" charset="0"/>
              </a:rPr>
              <a:t>www.anubhavtrainings.com</a:t>
            </a:r>
            <a:endParaRPr lang="en-IN" sz="1200" dirty="0">
              <a:latin typeface="Cooper Black" panose="0208090404030B020404" pitchFamily="18" charset="0"/>
            </a:endParaRPr>
          </a:p>
        </p:txBody>
      </p:sp>
      <p:pic>
        <p:nvPicPr>
          <p:cNvPr id="3" name="Picture 2">
            <a:extLst>
              <a:ext uri="{FF2B5EF4-FFF2-40B4-BE49-F238E27FC236}">
                <a16:creationId xmlns:a16="http://schemas.microsoft.com/office/drawing/2014/main" id="{F89C887D-D9BC-50F6-8EC1-542E14ED8A8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688213" y="45412"/>
            <a:ext cx="436629" cy="431260"/>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5015193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BBB0BAE-F023-4B67-BE79-3E1A8ACA9361}"/>
              </a:ext>
            </a:extLst>
          </p:cNvPr>
          <p:cNvSpPr txBox="1"/>
          <p:nvPr/>
        </p:nvSpPr>
        <p:spPr>
          <a:xfrm>
            <a:off x="1260763" y="3440863"/>
            <a:ext cx="5583381" cy="923330"/>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6000" b="1" i="0" u="none" strike="noStrike" kern="0" cap="none" spc="0" normalizeH="0" baseline="0" noProof="0" dirty="0">
                <a:ln>
                  <a:noFill/>
                </a:ln>
                <a:solidFill>
                  <a:srgbClr val="75C042"/>
                </a:solidFill>
                <a:effectLst/>
                <a:uLnTx/>
                <a:uFillTx/>
                <a:latin typeface="Arial"/>
                <a:cs typeface="Arial"/>
                <a:sym typeface="Arial"/>
              </a:rPr>
              <a:t>Thank</a:t>
            </a:r>
            <a:r>
              <a:rPr kumimoji="0" lang="en-IN" sz="6000" b="1" i="0" u="none" strike="noStrike" kern="0" cap="none" spc="0" normalizeH="0" baseline="0" noProof="0" dirty="0">
                <a:ln>
                  <a:noFill/>
                </a:ln>
                <a:solidFill>
                  <a:srgbClr val="BDBDBD"/>
                </a:solidFill>
                <a:effectLst/>
                <a:uLnTx/>
                <a:uFillTx/>
                <a:latin typeface="Arial"/>
                <a:cs typeface="Arial"/>
                <a:sym typeface="Arial"/>
              </a:rPr>
              <a:t> </a:t>
            </a:r>
            <a:r>
              <a:rPr kumimoji="0" lang="en-IN" sz="6000" b="1" i="0" u="none" strike="noStrike" kern="0" cap="none" spc="0" normalizeH="0" baseline="0" noProof="0" dirty="0">
                <a:ln>
                  <a:noFill/>
                </a:ln>
                <a:solidFill>
                  <a:srgbClr val="98C536"/>
                </a:solidFill>
                <a:effectLst/>
                <a:uLnTx/>
                <a:uFillTx/>
                <a:latin typeface="Segoe UI Light" panose="020B0502040204020203" pitchFamily="34" charset="0"/>
                <a:cs typeface="Segoe UI Light" panose="020B0502040204020203" pitchFamily="34" charset="0"/>
                <a:sym typeface="Arial"/>
              </a:rPr>
              <a:t>You</a:t>
            </a:r>
            <a:endParaRPr kumimoji="0" lang="en-IN" sz="6000" b="0" i="0" u="none" strike="noStrike" kern="0" cap="none" spc="0" normalizeH="0" baseline="0" noProof="0" dirty="0">
              <a:ln>
                <a:noFill/>
              </a:ln>
              <a:solidFill>
                <a:srgbClr val="98C536"/>
              </a:solidFill>
              <a:effectLst/>
              <a:uLnTx/>
              <a:uFillTx/>
              <a:latin typeface="Segoe UI Light" panose="020B0502040204020203" pitchFamily="34" charset="0"/>
              <a:cs typeface="Segoe UI Light" panose="020B0502040204020203" pitchFamily="34" charset="0"/>
              <a:sym typeface="Arial"/>
            </a:endParaRPr>
          </a:p>
        </p:txBody>
      </p:sp>
      <p:sp>
        <p:nvSpPr>
          <p:cNvPr id="3" name="TextBox 2">
            <a:extLst>
              <a:ext uri="{FF2B5EF4-FFF2-40B4-BE49-F238E27FC236}">
                <a16:creationId xmlns:a16="http://schemas.microsoft.com/office/drawing/2014/main" id="{CCD57203-1FF5-432E-8E3E-4DFC442AA54C}"/>
              </a:ext>
            </a:extLst>
          </p:cNvPr>
          <p:cNvSpPr txBox="1"/>
          <p:nvPr/>
        </p:nvSpPr>
        <p:spPr>
          <a:xfrm>
            <a:off x="1260763" y="4581128"/>
            <a:ext cx="5583381" cy="830997"/>
          </a:xfrm>
          <a:prstGeom prst="rect">
            <a:avLst/>
          </a:prstGeom>
          <a:noFill/>
        </p:spPr>
        <p:txBody>
          <a:bodyPr wrap="square" lIns="0" tIns="0" rIns="0" bIns="0" rtlCol="0" anchor="t">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5400" b="1" i="0" u="none" strike="noStrike" kern="0" cap="none" spc="0" normalizeH="0" baseline="0" noProof="0" dirty="0">
                <a:ln>
                  <a:noFill/>
                </a:ln>
                <a:solidFill>
                  <a:srgbClr val="98C536"/>
                </a:solidFill>
                <a:effectLst/>
                <a:uLnTx/>
                <a:uFillTx/>
                <a:latin typeface="Segoe UI" panose="020B0502040204020203" pitchFamily="34" charset="0"/>
                <a:ea typeface="Calibri Light" charset="0"/>
                <a:cs typeface="Segoe UI" panose="020B0502040204020203" pitchFamily="34" charset="0"/>
                <a:sym typeface="Arial"/>
              </a:rPr>
              <a:t>End of </a:t>
            </a:r>
            <a:r>
              <a:rPr kumimoji="0" lang="en-US" sz="5400" b="1" i="0" u="none" strike="noStrike" kern="0" cap="none" spc="0" normalizeH="0" baseline="0" noProof="0" dirty="0">
                <a:ln>
                  <a:noFill/>
                </a:ln>
                <a:solidFill>
                  <a:srgbClr val="75C042"/>
                </a:solidFill>
                <a:effectLst/>
                <a:uLnTx/>
                <a:uFillTx/>
                <a:latin typeface="Segoe UI" panose="020B0502040204020203" pitchFamily="34" charset="0"/>
                <a:ea typeface="Calibri Light" charset="0"/>
                <a:cs typeface="Segoe UI" panose="020B0502040204020203" pitchFamily="34" charset="0"/>
                <a:sym typeface="Arial"/>
              </a:rPr>
              <a:t>Day 5</a:t>
            </a:r>
          </a:p>
        </p:txBody>
      </p:sp>
      <p:grpSp>
        <p:nvGrpSpPr>
          <p:cNvPr id="4" name="Group 3">
            <a:extLst>
              <a:ext uri="{FF2B5EF4-FFF2-40B4-BE49-F238E27FC236}">
                <a16:creationId xmlns:a16="http://schemas.microsoft.com/office/drawing/2014/main" id="{E98CF33A-90E6-4EA2-B3D7-0B26F42FF079}"/>
              </a:ext>
            </a:extLst>
          </p:cNvPr>
          <p:cNvGrpSpPr/>
          <p:nvPr/>
        </p:nvGrpSpPr>
        <p:grpSpPr>
          <a:xfrm>
            <a:off x="1260763" y="5662865"/>
            <a:ext cx="1311594" cy="371301"/>
            <a:chOff x="1162522" y="5662865"/>
            <a:chExt cx="1311594" cy="371301"/>
          </a:xfrm>
        </p:grpSpPr>
        <p:sp>
          <p:nvSpPr>
            <p:cNvPr id="5" name="Oval 4">
              <a:extLst>
                <a:ext uri="{FF2B5EF4-FFF2-40B4-BE49-F238E27FC236}">
                  <a16:creationId xmlns:a16="http://schemas.microsoft.com/office/drawing/2014/main" id="{C21818D1-4413-4BFC-80DF-9BAF80F237AF}"/>
                </a:ext>
              </a:extLst>
            </p:cNvPr>
            <p:cNvSpPr/>
            <p:nvPr/>
          </p:nvSpPr>
          <p:spPr>
            <a:xfrm>
              <a:off x="1162522" y="5662865"/>
              <a:ext cx="371301" cy="37130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6" name="Shape">
              <a:hlinkClick r:id="rId2"/>
              <a:extLst>
                <a:ext uri="{FF2B5EF4-FFF2-40B4-BE49-F238E27FC236}">
                  <a16:creationId xmlns:a16="http://schemas.microsoft.com/office/drawing/2014/main" id="{EDFC2025-1ECF-4924-AE38-C781400903DF}"/>
                </a:ext>
              </a:extLst>
            </p:cNvPr>
            <p:cNvSpPr/>
            <p:nvPr/>
          </p:nvSpPr>
          <p:spPr>
            <a:xfrm>
              <a:off x="1296648" y="5763560"/>
              <a:ext cx="85868" cy="184254"/>
            </a:xfrm>
            <a:custGeom>
              <a:avLst/>
              <a:gdLst/>
              <a:ahLst/>
              <a:cxnLst>
                <a:cxn ang="0">
                  <a:pos x="wd2" y="hd2"/>
                </a:cxn>
                <a:cxn ang="5400000">
                  <a:pos x="wd2" y="hd2"/>
                </a:cxn>
                <a:cxn ang="10800000">
                  <a:pos x="wd2" y="hd2"/>
                </a:cxn>
                <a:cxn ang="16200000">
                  <a:pos x="wd2" y="hd2"/>
                </a:cxn>
              </a:cxnLst>
              <a:rect l="0" t="0" r="r" b="b"/>
              <a:pathLst>
                <a:path w="21600" h="21600" extrusionOk="0">
                  <a:moveTo>
                    <a:pt x="14372" y="7078"/>
                  </a:moveTo>
                  <a:lnTo>
                    <a:pt x="14372" y="5216"/>
                  </a:lnTo>
                  <a:cubicBezTo>
                    <a:pt x="14372" y="4937"/>
                    <a:pt x="14400" y="4721"/>
                    <a:pt x="14456" y="4568"/>
                  </a:cubicBezTo>
                  <a:cubicBezTo>
                    <a:pt x="14512" y="4415"/>
                    <a:pt x="14639" y="4264"/>
                    <a:pt x="14836" y="4115"/>
                  </a:cubicBezTo>
                  <a:cubicBezTo>
                    <a:pt x="15033" y="3967"/>
                    <a:pt x="15352" y="3864"/>
                    <a:pt x="15793" y="3808"/>
                  </a:cubicBezTo>
                  <a:cubicBezTo>
                    <a:pt x="16233" y="3751"/>
                    <a:pt x="16819" y="3722"/>
                    <a:pt x="17551" y="3722"/>
                  </a:cubicBezTo>
                  <a:lnTo>
                    <a:pt x="21544" y="3722"/>
                  </a:lnTo>
                  <a:lnTo>
                    <a:pt x="21544" y="0"/>
                  </a:lnTo>
                  <a:lnTo>
                    <a:pt x="15160" y="0"/>
                  </a:lnTo>
                  <a:cubicBezTo>
                    <a:pt x="11466" y="0"/>
                    <a:pt x="8813" y="409"/>
                    <a:pt x="7200" y="1225"/>
                  </a:cubicBezTo>
                  <a:cubicBezTo>
                    <a:pt x="5588" y="2042"/>
                    <a:pt x="4782" y="3246"/>
                    <a:pt x="4782" y="4836"/>
                  </a:cubicBezTo>
                  <a:lnTo>
                    <a:pt x="4782" y="7077"/>
                  </a:lnTo>
                  <a:lnTo>
                    <a:pt x="0" y="7077"/>
                  </a:lnTo>
                  <a:lnTo>
                    <a:pt x="0" y="10800"/>
                  </a:lnTo>
                  <a:lnTo>
                    <a:pt x="4781" y="10800"/>
                  </a:lnTo>
                  <a:lnTo>
                    <a:pt x="4781" y="21600"/>
                  </a:lnTo>
                  <a:lnTo>
                    <a:pt x="14372" y="21600"/>
                  </a:lnTo>
                  <a:lnTo>
                    <a:pt x="14372" y="10800"/>
                  </a:lnTo>
                  <a:lnTo>
                    <a:pt x="20756" y="10800"/>
                  </a:lnTo>
                  <a:lnTo>
                    <a:pt x="21600" y="7078"/>
                  </a:lnTo>
                  <a:cubicBezTo>
                    <a:pt x="21600" y="7078"/>
                    <a:pt x="14372" y="7078"/>
                    <a:pt x="14372" y="7078"/>
                  </a:cubicBezTo>
                  <a:close/>
                </a:path>
              </a:pathLst>
            </a:custGeom>
            <a:solidFill>
              <a:schemeClr val="bg1"/>
            </a:solidFill>
            <a:ln w="12700">
              <a:miter lim="400000"/>
            </a:ln>
          </p:spPr>
          <p:txBody>
            <a:bodyPr lIns="38100" tIns="38100" rIns="38100" bIns="3810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Arial"/>
                <a:cs typeface="Arial"/>
                <a:sym typeface="Arial"/>
              </a:endParaRPr>
            </a:p>
          </p:txBody>
        </p:sp>
        <p:sp>
          <p:nvSpPr>
            <p:cNvPr id="7" name="Oval 6">
              <a:extLst>
                <a:ext uri="{FF2B5EF4-FFF2-40B4-BE49-F238E27FC236}">
                  <a16:creationId xmlns:a16="http://schemas.microsoft.com/office/drawing/2014/main" id="{5C594A17-950B-4231-AA93-6E8DB90F8098}"/>
                </a:ext>
              </a:extLst>
            </p:cNvPr>
            <p:cNvSpPr/>
            <p:nvPr/>
          </p:nvSpPr>
          <p:spPr>
            <a:xfrm>
              <a:off x="1632668" y="5662865"/>
              <a:ext cx="371301" cy="37130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8" name="Shape">
              <a:hlinkClick r:id="rId3"/>
              <a:extLst>
                <a:ext uri="{FF2B5EF4-FFF2-40B4-BE49-F238E27FC236}">
                  <a16:creationId xmlns:a16="http://schemas.microsoft.com/office/drawing/2014/main" id="{C70A3C55-CE25-4C0F-9537-824AEA080D1D}"/>
                </a:ext>
              </a:extLst>
            </p:cNvPr>
            <p:cNvSpPr/>
            <p:nvPr/>
          </p:nvSpPr>
          <p:spPr>
            <a:xfrm>
              <a:off x="1716213" y="5774232"/>
              <a:ext cx="200503" cy="162908"/>
            </a:xfrm>
            <a:custGeom>
              <a:avLst/>
              <a:gdLst/>
              <a:ahLst/>
              <a:cxnLst>
                <a:cxn ang="0">
                  <a:pos x="wd2" y="hd2"/>
                </a:cxn>
                <a:cxn ang="5400000">
                  <a:pos x="wd2" y="hd2"/>
                </a:cxn>
                <a:cxn ang="10800000">
                  <a:pos x="wd2" y="hd2"/>
                </a:cxn>
                <a:cxn ang="16200000">
                  <a:pos x="wd2" y="hd2"/>
                </a:cxn>
              </a:cxnLst>
              <a:rect l="0" t="0" r="r" b="b"/>
              <a:pathLst>
                <a:path w="21600" h="21600" extrusionOk="0">
                  <a:moveTo>
                    <a:pt x="21600" y="2557"/>
                  </a:moveTo>
                  <a:cubicBezTo>
                    <a:pt x="20797" y="2991"/>
                    <a:pt x="19941" y="3278"/>
                    <a:pt x="19048" y="3418"/>
                  </a:cubicBezTo>
                  <a:cubicBezTo>
                    <a:pt x="19966" y="2743"/>
                    <a:pt x="20667" y="1683"/>
                    <a:pt x="20997" y="405"/>
                  </a:cubicBezTo>
                  <a:cubicBezTo>
                    <a:pt x="20141" y="1034"/>
                    <a:pt x="19196" y="1477"/>
                    <a:pt x="18188" y="1725"/>
                  </a:cubicBezTo>
                  <a:cubicBezTo>
                    <a:pt x="17376" y="660"/>
                    <a:pt x="16217" y="0"/>
                    <a:pt x="14954" y="0"/>
                  </a:cubicBezTo>
                  <a:cubicBezTo>
                    <a:pt x="12502" y="0"/>
                    <a:pt x="10529" y="2449"/>
                    <a:pt x="10529" y="5451"/>
                  </a:cubicBezTo>
                  <a:cubicBezTo>
                    <a:pt x="10529" y="5883"/>
                    <a:pt x="10558" y="6299"/>
                    <a:pt x="10631" y="6694"/>
                  </a:cubicBezTo>
                  <a:cubicBezTo>
                    <a:pt x="6950" y="6473"/>
                    <a:pt x="3692" y="4302"/>
                    <a:pt x="1504" y="994"/>
                  </a:cubicBezTo>
                  <a:cubicBezTo>
                    <a:pt x="1122" y="1809"/>
                    <a:pt x="898" y="2743"/>
                    <a:pt x="898" y="3748"/>
                  </a:cubicBezTo>
                  <a:cubicBezTo>
                    <a:pt x="898" y="5636"/>
                    <a:pt x="1687" y="7309"/>
                    <a:pt x="2865" y="8278"/>
                  </a:cubicBezTo>
                  <a:cubicBezTo>
                    <a:pt x="2153" y="8261"/>
                    <a:pt x="1455" y="8007"/>
                    <a:pt x="864" y="7606"/>
                  </a:cubicBezTo>
                  <a:cubicBezTo>
                    <a:pt x="864" y="7623"/>
                    <a:pt x="864" y="7645"/>
                    <a:pt x="864" y="7666"/>
                  </a:cubicBezTo>
                  <a:cubicBezTo>
                    <a:pt x="864" y="10315"/>
                    <a:pt x="2399" y="12515"/>
                    <a:pt x="4412" y="13022"/>
                  </a:cubicBezTo>
                  <a:cubicBezTo>
                    <a:pt x="4051" y="13143"/>
                    <a:pt x="3658" y="13201"/>
                    <a:pt x="3251" y="13201"/>
                  </a:cubicBezTo>
                  <a:cubicBezTo>
                    <a:pt x="2967" y="13201"/>
                    <a:pt x="2681" y="13181"/>
                    <a:pt x="2412" y="13108"/>
                  </a:cubicBezTo>
                  <a:cubicBezTo>
                    <a:pt x="2986" y="15266"/>
                    <a:pt x="4614" y="16853"/>
                    <a:pt x="6550" y="16905"/>
                  </a:cubicBezTo>
                  <a:cubicBezTo>
                    <a:pt x="5044" y="18355"/>
                    <a:pt x="3131" y="19229"/>
                    <a:pt x="1060" y="19229"/>
                  </a:cubicBezTo>
                  <a:cubicBezTo>
                    <a:pt x="697" y="19229"/>
                    <a:pt x="348" y="19209"/>
                    <a:pt x="0" y="19154"/>
                  </a:cubicBezTo>
                  <a:cubicBezTo>
                    <a:pt x="1962" y="20711"/>
                    <a:pt x="4286" y="21600"/>
                    <a:pt x="6793" y="21600"/>
                  </a:cubicBezTo>
                  <a:cubicBezTo>
                    <a:pt x="14942" y="21600"/>
                    <a:pt x="19397" y="13292"/>
                    <a:pt x="19397" y="6091"/>
                  </a:cubicBezTo>
                  <a:cubicBezTo>
                    <a:pt x="19397" y="5850"/>
                    <a:pt x="19390" y="5618"/>
                    <a:pt x="19380" y="5387"/>
                  </a:cubicBezTo>
                  <a:cubicBezTo>
                    <a:pt x="20259" y="4619"/>
                    <a:pt x="20998" y="3660"/>
                    <a:pt x="21600" y="2557"/>
                  </a:cubicBezTo>
                  <a:cubicBezTo>
                    <a:pt x="21600" y="2557"/>
                    <a:pt x="21600" y="2557"/>
                    <a:pt x="21600" y="2557"/>
                  </a:cubicBezTo>
                  <a:close/>
                </a:path>
              </a:pathLst>
            </a:custGeom>
            <a:solidFill>
              <a:schemeClr val="bg1"/>
            </a:solidFill>
            <a:ln w="12700">
              <a:miter lim="400000"/>
            </a:ln>
          </p:spPr>
          <p:txBody>
            <a:bodyPr lIns="38100" tIns="38100" rIns="38100" bIns="3810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Arial"/>
                <a:cs typeface="Arial"/>
                <a:sym typeface="Arial"/>
              </a:endParaRPr>
            </a:p>
          </p:txBody>
        </p:sp>
        <p:sp>
          <p:nvSpPr>
            <p:cNvPr id="9" name="Oval 8">
              <a:extLst>
                <a:ext uri="{FF2B5EF4-FFF2-40B4-BE49-F238E27FC236}">
                  <a16:creationId xmlns:a16="http://schemas.microsoft.com/office/drawing/2014/main" id="{AF389CA4-9215-4DA8-BFFA-FA4329B49979}"/>
                </a:ext>
              </a:extLst>
            </p:cNvPr>
            <p:cNvSpPr/>
            <p:nvPr/>
          </p:nvSpPr>
          <p:spPr>
            <a:xfrm>
              <a:off x="2102815" y="5662865"/>
              <a:ext cx="371301" cy="37130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0" name="Shape">
              <a:hlinkClick r:id="rId4"/>
              <a:extLst>
                <a:ext uri="{FF2B5EF4-FFF2-40B4-BE49-F238E27FC236}">
                  <a16:creationId xmlns:a16="http://schemas.microsoft.com/office/drawing/2014/main" id="{F0CB12D6-F0DA-4BB6-B2C7-4BE43A29C51F}"/>
                </a:ext>
              </a:extLst>
            </p:cNvPr>
            <p:cNvSpPr/>
            <p:nvPr/>
          </p:nvSpPr>
          <p:spPr>
            <a:xfrm>
              <a:off x="2189003" y="5751342"/>
              <a:ext cx="202748" cy="202749"/>
            </a:xfrm>
            <a:custGeom>
              <a:avLst/>
              <a:gdLst/>
              <a:ahLst/>
              <a:cxnLst>
                <a:cxn ang="0">
                  <a:pos x="wd2" y="hd2"/>
                </a:cxn>
                <a:cxn ang="5400000">
                  <a:pos x="wd2" y="hd2"/>
                </a:cxn>
                <a:cxn ang="10800000">
                  <a:pos x="wd2" y="hd2"/>
                </a:cxn>
                <a:cxn ang="16200000">
                  <a:pos x="wd2" y="hd2"/>
                </a:cxn>
              </a:cxnLst>
              <a:rect l="0" t="0" r="r" b="b"/>
              <a:pathLst>
                <a:path w="21600" h="21600" extrusionOk="0">
                  <a:moveTo>
                    <a:pt x="19427" y="11280"/>
                  </a:moveTo>
                  <a:cubicBezTo>
                    <a:pt x="17712" y="10975"/>
                    <a:pt x="15821" y="11022"/>
                    <a:pt x="13768" y="11419"/>
                  </a:cubicBezTo>
                  <a:cubicBezTo>
                    <a:pt x="13571" y="10725"/>
                    <a:pt x="13362" y="10071"/>
                    <a:pt x="13146" y="9456"/>
                  </a:cubicBezTo>
                  <a:cubicBezTo>
                    <a:pt x="15173" y="8681"/>
                    <a:pt x="16814" y="7539"/>
                    <a:pt x="18018" y="6057"/>
                  </a:cubicBezTo>
                  <a:cubicBezTo>
                    <a:pt x="18916" y="7419"/>
                    <a:pt x="19440" y="9050"/>
                    <a:pt x="19440" y="10800"/>
                  </a:cubicBezTo>
                  <a:cubicBezTo>
                    <a:pt x="19440" y="10961"/>
                    <a:pt x="19435" y="11121"/>
                    <a:pt x="19427" y="11280"/>
                  </a:cubicBezTo>
                  <a:cubicBezTo>
                    <a:pt x="19427" y="11280"/>
                    <a:pt x="19427" y="11280"/>
                    <a:pt x="19427" y="11280"/>
                  </a:cubicBezTo>
                  <a:close/>
                  <a:moveTo>
                    <a:pt x="15025" y="18334"/>
                  </a:moveTo>
                  <a:cubicBezTo>
                    <a:pt x="14873" y="16593"/>
                    <a:pt x="14617" y="14987"/>
                    <a:pt x="14296" y="13522"/>
                  </a:cubicBezTo>
                  <a:cubicBezTo>
                    <a:pt x="15886" y="13225"/>
                    <a:pt x="17507" y="13137"/>
                    <a:pt x="19038" y="13406"/>
                  </a:cubicBezTo>
                  <a:cubicBezTo>
                    <a:pt x="18371" y="15511"/>
                    <a:pt x="16918" y="17268"/>
                    <a:pt x="15025" y="18334"/>
                  </a:cubicBezTo>
                  <a:cubicBezTo>
                    <a:pt x="15025" y="18334"/>
                    <a:pt x="15025" y="18334"/>
                    <a:pt x="15025" y="18334"/>
                  </a:cubicBezTo>
                  <a:close/>
                  <a:moveTo>
                    <a:pt x="10800" y="19440"/>
                  </a:moveTo>
                  <a:cubicBezTo>
                    <a:pt x="8577" y="19440"/>
                    <a:pt x="6548" y="18596"/>
                    <a:pt x="5015" y="17212"/>
                  </a:cubicBezTo>
                  <a:cubicBezTo>
                    <a:pt x="6456" y="16365"/>
                    <a:pt x="9162" y="14922"/>
                    <a:pt x="12199" y="14029"/>
                  </a:cubicBezTo>
                  <a:cubicBezTo>
                    <a:pt x="12538" y="15587"/>
                    <a:pt x="12795" y="17303"/>
                    <a:pt x="12924" y="19176"/>
                  </a:cubicBezTo>
                  <a:cubicBezTo>
                    <a:pt x="12244" y="19348"/>
                    <a:pt x="11533" y="19440"/>
                    <a:pt x="10800" y="19440"/>
                  </a:cubicBezTo>
                  <a:cubicBezTo>
                    <a:pt x="10800" y="19440"/>
                    <a:pt x="10800" y="19440"/>
                    <a:pt x="10800" y="19440"/>
                  </a:cubicBezTo>
                  <a:close/>
                  <a:moveTo>
                    <a:pt x="2160" y="10800"/>
                  </a:moveTo>
                  <a:cubicBezTo>
                    <a:pt x="2160" y="10677"/>
                    <a:pt x="2163" y="10555"/>
                    <a:pt x="2168" y="10434"/>
                  </a:cubicBezTo>
                  <a:cubicBezTo>
                    <a:pt x="3029" y="10541"/>
                    <a:pt x="4305" y="10658"/>
                    <a:pt x="5793" y="10658"/>
                  </a:cubicBezTo>
                  <a:cubicBezTo>
                    <a:pt x="6514" y="10658"/>
                    <a:pt x="7284" y="10631"/>
                    <a:pt x="8081" y="10562"/>
                  </a:cubicBezTo>
                  <a:cubicBezTo>
                    <a:pt x="9142" y="10470"/>
                    <a:pt x="10142" y="10310"/>
                    <a:pt x="11081" y="10088"/>
                  </a:cubicBezTo>
                  <a:cubicBezTo>
                    <a:pt x="11287" y="10669"/>
                    <a:pt x="11485" y="11281"/>
                    <a:pt x="11671" y="11928"/>
                  </a:cubicBezTo>
                  <a:cubicBezTo>
                    <a:pt x="10698" y="12211"/>
                    <a:pt x="9693" y="12565"/>
                    <a:pt x="8656" y="12990"/>
                  </a:cubicBezTo>
                  <a:cubicBezTo>
                    <a:pt x="6423" y="13906"/>
                    <a:pt x="4601" y="14931"/>
                    <a:pt x="3585" y="15547"/>
                  </a:cubicBezTo>
                  <a:cubicBezTo>
                    <a:pt x="2685" y="14184"/>
                    <a:pt x="2160" y="12552"/>
                    <a:pt x="2160" y="10800"/>
                  </a:cubicBezTo>
                  <a:cubicBezTo>
                    <a:pt x="2160" y="10800"/>
                    <a:pt x="2160" y="10800"/>
                    <a:pt x="2160" y="10800"/>
                  </a:cubicBezTo>
                  <a:close/>
                  <a:moveTo>
                    <a:pt x="7253" y="2922"/>
                  </a:moveTo>
                  <a:cubicBezTo>
                    <a:pt x="7897" y="3727"/>
                    <a:pt x="9119" y="5437"/>
                    <a:pt x="10273" y="8054"/>
                  </a:cubicBezTo>
                  <a:cubicBezTo>
                    <a:pt x="7243" y="8704"/>
                    <a:pt x="4136" y="8489"/>
                    <a:pt x="2530" y="8298"/>
                  </a:cubicBezTo>
                  <a:cubicBezTo>
                    <a:pt x="3257" y="5901"/>
                    <a:pt x="4998" y="3941"/>
                    <a:pt x="7253" y="2922"/>
                  </a:cubicBezTo>
                  <a:cubicBezTo>
                    <a:pt x="7253" y="2922"/>
                    <a:pt x="7253" y="2922"/>
                    <a:pt x="7253" y="2922"/>
                  </a:cubicBezTo>
                  <a:close/>
                  <a:moveTo>
                    <a:pt x="10800" y="2160"/>
                  </a:moveTo>
                  <a:cubicBezTo>
                    <a:pt x="13021" y="2160"/>
                    <a:pt x="15049" y="3003"/>
                    <a:pt x="16581" y="4385"/>
                  </a:cubicBezTo>
                  <a:cubicBezTo>
                    <a:pt x="15509" y="5855"/>
                    <a:pt x="14008" y="6822"/>
                    <a:pt x="12365" y="7445"/>
                  </a:cubicBezTo>
                  <a:cubicBezTo>
                    <a:pt x="12091" y="6806"/>
                    <a:pt x="11817" y="6226"/>
                    <a:pt x="11555" y="5709"/>
                  </a:cubicBezTo>
                  <a:cubicBezTo>
                    <a:pt x="10795" y="4211"/>
                    <a:pt x="10048" y="3064"/>
                    <a:pt x="9466" y="2263"/>
                  </a:cubicBezTo>
                  <a:cubicBezTo>
                    <a:pt x="9901" y="2195"/>
                    <a:pt x="10346" y="2160"/>
                    <a:pt x="10800" y="2160"/>
                  </a:cubicBezTo>
                  <a:cubicBezTo>
                    <a:pt x="10800" y="2160"/>
                    <a:pt x="10800" y="2160"/>
                    <a:pt x="10800" y="2160"/>
                  </a:cubicBezTo>
                  <a:close/>
                  <a:moveTo>
                    <a:pt x="18834" y="3590"/>
                  </a:moveTo>
                  <a:lnTo>
                    <a:pt x="18682" y="3425"/>
                  </a:lnTo>
                  <a:cubicBezTo>
                    <a:pt x="16710" y="1318"/>
                    <a:pt x="13906" y="0"/>
                    <a:pt x="10800" y="0"/>
                  </a:cubicBezTo>
                  <a:cubicBezTo>
                    <a:pt x="9564" y="0"/>
                    <a:pt x="8376" y="209"/>
                    <a:pt x="7269" y="593"/>
                  </a:cubicBezTo>
                  <a:lnTo>
                    <a:pt x="7157" y="633"/>
                  </a:lnTo>
                  <a:cubicBezTo>
                    <a:pt x="3542" y="1932"/>
                    <a:pt x="814" y="5108"/>
                    <a:pt x="154" y="8980"/>
                  </a:cubicBezTo>
                  <a:cubicBezTo>
                    <a:pt x="153" y="8984"/>
                    <a:pt x="152" y="8988"/>
                    <a:pt x="152" y="8991"/>
                  </a:cubicBezTo>
                  <a:cubicBezTo>
                    <a:pt x="149" y="9004"/>
                    <a:pt x="148" y="9016"/>
                    <a:pt x="146" y="9028"/>
                  </a:cubicBezTo>
                  <a:cubicBezTo>
                    <a:pt x="51" y="9605"/>
                    <a:pt x="0" y="10197"/>
                    <a:pt x="0" y="10800"/>
                  </a:cubicBezTo>
                  <a:cubicBezTo>
                    <a:pt x="0" y="13375"/>
                    <a:pt x="906" y="15741"/>
                    <a:pt x="2416" y="17599"/>
                  </a:cubicBezTo>
                  <a:cubicBezTo>
                    <a:pt x="2417" y="17600"/>
                    <a:pt x="2541" y="17751"/>
                    <a:pt x="2541" y="17751"/>
                  </a:cubicBezTo>
                  <a:cubicBezTo>
                    <a:pt x="4524" y="20103"/>
                    <a:pt x="7490" y="21600"/>
                    <a:pt x="10800" y="21600"/>
                  </a:cubicBezTo>
                  <a:cubicBezTo>
                    <a:pt x="12051" y="21600"/>
                    <a:pt x="13252" y="21385"/>
                    <a:pt x="14370" y="20993"/>
                  </a:cubicBezTo>
                  <a:cubicBezTo>
                    <a:pt x="14400" y="20983"/>
                    <a:pt x="14429" y="20974"/>
                    <a:pt x="14457" y="20962"/>
                  </a:cubicBezTo>
                  <a:cubicBezTo>
                    <a:pt x="18004" y="19681"/>
                    <a:pt x="20694" y="16594"/>
                    <a:pt x="21411" y="12816"/>
                  </a:cubicBezTo>
                  <a:cubicBezTo>
                    <a:pt x="21412" y="12806"/>
                    <a:pt x="21414" y="12797"/>
                    <a:pt x="21416" y="12788"/>
                  </a:cubicBezTo>
                  <a:cubicBezTo>
                    <a:pt x="21536" y="12143"/>
                    <a:pt x="21600" y="11479"/>
                    <a:pt x="21600" y="10800"/>
                  </a:cubicBezTo>
                  <a:cubicBezTo>
                    <a:pt x="21600" y="8032"/>
                    <a:pt x="20553" y="5503"/>
                    <a:pt x="18834" y="3590"/>
                  </a:cubicBezTo>
                  <a:cubicBezTo>
                    <a:pt x="18834" y="3590"/>
                    <a:pt x="18834" y="3590"/>
                    <a:pt x="18834" y="3590"/>
                  </a:cubicBezTo>
                  <a:close/>
                </a:path>
              </a:pathLst>
            </a:custGeom>
            <a:solidFill>
              <a:schemeClr val="bg1"/>
            </a:solidFill>
            <a:ln w="12700">
              <a:miter lim="400000"/>
            </a:ln>
          </p:spPr>
          <p:txBody>
            <a:bodyPr lIns="38100" tIns="38100" rIns="38100" bIns="3810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Arial"/>
                <a:cs typeface="Arial"/>
                <a:sym typeface="Arial"/>
              </a:endParaRPr>
            </a:p>
          </p:txBody>
        </p:sp>
      </p:grpSp>
      <p:sp>
        <p:nvSpPr>
          <p:cNvPr id="11" name="Rectangle 10">
            <a:extLst>
              <a:ext uri="{FF2B5EF4-FFF2-40B4-BE49-F238E27FC236}">
                <a16:creationId xmlns:a16="http://schemas.microsoft.com/office/drawing/2014/main" id="{DE739AA3-A794-9F54-6A5A-CA2C7ED598BB}"/>
              </a:ext>
            </a:extLst>
          </p:cNvPr>
          <p:cNvSpPr/>
          <p:nvPr/>
        </p:nvSpPr>
        <p:spPr>
          <a:xfrm>
            <a:off x="1300694" y="2272374"/>
            <a:ext cx="5297771" cy="98634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800" b="1" i="0" u="none" strike="noStrike" kern="0" cap="none" spc="0" normalizeH="0" baseline="0" noProof="0" dirty="0">
                <a:ln>
                  <a:noFill/>
                </a:ln>
                <a:solidFill>
                  <a:srgbClr val="000000"/>
                </a:solidFill>
                <a:effectLst/>
                <a:uLnTx/>
                <a:uFillTx/>
                <a:latin typeface="Arial"/>
                <a:ea typeface="+mn-ea"/>
                <a:cs typeface="+mn-cs"/>
                <a:sym typeface="Arial"/>
              </a:rPr>
              <a:t>www.anubhavtrainings.com</a:t>
            </a:r>
          </a:p>
        </p:txBody>
      </p:sp>
      <p:sp>
        <p:nvSpPr>
          <p:cNvPr id="12" name="Right Triangle 11"/>
          <p:cNvSpPr/>
          <p:nvPr/>
        </p:nvSpPr>
        <p:spPr>
          <a:xfrm rot="19603165">
            <a:off x="394348" y="-1369124"/>
            <a:ext cx="4191287" cy="2738247"/>
          </a:xfrm>
          <a:prstGeom prst="r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solidFill>
                  <a:srgbClr val="00B050"/>
                </a:solidFill>
              </a:ln>
              <a:solidFill>
                <a:srgbClr val="00B050"/>
              </a:solidFill>
              <a:effectLst/>
              <a:uLnTx/>
              <a:uFillTx/>
              <a:latin typeface="Arial"/>
              <a:ea typeface="+mn-ea"/>
              <a:cs typeface="+mn-cs"/>
              <a:sym typeface="Arial"/>
            </a:endParaRPr>
          </a:p>
        </p:txBody>
      </p:sp>
      <p:sp>
        <p:nvSpPr>
          <p:cNvPr id="13" name="Right Triangle 12"/>
          <p:cNvSpPr/>
          <p:nvPr/>
        </p:nvSpPr>
        <p:spPr>
          <a:xfrm rot="16200000">
            <a:off x="6874209" y="1545491"/>
            <a:ext cx="4718460" cy="5910772"/>
          </a:xfrm>
          <a:prstGeom prst="r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solidFill>
                  <a:srgbClr val="00B050"/>
                </a:solidFill>
              </a:ln>
              <a:solidFill>
                <a:srgbClr val="00B050"/>
              </a:solidFill>
              <a:effectLst/>
              <a:uLnTx/>
              <a:uFillTx/>
              <a:latin typeface="Arial"/>
              <a:ea typeface="+mn-ea"/>
              <a:cs typeface="+mn-cs"/>
              <a:sym typeface="Arial"/>
            </a:endParaRPr>
          </a:p>
        </p:txBody>
      </p:sp>
      <p:sp>
        <p:nvSpPr>
          <p:cNvPr id="14" name="Minus 13"/>
          <p:cNvSpPr/>
          <p:nvPr/>
        </p:nvSpPr>
        <p:spPr>
          <a:xfrm rot="19276189">
            <a:off x="4275114" y="4157244"/>
            <a:ext cx="9864485" cy="472198"/>
          </a:xfrm>
          <a:prstGeom prst="mathMinus">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5"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Corben"/>
              <a:sym typeface="Corben"/>
            </a:endParaRPr>
          </a:p>
        </p:txBody>
      </p:sp>
      <p:pic>
        <p:nvPicPr>
          <p:cNvPr id="16"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7610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barn(inVertical)">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barn(inVertical)">
                                      <p:cBhvr>
                                        <p:cTn id="15" dur="5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barn(inVertical)">
                                      <p:cBhvr>
                                        <p:cTn id="2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11"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Placeholder 1"/>
          <p:cNvPicPr>
            <a:picLocks noGrp="1" noChangeAspect="1"/>
          </p:cNvPicPr>
          <p:nvPr>
            <p:ph type="pic" idx="1"/>
          </p:nvPr>
        </p:nvPicPr>
        <p:blipFill rotWithShape="1">
          <a:blip r:embed="rId2" cstate="email">
            <a:extLst>
              <a:ext uri="{28A0092B-C50C-407E-A947-70E740481C1C}">
                <a14:useLocalDpi xmlns:a14="http://schemas.microsoft.com/office/drawing/2010/main"/>
              </a:ext>
            </a:extLst>
          </a:blip>
          <a:srcRect/>
          <a:stretch/>
        </p:blipFill>
        <p:spPr>
          <a:solidFill>
            <a:schemeClr val="bg1">
              <a:lumMod val="95000"/>
            </a:schemeClr>
          </a:solidFill>
        </p:spPr>
      </p:pic>
      <p:sp>
        <p:nvSpPr>
          <p:cNvPr id="13" name="Rectangle 12">
            <a:extLst>
              <a:ext uri="{FF2B5EF4-FFF2-40B4-BE49-F238E27FC236}">
                <a16:creationId xmlns:a16="http://schemas.microsoft.com/office/drawing/2014/main" id="{EE1D1380-BC28-F74F-8866-BD4C0AD42595}"/>
              </a:ext>
            </a:extLst>
          </p:cNvPr>
          <p:cNvSpPr/>
          <p:nvPr/>
        </p:nvSpPr>
        <p:spPr>
          <a:xfrm>
            <a:off x="1587" y="-13391"/>
            <a:ext cx="12185651" cy="7589135"/>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defRPr/>
            </a:pPr>
            <a:endParaRPr lang="en-US" sz="1799">
              <a:solidFill>
                <a:srgbClr val="FFFFFF"/>
              </a:solidFill>
              <a:latin typeface="Arial" panose="020B0604020202020204"/>
            </a:endParaRPr>
          </a:p>
        </p:txBody>
      </p:sp>
      <p:sp>
        <p:nvSpPr>
          <p:cNvPr id="6" name="Rectangle 5"/>
          <p:cNvSpPr/>
          <p:nvPr/>
        </p:nvSpPr>
        <p:spPr>
          <a:xfrm>
            <a:off x="1587" y="3190483"/>
            <a:ext cx="12185651" cy="2509639"/>
          </a:xfrm>
          <a:prstGeom prst="rect">
            <a:avLst/>
          </a:prstGeom>
          <a:gradFill flip="none" rotWithShape="1">
            <a:gsLst>
              <a:gs pos="13000">
                <a:srgbClr val="25B6C2">
                  <a:alpha val="50000"/>
                </a:srgbClr>
              </a:gs>
              <a:gs pos="100000">
                <a:srgbClr val="0692DB">
                  <a:alpha val="50000"/>
                </a:srgbClr>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defRPr/>
            </a:pPr>
            <a:endParaRPr lang="ko-KR" altLang="en-US" sz="1799">
              <a:solidFill>
                <a:srgbClr val="FFFFFF"/>
              </a:solidFill>
              <a:latin typeface="Arial" panose="020B0604020202020204"/>
              <a:ea typeface="굴림" panose="020B0600000101010101" pitchFamily="34" charset="-127"/>
            </a:endParaRPr>
          </a:p>
        </p:txBody>
      </p:sp>
      <p:sp>
        <p:nvSpPr>
          <p:cNvPr id="7" name="Rectangle 6"/>
          <p:cNvSpPr/>
          <p:nvPr/>
        </p:nvSpPr>
        <p:spPr>
          <a:xfrm>
            <a:off x="1587" y="3362982"/>
            <a:ext cx="12185651" cy="2127761"/>
          </a:xfrm>
          <a:prstGeom prst="rect">
            <a:avLst/>
          </a:prstGeom>
          <a:gradFill flip="none" rotWithShape="1">
            <a:gsLst>
              <a:gs pos="13000">
                <a:srgbClr val="25B6C2"/>
              </a:gs>
              <a:gs pos="100000">
                <a:srgbClr val="0692DB"/>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defRPr/>
            </a:pPr>
            <a:endParaRPr lang="ko-KR" altLang="en-US" sz="1799">
              <a:solidFill>
                <a:srgbClr val="FFFFFF"/>
              </a:solidFill>
              <a:latin typeface="Arial" panose="020B0604020202020204"/>
              <a:ea typeface="굴림" panose="020B0600000101010101" pitchFamily="34" charset="-127"/>
            </a:endParaRPr>
          </a:p>
        </p:txBody>
      </p:sp>
      <p:sp>
        <p:nvSpPr>
          <p:cNvPr id="19" name="TextBox 18">
            <a:extLst>
              <a:ext uri="{FF2B5EF4-FFF2-40B4-BE49-F238E27FC236}">
                <a16:creationId xmlns:a16="http://schemas.microsoft.com/office/drawing/2014/main" id="{B945CD40-9ABD-7441-A0F8-C5ACA34BB34C}"/>
              </a:ext>
            </a:extLst>
          </p:cNvPr>
          <p:cNvSpPr txBox="1"/>
          <p:nvPr/>
        </p:nvSpPr>
        <p:spPr>
          <a:xfrm>
            <a:off x="3840714" y="3436579"/>
            <a:ext cx="4507397" cy="646163"/>
          </a:xfrm>
          <a:prstGeom prst="rect">
            <a:avLst/>
          </a:prstGeom>
          <a:noFill/>
          <a:ln>
            <a:noFill/>
          </a:ln>
        </p:spPr>
        <p:txBody>
          <a:bodyPr wrap="square" rtlCol="0">
            <a:spAutoFit/>
          </a:bodyPr>
          <a:lstStyle/>
          <a:p>
            <a:pPr algn="ctr" defTabSz="913943">
              <a:defRPr/>
            </a:pPr>
            <a:r>
              <a:rPr lang="en-IN" sz="3599" b="1" dirty="0">
                <a:solidFill>
                  <a:srgbClr val="FFFFFF"/>
                </a:solidFill>
                <a:latin typeface="Arial" panose="020B0604020202020204" pitchFamily="34" charset="0"/>
                <a:ea typeface="Cambria" panose="02040503050406030204" pitchFamily="18" charset="0"/>
                <a:cs typeface="Arial" panose="020B0604020202020204" pitchFamily="34" charset="0"/>
              </a:rPr>
              <a:t>DISCLAIMER</a:t>
            </a:r>
            <a:endParaRPr lang="en-US" sz="3299" spc="150" dirty="0">
              <a:solidFill>
                <a:srgbClr val="FFFFFF"/>
              </a:solidFill>
              <a:latin typeface="Arial" panose="020B0604020202020204" pitchFamily="34" charset="0"/>
              <a:ea typeface="Lato Medium" panose="020F0502020204030203" pitchFamily="34" charset="0"/>
              <a:cs typeface="Arial" panose="020B0604020202020204" pitchFamily="34" charset="0"/>
            </a:endParaRPr>
          </a:p>
        </p:txBody>
      </p:sp>
      <p:sp>
        <p:nvSpPr>
          <p:cNvPr id="20" name="TextBox 19">
            <a:extLst>
              <a:ext uri="{FF2B5EF4-FFF2-40B4-BE49-F238E27FC236}">
                <a16:creationId xmlns:a16="http://schemas.microsoft.com/office/drawing/2014/main" id="{B945CD40-9ABD-7441-A0F8-C5ACA34BB34C}"/>
              </a:ext>
            </a:extLst>
          </p:cNvPr>
          <p:cNvSpPr txBox="1"/>
          <p:nvPr/>
        </p:nvSpPr>
        <p:spPr>
          <a:xfrm>
            <a:off x="442020" y="4059852"/>
            <a:ext cx="11304786" cy="1200016"/>
          </a:xfrm>
          <a:prstGeom prst="rect">
            <a:avLst/>
          </a:prstGeom>
          <a:noFill/>
          <a:ln>
            <a:noFill/>
          </a:ln>
        </p:spPr>
        <p:txBody>
          <a:bodyPr wrap="square" rtlCol="0">
            <a:spAutoFit/>
          </a:bodyPr>
          <a:lstStyle/>
          <a:p>
            <a:pPr algn="ctr" defTabSz="913943">
              <a:defRPr/>
            </a:pPr>
            <a:r>
              <a:rPr lang="en-IN" sz="2399" dirty="0">
                <a:solidFill>
                  <a:srgbClr val="FFFFFF"/>
                </a:solidFill>
                <a:latin typeface="Arial" panose="020B0604020202020204" pitchFamily="34" charset="0"/>
                <a:cs typeface="Arial" panose="020B0604020202020204" pitchFamily="34" charset="0"/>
              </a:rPr>
              <a:t>The training content and delivery of this presentation is confidential, and cannot be recorded, or copied and distributed to any third party, without the written consent of Anubhav Trainings</a:t>
            </a:r>
          </a:p>
        </p:txBody>
      </p:sp>
      <p:pic>
        <p:nvPicPr>
          <p:cNvPr id="9"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3806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29488" y="2339447"/>
            <a:ext cx="9159332" cy="4517660"/>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1" y="892"/>
            <a:ext cx="12188825" cy="4876667"/>
          </a:xfrm>
        </p:spPr>
        <p:txBody>
          <a:bodyPr/>
          <a:lstStyle/>
          <a:p>
            <a:endParaRPr lang="en-US"/>
          </a:p>
        </p:txBody>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6" y="892"/>
            <a:ext cx="12185652" cy="487666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5" y="-9395"/>
            <a:ext cx="12184064" cy="4886954"/>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943"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568" y="5992010"/>
            <a:ext cx="3553364" cy="646163"/>
          </a:xfrm>
          <a:prstGeom prst="rect">
            <a:avLst/>
          </a:prstGeom>
        </p:spPr>
        <p:txBody>
          <a:bodyPr wrap="square">
            <a:spAutoFit/>
          </a:bodyPr>
          <a:lstStyle/>
          <a:p>
            <a:pPr marL="0" marR="0" lvl="0" indent="0" algn="l" defTabSz="913943" rtl="0" eaLnBrk="1" fontAlgn="auto" latinLnBrk="0" hangingPunct="1">
              <a:lnSpc>
                <a:spcPct val="100000"/>
              </a:lnSpc>
              <a:spcBef>
                <a:spcPts val="0"/>
              </a:spcBef>
              <a:spcAft>
                <a:spcPts val="0"/>
              </a:spcAft>
              <a:buClrTx/>
              <a:buSzTx/>
              <a:buFontTx/>
              <a:buNone/>
              <a:tabLst/>
              <a:defRPr/>
            </a:pPr>
            <a:r>
              <a:rPr kumimoji="0" lang="en-US" sz="1799"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3943" rtl="0" eaLnBrk="1" fontAlgn="auto" latinLnBrk="0" hangingPunct="1">
              <a:lnSpc>
                <a:spcPct val="100000"/>
              </a:lnSpc>
              <a:spcBef>
                <a:spcPts val="0"/>
              </a:spcBef>
              <a:spcAft>
                <a:spcPts val="0"/>
              </a:spcAft>
              <a:buClrTx/>
              <a:buSzTx/>
              <a:buFontTx/>
              <a:buNone/>
              <a:tabLst/>
              <a:defRPr/>
            </a:pPr>
            <a:r>
              <a:rPr kumimoji="0" lang="en-US" sz="1799"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78219" y="2926031"/>
            <a:ext cx="3229442" cy="276927"/>
          </a:xfrm>
          <a:prstGeom prst="rect">
            <a:avLst/>
          </a:prstGeom>
        </p:spPr>
        <p:txBody>
          <a:bodyPr wrap="square">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676" y="3113856"/>
            <a:ext cx="1801447" cy="646163"/>
          </a:xfrm>
          <a:prstGeom prst="rect">
            <a:avLst/>
          </a:prstGeom>
        </p:spPr>
        <p:txBody>
          <a:bodyPr wrap="square">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2399"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143" y="3113856"/>
            <a:ext cx="1801447" cy="646163"/>
          </a:xfrm>
          <a:prstGeom prst="rect">
            <a:avLst/>
          </a:prstGeom>
        </p:spPr>
        <p:txBody>
          <a:bodyPr wrap="square">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2399"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5429" y="3111497"/>
            <a:ext cx="1801447" cy="646163"/>
          </a:xfrm>
          <a:prstGeom prst="rect">
            <a:avLst/>
          </a:prstGeom>
        </p:spPr>
        <p:txBody>
          <a:bodyPr wrap="square">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2399"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127" y="2279841"/>
            <a:ext cx="640059" cy="640059"/>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5530" y="2272765"/>
            <a:ext cx="671928" cy="671928"/>
          </a:xfrm>
          <a:prstGeom prst="rect">
            <a:avLst/>
          </a:prstGeom>
        </p:spPr>
      </p:pic>
      <p:sp>
        <p:nvSpPr>
          <p:cNvPr id="48" name="Rectangle 47"/>
          <p:cNvSpPr/>
          <p:nvPr/>
        </p:nvSpPr>
        <p:spPr>
          <a:xfrm>
            <a:off x="632520" y="692233"/>
            <a:ext cx="6570959" cy="1138476"/>
          </a:xfrm>
          <a:prstGeom prst="rect">
            <a:avLst/>
          </a:prstGeom>
        </p:spPr>
        <p:txBody>
          <a:bodyPr wrap="square">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999"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999"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 </a:t>
            </a:r>
            <a:r>
              <a:rPr kumimoji="0" lang="en-US" sz="2799" b="1" i="0" u="none" strike="noStrike" kern="1200" cap="none" spc="0" normalizeH="0" baseline="0" noProof="0" dirty="0">
                <a:ln>
                  <a:noFill/>
                </a:ln>
                <a:solidFill>
                  <a:srgbClr val="2AC6D1">
                    <a:lumMod val="40000"/>
                    <a:lumOff val="60000"/>
                  </a:srgbClr>
                </a:solidFill>
                <a:effectLst/>
                <a:uLnTx/>
                <a:uFillTx/>
                <a:latin typeface="Arial" panose="020B0604020202020204" pitchFamily="34" charset="0"/>
                <a:ea typeface="+mn-ea"/>
                <a:cs typeface="Arial" panose="020B0604020202020204" pitchFamily="34" charset="0"/>
              </a:rPr>
              <a:t>#FutureReady </a:t>
            </a:r>
          </a:p>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999"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569" y="4998498"/>
            <a:ext cx="3900557" cy="892320"/>
          </a:xfrm>
          <a:prstGeom prst="rect">
            <a:avLst/>
          </a:prstGeom>
        </p:spPr>
        <p:txBody>
          <a:bodyPr wrap="square">
            <a:spAutoFit/>
          </a:bodyPr>
          <a:lstStyle/>
          <a:p>
            <a:pPr marL="0" marR="0" lvl="0" indent="0" algn="l" defTabSz="914126" rtl="0" eaLnBrk="1" fontAlgn="auto" latinLnBrk="0" hangingPunct="1">
              <a:lnSpc>
                <a:spcPct val="100000"/>
              </a:lnSpc>
              <a:spcBef>
                <a:spcPts val="0"/>
              </a:spcBef>
              <a:spcAft>
                <a:spcPts val="0"/>
              </a:spcAft>
              <a:buClrTx/>
              <a:buSzTx/>
              <a:buFontTx/>
              <a:buNone/>
              <a:tabLst/>
              <a:defRPr/>
            </a:pPr>
            <a:r>
              <a:rPr kumimoji="0" lang="en-US" sz="1999"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126"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1451" y="2194693"/>
            <a:ext cx="851865" cy="851865"/>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7598" y="3369121"/>
            <a:ext cx="5611184" cy="3380860"/>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2569" y="5574754"/>
            <a:ext cx="2196235" cy="54735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extLst>
              <a:ext uri="{FF2B5EF4-FFF2-40B4-BE49-F238E27FC236}">
                <a16:creationId xmlns:a16="http://schemas.microsoft.com/office/drawing/2014/main" id="{B7D41E04-1B35-BD4F-8B37-C6CC88C6B995}"/>
              </a:ext>
            </a:extLst>
          </p:cNvPr>
          <p:cNvSpPr/>
          <p:nvPr/>
        </p:nvSpPr>
        <p:spPr>
          <a:xfrm>
            <a:off x="4399734" y="5490332"/>
            <a:ext cx="2196235" cy="547351"/>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2969" y="5590298"/>
            <a:ext cx="1466686" cy="369236"/>
          </a:xfrm>
          <a:prstGeom prst="rect">
            <a:avLst/>
          </a:prstGeom>
        </p:spPr>
        <p:txBody>
          <a:bodyPr wrap="none">
            <a:spAutoFit/>
          </a:bodyPr>
          <a:lstStyle/>
          <a:p>
            <a:pPr marL="0" marR="0" lvl="0" indent="0" algn="l" defTabSz="914126" rtl="0" eaLnBrk="1" fontAlgn="auto" latinLnBrk="0" hangingPunct="1">
              <a:lnSpc>
                <a:spcPct val="100000"/>
              </a:lnSpc>
              <a:spcBef>
                <a:spcPts val="0"/>
              </a:spcBef>
              <a:spcAft>
                <a:spcPts val="0"/>
              </a:spcAft>
              <a:buClrTx/>
              <a:buSzTx/>
              <a:buFontTx/>
              <a:buNone/>
              <a:tabLst/>
              <a:defRPr/>
            </a:pPr>
            <a:r>
              <a:rPr kumimoji="0" lang="en-US" sz="1799"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799"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4">
            <a:extLst>
              <a:ext uri="{FF2B5EF4-FFF2-40B4-BE49-F238E27FC236}">
                <a16:creationId xmlns:a16="http://schemas.microsoft.com/office/drawing/2014/main" id="{42A5B84E-0F13-E020-C1B3-A338EB41685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482236" y="444130"/>
            <a:ext cx="2323495" cy="22949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5602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EA8F6A9E-4911-4C13-BF00-4BE4386AE0F7}"/>
              </a:ext>
            </a:extLst>
          </p:cNvPr>
          <p:cNvSpPr/>
          <p:nvPr/>
        </p:nvSpPr>
        <p:spPr>
          <a:xfrm>
            <a:off x="1718111" y="1105227"/>
            <a:ext cx="4889619" cy="840385"/>
          </a:xfrm>
          <a:prstGeom prst="roundRect">
            <a:avLst>
              <a:gd name="adj" fmla="val 18154"/>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Rectangle: Rounded Corners 35">
            <a:extLst>
              <a:ext uri="{FF2B5EF4-FFF2-40B4-BE49-F238E27FC236}">
                <a16:creationId xmlns:a16="http://schemas.microsoft.com/office/drawing/2014/main" id="{AF6E7713-5946-46A4-BF47-B37093B73CC4}"/>
              </a:ext>
            </a:extLst>
          </p:cNvPr>
          <p:cNvSpPr/>
          <p:nvPr/>
        </p:nvSpPr>
        <p:spPr>
          <a:xfrm>
            <a:off x="2134637" y="2352875"/>
            <a:ext cx="4889619" cy="840385"/>
          </a:xfrm>
          <a:prstGeom prst="roundRect">
            <a:avLst>
              <a:gd name="adj" fmla="val 1815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Rectangle: Rounded Corners 36">
            <a:extLst>
              <a:ext uri="{FF2B5EF4-FFF2-40B4-BE49-F238E27FC236}">
                <a16:creationId xmlns:a16="http://schemas.microsoft.com/office/drawing/2014/main" id="{5216E7A0-138C-422D-847B-06FB608C8E01}"/>
              </a:ext>
            </a:extLst>
          </p:cNvPr>
          <p:cNvSpPr/>
          <p:nvPr/>
        </p:nvSpPr>
        <p:spPr>
          <a:xfrm>
            <a:off x="2551163" y="3600523"/>
            <a:ext cx="4889619" cy="840385"/>
          </a:xfrm>
          <a:prstGeom prst="roundRect">
            <a:avLst>
              <a:gd name="adj" fmla="val 18154"/>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Rectangle: Rounded Corners 37">
            <a:extLst>
              <a:ext uri="{FF2B5EF4-FFF2-40B4-BE49-F238E27FC236}">
                <a16:creationId xmlns:a16="http://schemas.microsoft.com/office/drawing/2014/main" id="{2E200DD0-D348-45E6-9B6B-43B966A8FF8C}"/>
              </a:ext>
            </a:extLst>
          </p:cNvPr>
          <p:cNvSpPr/>
          <p:nvPr/>
        </p:nvSpPr>
        <p:spPr>
          <a:xfrm>
            <a:off x="2967689" y="4848171"/>
            <a:ext cx="4889619" cy="840385"/>
          </a:xfrm>
          <a:prstGeom prst="roundRect">
            <a:avLst>
              <a:gd name="adj" fmla="val 18154"/>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3" name="Picture Placeholder 22">
            <a:extLst>
              <a:ext uri="{FF2B5EF4-FFF2-40B4-BE49-F238E27FC236}">
                <a16:creationId xmlns:a16="http://schemas.microsoft.com/office/drawing/2014/main" id="{58189288-4068-4B20-8FAB-92E0830D6B2E}"/>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l="39725" t="7760" r="8472" b="4056"/>
          <a:stretch/>
        </p:blipFill>
        <p:spPr>
          <a:xfrm>
            <a:off x="-1" y="-1"/>
            <a:ext cx="5662364" cy="6858000"/>
          </a:xfrm>
          <a:effectLst>
            <a:outerShdw blurRad="368300" dist="254000" dir="20580000" algn="tl" rotWithShape="0">
              <a:prstClr val="black">
                <a:alpha val="20000"/>
              </a:prstClr>
            </a:outerShdw>
          </a:effectLst>
        </p:spPr>
      </p:pic>
      <p:sp>
        <p:nvSpPr>
          <p:cNvPr id="31" name="Freeform: Shape 30">
            <a:extLst>
              <a:ext uri="{FF2B5EF4-FFF2-40B4-BE49-F238E27FC236}">
                <a16:creationId xmlns:a16="http://schemas.microsoft.com/office/drawing/2014/main" id="{C536E1EE-C900-4048-90CA-E22FBE51EE3B}"/>
              </a:ext>
            </a:extLst>
          </p:cNvPr>
          <p:cNvSpPr/>
          <p:nvPr/>
        </p:nvSpPr>
        <p:spPr>
          <a:xfrm>
            <a:off x="1718111" y="-1"/>
            <a:ext cx="3989979" cy="6814397"/>
          </a:xfrm>
          <a:custGeom>
            <a:avLst/>
            <a:gdLst>
              <a:gd name="connsiteX0" fmla="*/ 0 w 3989979"/>
              <a:gd name="connsiteY0" fmla="*/ 0 h 6814397"/>
              <a:gd name="connsiteX1" fmla="*/ 1282220 w 3989979"/>
              <a:gd name="connsiteY1" fmla="*/ 0 h 6814397"/>
              <a:gd name="connsiteX2" fmla="*/ 1402006 w 3989979"/>
              <a:gd name="connsiteY2" fmla="*/ 94133 h 6814397"/>
              <a:gd name="connsiteX3" fmla="*/ 3989979 w 3989979"/>
              <a:gd name="connsiteY3" fmla="*/ 5581812 h 6814397"/>
              <a:gd name="connsiteX4" fmla="*/ 3908037 w 3989979"/>
              <a:gd name="connsiteY4" fmla="*/ 6664843 h 6814397"/>
              <a:gd name="connsiteX5" fmla="*/ 3881330 w 3989979"/>
              <a:gd name="connsiteY5" fmla="*/ 6814397 h 6814397"/>
              <a:gd name="connsiteX6" fmla="*/ 3889285 w 3989979"/>
              <a:gd name="connsiteY6" fmla="*/ 6709775 h 6814397"/>
              <a:gd name="connsiteX7" fmla="*/ 3898539 w 3989979"/>
              <a:gd name="connsiteY7" fmla="*/ 6343812 h 6814397"/>
              <a:gd name="connsiteX8" fmla="*/ 176735 w 3989979"/>
              <a:gd name="connsiteY8" fmla="*/ 90518 h 6814397"/>
              <a:gd name="connsiteX9" fmla="*/ 0 w 3989979"/>
              <a:gd name="connsiteY9" fmla="*/ 0 h 6814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89979" h="6814397">
                <a:moveTo>
                  <a:pt x="0" y="0"/>
                </a:moveTo>
                <a:lnTo>
                  <a:pt x="1282220" y="0"/>
                </a:lnTo>
                <a:lnTo>
                  <a:pt x="1402006" y="94133"/>
                </a:lnTo>
                <a:cubicBezTo>
                  <a:pt x="2982546" y="1398511"/>
                  <a:pt x="3989979" y="3372512"/>
                  <a:pt x="3989979" y="5581812"/>
                </a:cubicBezTo>
                <a:cubicBezTo>
                  <a:pt x="3989979" y="5950029"/>
                  <a:pt x="3961995" y="6311709"/>
                  <a:pt x="3908037" y="6664843"/>
                </a:cubicBezTo>
                <a:lnTo>
                  <a:pt x="3881330" y="6814397"/>
                </a:lnTo>
                <a:lnTo>
                  <a:pt x="3889285" y="6709775"/>
                </a:lnTo>
                <a:cubicBezTo>
                  <a:pt x="3895430" y="6588564"/>
                  <a:pt x="3898539" y="6466551"/>
                  <a:pt x="3898539" y="6343812"/>
                </a:cubicBezTo>
                <a:cubicBezTo>
                  <a:pt x="3898539" y="3643557"/>
                  <a:pt x="2393609" y="1294797"/>
                  <a:pt x="176735" y="90518"/>
                </a:cubicBezTo>
                <a:lnTo>
                  <a:pt x="0" y="0"/>
                </a:lnTo>
                <a:close/>
              </a:path>
            </a:pathLst>
          </a:custGeom>
          <a:gradFill flip="none" rotWithShape="1">
            <a:gsLst>
              <a:gs pos="3000">
                <a:schemeClr val="accent1"/>
              </a:gs>
              <a:gs pos="100000">
                <a:schemeClr val="accent4"/>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E3F0EA58-87FF-4FBD-A2F2-8C01EFEECAF2}"/>
              </a:ext>
            </a:extLst>
          </p:cNvPr>
          <p:cNvSpPr txBox="1"/>
          <p:nvPr/>
        </p:nvSpPr>
        <p:spPr>
          <a:xfrm>
            <a:off x="5619826" y="1202254"/>
            <a:ext cx="710451" cy="646331"/>
          </a:xfrm>
          <a:prstGeom prst="rect">
            <a:avLst/>
          </a:prstGeom>
          <a:noFill/>
          <a:effectLst>
            <a:outerShdw dist="50800" dir="2700000" algn="tl" rotWithShape="0">
              <a:prstClr val="black">
                <a:alpha val="17000"/>
              </a:prstClr>
            </a:outerShdw>
          </a:effectLst>
        </p:spPr>
        <p:txBody>
          <a:bodyPr wrap="none" rtlCol="0">
            <a:spAutoFit/>
          </a:bodyPr>
          <a:lstStyle/>
          <a:p>
            <a:pPr algn="ctr"/>
            <a:r>
              <a:rPr lang="en-IN" sz="3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01</a:t>
            </a:r>
          </a:p>
        </p:txBody>
      </p:sp>
      <p:sp>
        <p:nvSpPr>
          <p:cNvPr id="42" name="TextBox 41">
            <a:extLst>
              <a:ext uri="{FF2B5EF4-FFF2-40B4-BE49-F238E27FC236}">
                <a16:creationId xmlns:a16="http://schemas.microsoft.com/office/drawing/2014/main" id="{73592A37-8994-4267-A0A4-4F9D2B0CA640}"/>
              </a:ext>
            </a:extLst>
          </p:cNvPr>
          <p:cNvSpPr txBox="1"/>
          <p:nvPr/>
        </p:nvSpPr>
        <p:spPr>
          <a:xfrm>
            <a:off x="6032781" y="2449902"/>
            <a:ext cx="710451" cy="646331"/>
          </a:xfrm>
          <a:prstGeom prst="rect">
            <a:avLst/>
          </a:prstGeom>
          <a:noFill/>
          <a:effectLst>
            <a:outerShdw dist="50800" dir="2700000" algn="tl" rotWithShape="0">
              <a:prstClr val="black">
                <a:alpha val="17000"/>
              </a:prstClr>
            </a:outerShdw>
          </a:effectLst>
        </p:spPr>
        <p:txBody>
          <a:bodyPr wrap="none" rtlCol="0">
            <a:spAutoFit/>
          </a:bodyPr>
          <a:lstStyle/>
          <a:p>
            <a:pPr algn="ctr"/>
            <a:r>
              <a:rPr lang="en-IN" sz="3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02</a:t>
            </a:r>
          </a:p>
        </p:txBody>
      </p:sp>
      <p:sp>
        <p:nvSpPr>
          <p:cNvPr id="43" name="TextBox 42">
            <a:extLst>
              <a:ext uri="{FF2B5EF4-FFF2-40B4-BE49-F238E27FC236}">
                <a16:creationId xmlns:a16="http://schemas.microsoft.com/office/drawing/2014/main" id="{FF2E8B29-6A17-40BB-94A2-F4C43336C48C}"/>
              </a:ext>
            </a:extLst>
          </p:cNvPr>
          <p:cNvSpPr txBox="1"/>
          <p:nvPr/>
        </p:nvSpPr>
        <p:spPr>
          <a:xfrm>
            <a:off x="6475232" y="3697550"/>
            <a:ext cx="710451" cy="646331"/>
          </a:xfrm>
          <a:prstGeom prst="rect">
            <a:avLst/>
          </a:prstGeom>
          <a:noFill/>
          <a:effectLst>
            <a:outerShdw dist="50800" dir="2700000" algn="tl" rotWithShape="0">
              <a:prstClr val="black">
                <a:alpha val="17000"/>
              </a:prstClr>
            </a:outerShdw>
          </a:effectLst>
        </p:spPr>
        <p:txBody>
          <a:bodyPr wrap="none" rtlCol="0">
            <a:spAutoFit/>
          </a:bodyPr>
          <a:lstStyle/>
          <a:p>
            <a:pPr algn="ctr"/>
            <a:r>
              <a:rPr lang="en-IN" sz="3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03</a:t>
            </a:r>
          </a:p>
        </p:txBody>
      </p:sp>
      <p:sp>
        <p:nvSpPr>
          <p:cNvPr id="44" name="TextBox 43">
            <a:extLst>
              <a:ext uri="{FF2B5EF4-FFF2-40B4-BE49-F238E27FC236}">
                <a16:creationId xmlns:a16="http://schemas.microsoft.com/office/drawing/2014/main" id="{D9D30836-9CA2-4FC2-B426-C58A1B77DEBB}"/>
              </a:ext>
            </a:extLst>
          </p:cNvPr>
          <p:cNvSpPr txBox="1"/>
          <p:nvPr/>
        </p:nvSpPr>
        <p:spPr>
          <a:xfrm>
            <a:off x="6868523" y="4945198"/>
            <a:ext cx="710451" cy="646331"/>
          </a:xfrm>
          <a:prstGeom prst="rect">
            <a:avLst/>
          </a:prstGeom>
          <a:noFill/>
          <a:effectLst>
            <a:outerShdw dist="50800" dir="2700000" algn="tl" rotWithShape="0">
              <a:prstClr val="black">
                <a:alpha val="17000"/>
              </a:prstClr>
            </a:outerShdw>
          </a:effectLst>
        </p:spPr>
        <p:txBody>
          <a:bodyPr wrap="none" rtlCol="0">
            <a:spAutoFit/>
          </a:bodyPr>
          <a:lstStyle/>
          <a:p>
            <a:pPr algn="ctr"/>
            <a:r>
              <a:rPr lang="en-IN" sz="3600" b="1">
                <a:solidFill>
                  <a:schemeClr val="bg1"/>
                </a:solidFill>
                <a:latin typeface="Open Sans" panose="020B0606030504020204" pitchFamily="34" charset="0"/>
                <a:ea typeface="Open Sans" panose="020B0606030504020204" pitchFamily="34" charset="0"/>
                <a:cs typeface="Open Sans" panose="020B0606030504020204" pitchFamily="34" charset="0"/>
              </a:rPr>
              <a:t>04</a:t>
            </a:r>
            <a:endParaRPr lang="en-IN" sz="3600"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grpSp>
        <p:nvGrpSpPr>
          <p:cNvPr id="46" name="Group 45">
            <a:extLst>
              <a:ext uri="{FF2B5EF4-FFF2-40B4-BE49-F238E27FC236}">
                <a16:creationId xmlns:a16="http://schemas.microsoft.com/office/drawing/2014/main" id="{B3155E1E-EB45-42B6-B07E-C23358DA10AA}"/>
              </a:ext>
            </a:extLst>
          </p:cNvPr>
          <p:cNvGrpSpPr/>
          <p:nvPr/>
        </p:nvGrpSpPr>
        <p:grpSpPr>
          <a:xfrm>
            <a:off x="7255772" y="1076224"/>
            <a:ext cx="2597506" cy="790668"/>
            <a:chOff x="7185683" y="1017588"/>
            <a:chExt cx="2597506" cy="790668"/>
          </a:xfrm>
        </p:grpSpPr>
        <p:sp>
          <p:nvSpPr>
            <p:cNvPr id="40" name="Rectangle 39">
              <a:extLst>
                <a:ext uri="{FF2B5EF4-FFF2-40B4-BE49-F238E27FC236}">
                  <a16:creationId xmlns:a16="http://schemas.microsoft.com/office/drawing/2014/main" id="{1DFA8C6F-CF3A-4578-B613-2250B6DE52AE}"/>
                </a:ext>
              </a:extLst>
            </p:cNvPr>
            <p:cNvSpPr/>
            <p:nvPr/>
          </p:nvSpPr>
          <p:spPr>
            <a:xfrm>
              <a:off x="7185683" y="1500479"/>
              <a:ext cx="2597506" cy="307777"/>
            </a:xfrm>
            <a:prstGeom prst="rect">
              <a:avLst/>
            </a:prstGeom>
          </p:spPr>
          <p:txBody>
            <a:bodyPr wrap="square" lIns="0" rIns="0" anchor="ctr">
              <a:spAutoFit/>
            </a:bodyPr>
            <a:lstStyle/>
            <a:p>
              <a:r>
                <a:rPr lang="en-IN" sz="14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Entity Manipulation Language</a:t>
              </a:r>
            </a:p>
          </p:txBody>
        </p:sp>
        <p:sp>
          <p:nvSpPr>
            <p:cNvPr id="45" name="Rectangle 44">
              <a:extLst>
                <a:ext uri="{FF2B5EF4-FFF2-40B4-BE49-F238E27FC236}">
                  <a16:creationId xmlns:a16="http://schemas.microsoft.com/office/drawing/2014/main" id="{8D598D36-C5FC-4900-B880-D9AEBB01296E}"/>
                </a:ext>
              </a:extLst>
            </p:cNvPr>
            <p:cNvSpPr/>
            <p:nvPr/>
          </p:nvSpPr>
          <p:spPr>
            <a:xfrm>
              <a:off x="7185683" y="1017588"/>
              <a:ext cx="2597506" cy="369332"/>
            </a:xfrm>
            <a:prstGeom prst="rect">
              <a:avLst/>
            </a:prstGeom>
          </p:spPr>
          <p:txBody>
            <a:bodyPr wrap="square" lIns="0" rIns="0" anchor="ctr">
              <a:spAutoFit/>
            </a:bodyPr>
            <a:lstStyle/>
            <a:p>
              <a:r>
                <a:rPr lang="en-IN" sz="1800" b="1" dirty="0">
                  <a:solidFill>
                    <a:schemeClr val="accent4"/>
                  </a:solidFill>
                  <a:latin typeface="Open Sans" panose="020B0606030504020204" pitchFamily="34" charset="0"/>
                  <a:ea typeface="Open Sans" panose="020B0606030504020204" pitchFamily="34" charset="0"/>
                  <a:cs typeface="Open Sans" panose="020B0606030504020204" pitchFamily="34" charset="0"/>
                </a:rPr>
                <a:t>EML</a:t>
              </a:r>
              <a:endParaRPr lang="en-IN" sz="1800" b="1" dirty="0">
                <a:solidFill>
                  <a:schemeClr val="accent1"/>
                </a:solidFill>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47" name="Group 46">
            <a:extLst>
              <a:ext uri="{FF2B5EF4-FFF2-40B4-BE49-F238E27FC236}">
                <a16:creationId xmlns:a16="http://schemas.microsoft.com/office/drawing/2014/main" id="{1D927D5A-E4D3-46B8-9875-1811113ACA91}"/>
              </a:ext>
            </a:extLst>
          </p:cNvPr>
          <p:cNvGrpSpPr/>
          <p:nvPr/>
        </p:nvGrpSpPr>
        <p:grpSpPr>
          <a:xfrm>
            <a:off x="7712975" y="2373010"/>
            <a:ext cx="4254005" cy="790668"/>
            <a:chOff x="7185682" y="1017588"/>
            <a:chExt cx="4254005" cy="790668"/>
          </a:xfrm>
        </p:grpSpPr>
        <p:sp>
          <p:nvSpPr>
            <p:cNvPr id="48" name="Rectangle 47">
              <a:extLst>
                <a:ext uri="{FF2B5EF4-FFF2-40B4-BE49-F238E27FC236}">
                  <a16:creationId xmlns:a16="http://schemas.microsoft.com/office/drawing/2014/main" id="{217B2D8D-BBE3-4C18-AD84-13239D31B398}"/>
                </a:ext>
              </a:extLst>
            </p:cNvPr>
            <p:cNvSpPr/>
            <p:nvPr/>
          </p:nvSpPr>
          <p:spPr>
            <a:xfrm>
              <a:off x="7185682" y="1500479"/>
              <a:ext cx="4076033" cy="307777"/>
            </a:xfrm>
            <a:prstGeom prst="rect">
              <a:avLst/>
            </a:prstGeom>
          </p:spPr>
          <p:txBody>
            <a:bodyPr wrap="square" lIns="0" rIns="0" anchor="ctr">
              <a:spAutoFit/>
            </a:bodyPr>
            <a:lstStyle/>
            <a:p>
              <a:r>
                <a:rPr lang="en-IN" sz="14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Understanding Behavior Implementation</a:t>
              </a:r>
            </a:p>
          </p:txBody>
        </p:sp>
        <p:sp>
          <p:nvSpPr>
            <p:cNvPr id="49" name="Rectangle 48">
              <a:extLst>
                <a:ext uri="{FF2B5EF4-FFF2-40B4-BE49-F238E27FC236}">
                  <a16:creationId xmlns:a16="http://schemas.microsoft.com/office/drawing/2014/main" id="{C0874C99-87AF-460C-9044-B8539EAC1769}"/>
                </a:ext>
              </a:extLst>
            </p:cNvPr>
            <p:cNvSpPr/>
            <p:nvPr/>
          </p:nvSpPr>
          <p:spPr>
            <a:xfrm>
              <a:off x="7185683" y="1017588"/>
              <a:ext cx="4254004" cy="369332"/>
            </a:xfrm>
            <a:prstGeom prst="rect">
              <a:avLst/>
            </a:prstGeom>
          </p:spPr>
          <p:txBody>
            <a:bodyPr wrap="square" lIns="0" rIns="0" anchor="ctr">
              <a:spAutoFit/>
            </a:bodyPr>
            <a:lstStyle/>
            <a:p>
              <a:r>
                <a:rPr lang="en-IN" sz="1800" b="1" dirty="0">
                  <a:solidFill>
                    <a:schemeClr val="accent6">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Behavior Pool</a:t>
              </a:r>
            </a:p>
          </p:txBody>
        </p:sp>
      </p:grpSp>
      <p:grpSp>
        <p:nvGrpSpPr>
          <p:cNvPr id="50" name="Group 49">
            <a:extLst>
              <a:ext uri="{FF2B5EF4-FFF2-40B4-BE49-F238E27FC236}">
                <a16:creationId xmlns:a16="http://schemas.microsoft.com/office/drawing/2014/main" id="{13AECD8D-19D4-4552-9152-D3067AB9B8CE}"/>
              </a:ext>
            </a:extLst>
          </p:cNvPr>
          <p:cNvGrpSpPr/>
          <p:nvPr/>
        </p:nvGrpSpPr>
        <p:grpSpPr>
          <a:xfrm>
            <a:off x="8211738" y="3578356"/>
            <a:ext cx="3620229" cy="790668"/>
            <a:chOff x="7185683" y="1017588"/>
            <a:chExt cx="2597506" cy="790668"/>
          </a:xfrm>
        </p:grpSpPr>
        <p:sp>
          <p:nvSpPr>
            <p:cNvPr id="51" name="Rectangle 50">
              <a:extLst>
                <a:ext uri="{FF2B5EF4-FFF2-40B4-BE49-F238E27FC236}">
                  <a16:creationId xmlns:a16="http://schemas.microsoft.com/office/drawing/2014/main" id="{D838B753-BCA5-4AB5-BE05-5511E485C438}"/>
                </a:ext>
              </a:extLst>
            </p:cNvPr>
            <p:cNvSpPr/>
            <p:nvPr/>
          </p:nvSpPr>
          <p:spPr>
            <a:xfrm>
              <a:off x="7185683" y="1500479"/>
              <a:ext cx="2597506" cy="307777"/>
            </a:xfrm>
            <a:prstGeom prst="rect">
              <a:avLst/>
            </a:prstGeom>
          </p:spPr>
          <p:txBody>
            <a:bodyPr wrap="square" lIns="0" rIns="0" anchor="ctr">
              <a:spAutoFit/>
            </a:bodyPr>
            <a:lstStyle/>
            <a:p>
              <a:r>
                <a:rPr lang="en-IN" sz="14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Generate numbers automatically</a:t>
              </a:r>
            </a:p>
          </p:txBody>
        </p:sp>
        <p:sp>
          <p:nvSpPr>
            <p:cNvPr id="52" name="Rectangle 51">
              <a:extLst>
                <a:ext uri="{FF2B5EF4-FFF2-40B4-BE49-F238E27FC236}">
                  <a16:creationId xmlns:a16="http://schemas.microsoft.com/office/drawing/2014/main" id="{20C13AF4-68B6-4226-9401-EDB6ED0540C2}"/>
                </a:ext>
              </a:extLst>
            </p:cNvPr>
            <p:cNvSpPr/>
            <p:nvPr/>
          </p:nvSpPr>
          <p:spPr>
            <a:xfrm>
              <a:off x="7185683" y="1017588"/>
              <a:ext cx="2597506" cy="369332"/>
            </a:xfrm>
            <a:prstGeom prst="rect">
              <a:avLst/>
            </a:prstGeom>
          </p:spPr>
          <p:txBody>
            <a:bodyPr wrap="square" lIns="0" rIns="0" anchor="ctr">
              <a:spAutoFit/>
            </a:bodyPr>
            <a:lstStyle/>
            <a:p>
              <a:r>
                <a:rPr lang="en-IN" sz="1800" b="1" dirty="0">
                  <a:solidFill>
                    <a:schemeClr val="accent3"/>
                  </a:solidFill>
                  <a:latin typeface="Open Sans" panose="020B0606030504020204" pitchFamily="34" charset="0"/>
                  <a:ea typeface="Open Sans" panose="020B0606030504020204" pitchFamily="34" charset="0"/>
                  <a:cs typeface="Open Sans" panose="020B0606030504020204" pitchFamily="34" charset="0"/>
                </a:rPr>
                <a:t>Early Numbering</a:t>
              </a:r>
            </a:p>
          </p:txBody>
        </p:sp>
      </p:grpSp>
      <p:grpSp>
        <p:nvGrpSpPr>
          <p:cNvPr id="53" name="Group 52">
            <a:extLst>
              <a:ext uri="{FF2B5EF4-FFF2-40B4-BE49-F238E27FC236}">
                <a16:creationId xmlns:a16="http://schemas.microsoft.com/office/drawing/2014/main" id="{E3CAE706-F340-4298-AA1E-34DDAF41629B}"/>
              </a:ext>
            </a:extLst>
          </p:cNvPr>
          <p:cNvGrpSpPr/>
          <p:nvPr/>
        </p:nvGrpSpPr>
        <p:grpSpPr>
          <a:xfrm>
            <a:off x="8544248" y="4833578"/>
            <a:ext cx="2597506" cy="898390"/>
            <a:chOff x="7185683" y="1017588"/>
            <a:chExt cx="2597506" cy="898390"/>
          </a:xfrm>
        </p:grpSpPr>
        <p:sp>
          <p:nvSpPr>
            <p:cNvPr id="54" name="Rectangle 53">
              <a:extLst>
                <a:ext uri="{FF2B5EF4-FFF2-40B4-BE49-F238E27FC236}">
                  <a16:creationId xmlns:a16="http://schemas.microsoft.com/office/drawing/2014/main" id="{CCE86282-05F9-4BB3-90C3-C3F2F3C7D1C7}"/>
                </a:ext>
              </a:extLst>
            </p:cNvPr>
            <p:cNvSpPr/>
            <p:nvPr/>
          </p:nvSpPr>
          <p:spPr>
            <a:xfrm>
              <a:off x="7185683" y="1392758"/>
              <a:ext cx="2597506" cy="523220"/>
            </a:xfrm>
            <a:prstGeom prst="rect">
              <a:avLst/>
            </a:prstGeom>
          </p:spPr>
          <p:txBody>
            <a:bodyPr wrap="square" lIns="0" rIns="0" anchor="ctr">
              <a:spAutoFit/>
            </a:bodyPr>
            <a:lstStyle/>
            <a:p>
              <a:r>
                <a:rPr lang="en-IN" sz="14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Working with actions in RAP framework</a:t>
              </a:r>
            </a:p>
          </p:txBody>
        </p:sp>
        <p:sp>
          <p:nvSpPr>
            <p:cNvPr id="55" name="Rectangle 54">
              <a:extLst>
                <a:ext uri="{FF2B5EF4-FFF2-40B4-BE49-F238E27FC236}">
                  <a16:creationId xmlns:a16="http://schemas.microsoft.com/office/drawing/2014/main" id="{C08D0B4E-C408-458A-9E80-98D57A618BD5}"/>
                </a:ext>
              </a:extLst>
            </p:cNvPr>
            <p:cNvSpPr/>
            <p:nvPr/>
          </p:nvSpPr>
          <p:spPr>
            <a:xfrm>
              <a:off x="7185683" y="1017588"/>
              <a:ext cx="2597506" cy="369332"/>
            </a:xfrm>
            <a:prstGeom prst="rect">
              <a:avLst/>
            </a:prstGeom>
          </p:spPr>
          <p:txBody>
            <a:bodyPr wrap="square" lIns="0" rIns="0" anchor="ctr">
              <a:spAutoFit/>
            </a:bodyPr>
            <a:lstStyle/>
            <a:p>
              <a:r>
                <a:rPr lang="en-IN" sz="1800" b="1" dirty="0">
                  <a:solidFill>
                    <a:schemeClr val="accent4"/>
                  </a:solidFill>
                  <a:latin typeface="Open Sans" panose="020B0606030504020204" pitchFamily="34" charset="0"/>
                  <a:ea typeface="Open Sans" panose="020B0606030504020204" pitchFamily="34" charset="0"/>
                  <a:cs typeface="Open Sans" panose="020B0606030504020204" pitchFamily="34" charset="0"/>
                </a:rPr>
                <a:t>RAP Actions</a:t>
              </a:r>
            </a:p>
          </p:txBody>
        </p:sp>
      </p:grpSp>
      <p:pic>
        <p:nvPicPr>
          <p:cNvPr id="2" name="Picture 4">
            <a:extLst>
              <a:ext uri="{FF2B5EF4-FFF2-40B4-BE49-F238E27FC236}">
                <a16:creationId xmlns:a16="http://schemas.microsoft.com/office/drawing/2014/main" id="{0ABA602A-777F-01F1-3482-2AA689766F7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64161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11"/>
        <p:cNvGrpSpPr/>
        <p:nvPr/>
      </p:nvGrpSpPr>
      <p:grpSpPr>
        <a:xfrm>
          <a:off x="0" y="0"/>
          <a:ext cx="0" cy="0"/>
          <a:chOff x="0" y="0"/>
          <a:chExt cx="0" cy="0"/>
        </a:xfrm>
      </p:grpSpPr>
      <p:sp>
        <p:nvSpPr>
          <p:cNvPr id="1313" name="Google Shape;1313;p59"/>
          <p:cNvSpPr txBox="1"/>
          <p:nvPr/>
        </p:nvSpPr>
        <p:spPr>
          <a:xfrm>
            <a:off x="191294" y="895"/>
            <a:ext cx="11231710" cy="64616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a:solidFill>
                  <a:srgbClr val="FFC000"/>
                </a:solidFill>
                <a:latin typeface="Cooper Black" panose="0208090404030B020404" pitchFamily="18" charset="0"/>
                <a:ea typeface="Corben"/>
                <a:cs typeface="Corben"/>
                <a:sym typeface="Corben"/>
              </a:rPr>
              <a:t>Development Flow – Processor and Approver</a:t>
            </a:r>
            <a:endParaRPr sz="3599" dirty="0">
              <a:solidFill>
                <a:srgbClr val="FFC000"/>
              </a:solidFill>
              <a:latin typeface="Cooper Black" panose="0208090404030B020404" pitchFamily="18" charset="0"/>
              <a:ea typeface="Corben"/>
              <a:cs typeface="Corben"/>
              <a:sym typeface="Corben"/>
            </a:endParaRPr>
          </a:p>
        </p:txBody>
      </p:sp>
      <p:sp>
        <p:nvSpPr>
          <p:cNvPr id="1316" name="Google Shape;1316;p59"/>
          <p:cNvSpPr/>
          <p:nvPr/>
        </p:nvSpPr>
        <p:spPr>
          <a:xfrm>
            <a:off x="4438228" y="4869160"/>
            <a:ext cx="3096344" cy="1080120"/>
          </a:xfrm>
          <a:prstGeom prst="rect">
            <a:avLst/>
          </a:prstGeom>
          <a:solidFill>
            <a:srgbClr val="00B050"/>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dirty="0">
                <a:solidFill>
                  <a:schemeClr val="lt1"/>
                </a:solidFill>
                <a:latin typeface="Calibri"/>
                <a:ea typeface="Calibri"/>
                <a:cs typeface="Calibri"/>
                <a:sym typeface="Calibri"/>
              </a:rPr>
              <a:t>Business Object (definition)</a:t>
            </a:r>
            <a:endParaRPr dirty="0"/>
          </a:p>
          <a:p>
            <a:pPr marL="0" marR="0" lvl="0" indent="0" algn="ctr" rtl="0">
              <a:spcBef>
                <a:spcPts val="0"/>
              </a:spcBef>
              <a:spcAft>
                <a:spcPts val="0"/>
              </a:spcAft>
              <a:buNone/>
            </a:pPr>
            <a:r>
              <a:rPr lang="en-US" sz="1600" dirty="0">
                <a:solidFill>
                  <a:schemeClr val="lt1"/>
                </a:solidFill>
                <a:latin typeface="Calibri"/>
                <a:ea typeface="Calibri"/>
                <a:cs typeface="Calibri"/>
                <a:sym typeface="Calibri"/>
              </a:rPr>
              <a:t>Includes the Travel, Booking and Booking Supplement CDS entities</a:t>
            </a:r>
            <a:endParaRPr dirty="0"/>
          </a:p>
          <a:p>
            <a:pPr marL="0" marR="0" lvl="0" indent="0" algn="ctr" rtl="0">
              <a:spcBef>
                <a:spcPts val="0"/>
              </a:spcBef>
              <a:spcAft>
                <a:spcPts val="0"/>
              </a:spcAft>
              <a:buNone/>
            </a:pPr>
            <a:r>
              <a:rPr lang="en-US" sz="1600" dirty="0">
                <a:solidFill>
                  <a:schemeClr val="lt1"/>
                </a:solidFill>
                <a:latin typeface="Calibri"/>
                <a:ea typeface="Calibri"/>
                <a:cs typeface="Calibri"/>
                <a:sym typeface="Calibri"/>
              </a:rPr>
              <a:t>100 fields</a:t>
            </a:r>
            <a:endParaRPr dirty="0"/>
          </a:p>
        </p:txBody>
      </p:sp>
      <p:sp>
        <p:nvSpPr>
          <p:cNvPr id="1317" name="Google Shape;1317;p59"/>
          <p:cNvSpPr/>
          <p:nvPr/>
        </p:nvSpPr>
        <p:spPr>
          <a:xfrm>
            <a:off x="405780" y="647098"/>
            <a:ext cx="3096344" cy="646203"/>
          </a:xfrm>
          <a:prstGeom prst="rect">
            <a:avLst/>
          </a:prstGeom>
          <a:solidFill>
            <a:srgbClr val="2F5496"/>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lt1"/>
                </a:solidFill>
                <a:latin typeface="Calibri"/>
                <a:ea typeface="Calibri"/>
                <a:cs typeface="Calibri"/>
                <a:sym typeface="Calibri"/>
              </a:rPr>
              <a:t>Fiori App – Processor</a:t>
            </a:r>
            <a:endParaRPr/>
          </a:p>
          <a:p>
            <a:pPr marL="0" marR="0" lvl="0" indent="0" algn="ctr" rtl="0">
              <a:spcBef>
                <a:spcPts val="0"/>
              </a:spcBef>
              <a:spcAft>
                <a:spcPts val="0"/>
              </a:spcAft>
              <a:buNone/>
            </a:pPr>
            <a:r>
              <a:rPr lang="en-US" sz="1400">
                <a:solidFill>
                  <a:schemeClr val="lt1"/>
                </a:solidFill>
                <a:latin typeface="Calibri"/>
                <a:ea typeface="Calibri"/>
                <a:cs typeface="Calibri"/>
                <a:sym typeface="Calibri"/>
              </a:rPr>
              <a:t>Create, update, delete, copy travel</a:t>
            </a:r>
            <a:endParaRPr/>
          </a:p>
        </p:txBody>
      </p:sp>
      <p:sp>
        <p:nvSpPr>
          <p:cNvPr id="1318" name="Google Shape;1318;p59"/>
          <p:cNvSpPr/>
          <p:nvPr/>
        </p:nvSpPr>
        <p:spPr>
          <a:xfrm>
            <a:off x="8882191" y="691641"/>
            <a:ext cx="3024336" cy="646203"/>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lt1"/>
                </a:solidFill>
                <a:latin typeface="Calibri"/>
                <a:ea typeface="Calibri"/>
                <a:cs typeface="Calibri"/>
                <a:sym typeface="Calibri"/>
              </a:rPr>
              <a:t>Fiori App – Approver</a:t>
            </a:r>
            <a:endParaRPr/>
          </a:p>
          <a:p>
            <a:pPr marL="0" marR="0" lvl="0" indent="0" algn="ctr" rtl="0">
              <a:spcBef>
                <a:spcPts val="0"/>
              </a:spcBef>
              <a:spcAft>
                <a:spcPts val="0"/>
              </a:spcAft>
              <a:buNone/>
            </a:pPr>
            <a:r>
              <a:rPr lang="en-US" sz="1400">
                <a:solidFill>
                  <a:schemeClr val="lt1"/>
                </a:solidFill>
                <a:latin typeface="Calibri"/>
                <a:ea typeface="Calibri"/>
                <a:cs typeface="Calibri"/>
                <a:sym typeface="Calibri"/>
              </a:rPr>
              <a:t>Display the travel request data</a:t>
            </a:r>
            <a:endParaRPr/>
          </a:p>
        </p:txBody>
      </p:sp>
      <p:sp>
        <p:nvSpPr>
          <p:cNvPr id="1319" name="Google Shape;1319;p59"/>
          <p:cNvSpPr/>
          <p:nvPr/>
        </p:nvSpPr>
        <p:spPr>
          <a:xfrm>
            <a:off x="441784" y="4869160"/>
            <a:ext cx="3024336" cy="1080120"/>
          </a:xfrm>
          <a:prstGeom prst="rect">
            <a:avLst/>
          </a:prstGeom>
          <a:solidFill>
            <a:srgbClr val="2F5496"/>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chemeClr val="lt1"/>
                </a:solidFill>
                <a:latin typeface="Calibri"/>
                <a:ea typeface="Calibri"/>
                <a:cs typeface="Calibri"/>
                <a:sym typeface="Calibri"/>
              </a:rPr>
              <a:t>Business Object Projection</a:t>
            </a:r>
            <a:endParaRPr dirty="0"/>
          </a:p>
          <a:p>
            <a:pPr marL="0" marR="0" lvl="0" indent="0" algn="ctr" rtl="0">
              <a:spcBef>
                <a:spcPts val="0"/>
              </a:spcBef>
              <a:spcAft>
                <a:spcPts val="0"/>
              </a:spcAft>
              <a:buNone/>
            </a:pPr>
            <a:r>
              <a:rPr lang="en-US" sz="1800" dirty="0">
                <a:solidFill>
                  <a:schemeClr val="lt1"/>
                </a:solidFill>
                <a:latin typeface="Calibri"/>
                <a:ea typeface="Calibri"/>
                <a:cs typeface="Calibri"/>
                <a:sym typeface="Calibri"/>
              </a:rPr>
              <a:t>For Processor</a:t>
            </a:r>
            <a:endParaRPr dirty="0"/>
          </a:p>
          <a:p>
            <a:pPr marL="0" marR="0" lvl="0" indent="0" algn="ctr" rtl="0">
              <a:spcBef>
                <a:spcPts val="0"/>
              </a:spcBef>
              <a:spcAft>
                <a:spcPts val="0"/>
              </a:spcAft>
              <a:buNone/>
            </a:pPr>
            <a:r>
              <a:rPr lang="en-US" sz="1800" dirty="0">
                <a:solidFill>
                  <a:schemeClr val="lt1"/>
                </a:solidFill>
                <a:latin typeface="Calibri"/>
                <a:ea typeface="Calibri"/>
                <a:cs typeface="Calibri"/>
                <a:sym typeface="Calibri"/>
              </a:rPr>
              <a:t>30 fields to internet</a:t>
            </a:r>
            <a:endParaRPr dirty="0"/>
          </a:p>
        </p:txBody>
      </p:sp>
      <p:sp>
        <p:nvSpPr>
          <p:cNvPr id="1320" name="Google Shape;1320;p59"/>
          <p:cNvSpPr/>
          <p:nvPr/>
        </p:nvSpPr>
        <p:spPr>
          <a:xfrm>
            <a:off x="8882191" y="4869160"/>
            <a:ext cx="3024336" cy="1080120"/>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Business Object Projection </a:t>
            </a:r>
            <a:endParaRPr/>
          </a:p>
          <a:p>
            <a:pPr marL="0" marR="0" lvl="0" indent="0" algn="ctr" rtl="0">
              <a:spcBef>
                <a:spcPts val="0"/>
              </a:spcBef>
              <a:spcAft>
                <a:spcPts val="0"/>
              </a:spcAft>
              <a:buNone/>
            </a:pPr>
            <a:r>
              <a:rPr lang="en-US" sz="1800">
                <a:solidFill>
                  <a:schemeClr val="lt1"/>
                </a:solidFill>
                <a:latin typeface="Calibri"/>
                <a:ea typeface="Calibri"/>
                <a:cs typeface="Calibri"/>
                <a:sym typeface="Calibri"/>
              </a:rPr>
              <a:t>For Approver</a:t>
            </a:r>
            <a:endParaRPr/>
          </a:p>
          <a:p>
            <a:pPr marL="0" marR="0" lvl="0" indent="0" algn="ctr" rtl="0">
              <a:spcBef>
                <a:spcPts val="0"/>
              </a:spcBef>
              <a:spcAft>
                <a:spcPts val="0"/>
              </a:spcAft>
              <a:buNone/>
            </a:pPr>
            <a:r>
              <a:rPr lang="en-US" sz="1800">
                <a:solidFill>
                  <a:schemeClr val="lt1"/>
                </a:solidFill>
                <a:latin typeface="Calibri"/>
                <a:ea typeface="Calibri"/>
                <a:cs typeface="Calibri"/>
                <a:sym typeface="Calibri"/>
              </a:rPr>
              <a:t>25 fields</a:t>
            </a:r>
            <a:endParaRPr/>
          </a:p>
        </p:txBody>
      </p:sp>
      <p:cxnSp>
        <p:nvCxnSpPr>
          <p:cNvPr id="1321" name="Google Shape;1321;p59"/>
          <p:cNvCxnSpPr>
            <a:stCxn id="1316" idx="1"/>
            <a:endCxn id="1319" idx="3"/>
          </p:cNvCxnSpPr>
          <p:nvPr/>
        </p:nvCxnSpPr>
        <p:spPr>
          <a:xfrm flipH="1">
            <a:off x="3466120" y="5409220"/>
            <a:ext cx="972108" cy="0"/>
          </a:xfrm>
          <a:prstGeom prst="straightConnector1">
            <a:avLst/>
          </a:prstGeom>
          <a:noFill/>
          <a:ln w="9525" cap="flat" cmpd="sng">
            <a:solidFill>
              <a:schemeClr val="accent1"/>
            </a:solidFill>
            <a:prstDash val="solid"/>
            <a:miter lim="800000"/>
            <a:headEnd type="none" w="sm" len="sm"/>
            <a:tailEnd type="triangle" w="med" len="med"/>
          </a:ln>
        </p:spPr>
      </p:cxnSp>
      <p:cxnSp>
        <p:nvCxnSpPr>
          <p:cNvPr id="1322" name="Google Shape;1322;p59"/>
          <p:cNvCxnSpPr>
            <a:stCxn id="1316" idx="3"/>
            <a:endCxn id="1320" idx="1"/>
          </p:cNvCxnSpPr>
          <p:nvPr/>
        </p:nvCxnSpPr>
        <p:spPr>
          <a:xfrm>
            <a:off x="7534572" y="5409220"/>
            <a:ext cx="1347600" cy="0"/>
          </a:xfrm>
          <a:prstGeom prst="straightConnector1">
            <a:avLst/>
          </a:prstGeom>
          <a:noFill/>
          <a:ln w="9525" cap="flat" cmpd="sng">
            <a:solidFill>
              <a:schemeClr val="accent1"/>
            </a:solidFill>
            <a:prstDash val="solid"/>
            <a:miter lim="800000"/>
            <a:headEnd type="none" w="sm" len="sm"/>
            <a:tailEnd type="triangle" w="med" len="med"/>
          </a:ln>
        </p:spPr>
      </p:cxnSp>
      <p:sp>
        <p:nvSpPr>
          <p:cNvPr id="1323" name="Google Shape;1323;p59"/>
          <p:cNvSpPr/>
          <p:nvPr/>
        </p:nvSpPr>
        <p:spPr>
          <a:xfrm>
            <a:off x="405780" y="2132856"/>
            <a:ext cx="3024336" cy="720080"/>
          </a:xfrm>
          <a:prstGeom prst="rect">
            <a:avLst/>
          </a:prstGeom>
          <a:solidFill>
            <a:srgbClr val="2F5496"/>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chemeClr val="lt1"/>
                </a:solidFill>
                <a:latin typeface="Calibri"/>
                <a:ea typeface="Calibri"/>
                <a:cs typeface="Calibri"/>
                <a:sym typeface="Calibri"/>
              </a:rPr>
              <a:t>MDE for Processor Projection</a:t>
            </a:r>
            <a:endParaRPr dirty="0"/>
          </a:p>
        </p:txBody>
      </p:sp>
      <p:sp>
        <p:nvSpPr>
          <p:cNvPr id="1324" name="Google Shape;1324;p59"/>
          <p:cNvSpPr/>
          <p:nvPr/>
        </p:nvSpPr>
        <p:spPr>
          <a:xfrm>
            <a:off x="8882191" y="2155416"/>
            <a:ext cx="3024336" cy="720080"/>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MDE for approver Projection</a:t>
            </a:r>
            <a:endParaRPr/>
          </a:p>
        </p:txBody>
      </p:sp>
      <p:cxnSp>
        <p:nvCxnSpPr>
          <p:cNvPr id="1325" name="Google Shape;1325;p59"/>
          <p:cNvCxnSpPr>
            <a:stCxn id="1319" idx="0"/>
            <a:endCxn id="1323" idx="2"/>
          </p:cNvCxnSpPr>
          <p:nvPr/>
        </p:nvCxnSpPr>
        <p:spPr>
          <a:xfrm flipH="1" flipV="1">
            <a:off x="1917948" y="2852936"/>
            <a:ext cx="36004" cy="2016224"/>
          </a:xfrm>
          <a:prstGeom prst="straightConnector1">
            <a:avLst/>
          </a:prstGeom>
          <a:noFill/>
          <a:ln w="9525" cap="flat" cmpd="sng">
            <a:solidFill>
              <a:schemeClr val="accent1"/>
            </a:solidFill>
            <a:prstDash val="solid"/>
            <a:miter lim="800000"/>
            <a:headEnd type="none" w="sm" len="sm"/>
            <a:tailEnd type="triangle" w="med" len="med"/>
          </a:ln>
        </p:spPr>
      </p:cxnSp>
      <p:cxnSp>
        <p:nvCxnSpPr>
          <p:cNvPr id="1326" name="Google Shape;1326;p59"/>
          <p:cNvCxnSpPr>
            <a:stCxn id="1320" idx="0"/>
            <a:endCxn id="1324" idx="2"/>
          </p:cNvCxnSpPr>
          <p:nvPr/>
        </p:nvCxnSpPr>
        <p:spPr>
          <a:xfrm rot="10800000">
            <a:off x="10394359" y="2875360"/>
            <a:ext cx="0" cy="1993800"/>
          </a:xfrm>
          <a:prstGeom prst="straightConnector1">
            <a:avLst/>
          </a:prstGeom>
          <a:noFill/>
          <a:ln w="9525" cap="flat" cmpd="sng">
            <a:solidFill>
              <a:schemeClr val="accent1"/>
            </a:solidFill>
            <a:prstDash val="solid"/>
            <a:miter lim="800000"/>
            <a:headEnd type="none" w="sm" len="sm"/>
            <a:tailEnd type="triangle" w="med" len="med"/>
          </a:ln>
        </p:spPr>
      </p:cxnSp>
      <p:sp>
        <p:nvSpPr>
          <p:cNvPr id="1327" name="Google Shape;1327;p59"/>
          <p:cNvSpPr/>
          <p:nvPr/>
        </p:nvSpPr>
        <p:spPr>
          <a:xfrm>
            <a:off x="405780" y="1412776"/>
            <a:ext cx="1584176" cy="600605"/>
          </a:xfrm>
          <a:prstGeom prst="rect">
            <a:avLst/>
          </a:prstGeom>
          <a:solidFill>
            <a:srgbClr val="2F5496"/>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a:solidFill>
                  <a:schemeClr val="lt1"/>
                </a:solidFill>
                <a:latin typeface="Calibri"/>
                <a:ea typeface="Calibri"/>
                <a:cs typeface="Calibri"/>
                <a:sym typeface="Calibri"/>
              </a:rPr>
              <a:t>Service definition</a:t>
            </a:r>
            <a:endParaRPr/>
          </a:p>
        </p:txBody>
      </p:sp>
      <p:sp>
        <p:nvSpPr>
          <p:cNvPr id="1328" name="Google Shape;1328;p59"/>
          <p:cNvSpPr/>
          <p:nvPr/>
        </p:nvSpPr>
        <p:spPr>
          <a:xfrm>
            <a:off x="2061964" y="1416237"/>
            <a:ext cx="1440160" cy="600605"/>
          </a:xfrm>
          <a:prstGeom prst="rect">
            <a:avLst/>
          </a:prstGeom>
          <a:solidFill>
            <a:srgbClr val="2F5496"/>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dirty="0">
                <a:solidFill>
                  <a:schemeClr val="lt1"/>
                </a:solidFill>
                <a:latin typeface="Calibri"/>
                <a:ea typeface="Calibri"/>
                <a:cs typeface="Calibri"/>
                <a:sym typeface="Calibri"/>
              </a:rPr>
              <a:t>Service Binding</a:t>
            </a:r>
            <a:endParaRPr dirty="0"/>
          </a:p>
        </p:txBody>
      </p:sp>
      <p:sp>
        <p:nvSpPr>
          <p:cNvPr id="1329" name="Google Shape;1329;p59"/>
          <p:cNvSpPr/>
          <p:nvPr/>
        </p:nvSpPr>
        <p:spPr>
          <a:xfrm>
            <a:off x="8855026" y="1464670"/>
            <a:ext cx="1584176" cy="600605"/>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a:solidFill>
                  <a:schemeClr val="lt1"/>
                </a:solidFill>
                <a:latin typeface="Calibri"/>
                <a:ea typeface="Calibri"/>
                <a:cs typeface="Calibri"/>
                <a:sym typeface="Calibri"/>
              </a:rPr>
              <a:t>Service definition</a:t>
            </a:r>
            <a:endParaRPr/>
          </a:p>
        </p:txBody>
      </p:sp>
      <p:sp>
        <p:nvSpPr>
          <p:cNvPr id="1330" name="Google Shape;1330;p59"/>
          <p:cNvSpPr/>
          <p:nvPr/>
        </p:nvSpPr>
        <p:spPr>
          <a:xfrm>
            <a:off x="10511210" y="1468131"/>
            <a:ext cx="1440160" cy="600605"/>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a:solidFill>
                  <a:schemeClr val="lt1"/>
                </a:solidFill>
                <a:latin typeface="Calibri"/>
                <a:ea typeface="Calibri"/>
                <a:cs typeface="Calibri"/>
                <a:sym typeface="Calibri"/>
              </a:rPr>
              <a:t>Service Binding</a:t>
            </a:r>
            <a:endParaRPr/>
          </a:p>
        </p:txBody>
      </p:sp>
      <p:pic>
        <p:nvPicPr>
          <p:cNvPr id="1332" name="Google Shape;1332;p59" descr="A green circle with a white tick in it&#10;&#10;Description automatically generated"/>
          <p:cNvPicPr preferRelativeResize="0"/>
          <p:nvPr/>
        </p:nvPicPr>
        <p:blipFill rotWithShape="1">
          <a:blip r:embed="rId3">
            <a:alphaModFix/>
          </a:blip>
          <a:srcRect/>
          <a:stretch/>
        </p:blipFill>
        <p:spPr>
          <a:xfrm>
            <a:off x="66713" y="6379793"/>
            <a:ext cx="457206" cy="457206"/>
          </a:xfrm>
          <a:prstGeom prst="rect">
            <a:avLst/>
          </a:prstGeom>
          <a:noFill/>
          <a:ln>
            <a:noFill/>
          </a:ln>
        </p:spPr>
      </p:pic>
      <p:sp>
        <p:nvSpPr>
          <p:cNvPr id="1336" name="Google Shape;1336;p59"/>
          <p:cNvSpPr/>
          <p:nvPr/>
        </p:nvSpPr>
        <p:spPr>
          <a:xfrm>
            <a:off x="4418057" y="3560437"/>
            <a:ext cx="3096344" cy="1080120"/>
          </a:xfrm>
          <a:prstGeom prst="rect">
            <a:avLst/>
          </a:prstGeom>
          <a:solidFill>
            <a:srgbClr val="00B050"/>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dirty="0" err="1">
                <a:solidFill>
                  <a:schemeClr val="lt1"/>
                </a:solidFill>
                <a:latin typeface="Calibri"/>
                <a:ea typeface="Calibri"/>
                <a:cs typeface="Calibri"/>
                <a:sym typeface="Calibri"/>
              </a:rPr>
              <a:t>Behaviour</a:t>
            </a:r>
            <a:r>
              <a:rPr lang="en-US" sz="1600" dirty="0">
                <a:solidFill>
                  <a:schemeClr val="lt1"/>
                </a:solidFill>
                <a:latin typeface="Calibri"/>
                <a:ea typeface="Calibri"/>
                <a:cs typeface="Calibri"/>
                <a:sym typeface="Calibri"/>
              </a:rPr>
              <a:t> Definition (BDEF)</a:t>
            </a:r>
            <a:endParaRPr dirty="0"/>
          </a:p>
          <a:p>
            <a:pPr marL="0" marR="0" lvl="0" indent="0" algn="ctr" rtl="0">
              <a:spcBef>
                <a:spcPts val="0"/>
              </a:spcBef>
              <a:spcAft>
                <a:spcPts val="0"/>
              </a:spcAft>
              <a:buNone/>
            </a:pPr>
            <a:r>
              <a:rPr lang="en-US" sz="1600" dirty="0">
                <a:solidFill>
                  <a:schemeClr val="lt1"/>
                </a:solidFill>
                <a:latin typeface="Calibri"/>
                <a:ea typeface="Calibri"/>
                <a:cs typeface="Calibri"/>
                <a:sym typeface="Calibri"/>
              </a:rPr>
              <a:t>Tell RAP framework regarding our operations which needs to be supported for BO (managed)</a:t>
            </a:r>
            <a:endParaRPr dirty="0"/>
          </a:p>
        </p:txBody>
      </p:sp>
      <p:sp>
        <p:nvSpPr>
          <p:cNvPr id="1337" name="Google Shape;1337;p59"/>
          <p:cNvSpPr/>
          <p:nvPr/>
        </p:nvSpPr>
        <p:spPr>
          <a:xfrm>
            <a:off x="405780" y="3555658"/>
            <a:ext cx="3024336" cy="1080120"/>
          </a:xfrm>
          <a:prstGeom prst="rect">
            <a:avLst/>
          </a:prstGeom>
          <a:solidFill>
            <a:srgbClr val="2F5496"/>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chemeClr val="lt1"/>
                </a:solidFill>
                <a:latin typeface="Calibri"/>
                <a:ea typeface="Calibri"/>
                <a:cs typeface="Calibri"/>
                <a:sym typeface="Calibri"/>
              </a:rPr>
              <a:t>BDEF Projection</a:t>
            </a:r>
            <a:endParaRPr dirty="0"/>
          </a:p>
          <a:p>
            <a:pPr marL="0" marR="0" lvl="0" indent="0" algn="ctr" rtl="0">
              <a:spcBef>
                <a:spcPts val="0"/>
              </a:spcBef>
              <a:spcAft>
                <a:spcPts val="0"/>
              </a:spcAft>
              <a:buNone/>
            </a:pPr>
            <a:r>
              <a:rPr lang="en-US" sz="1800" dirty="0">
                <a:solidFill>
                  <a:schemeClr val="lt1"/>
                </a:solidFill>
                <a:latin typeface="Calibri"/>
                <a:ea typeface="Calibri"/>
                <a:cs typeface="Calibri"/>
                <a:sym typeface="Calibri"/>
              </a:rPr>
              <a:t>For Processor</a:t>
            </a:r>
            <a:endParaRPr dirty="0"/>
          </a:p>
          <a:p>
            <a:pPr marL="0" marR="0" lvl="0" indent="0" algn="ctr" rtl="0">
              <a:spcBef>
                <a:spcPts val="0"/>
              </a:spcBef>
              <a:spcAft>
                <a:spcPts val="0"/>
              </a:spcAft>
              <a:buNone/>
            </a:pPr>
            <a:r>
              <a:rPr lang="en-US" sz="1800" dirty="0">
                <a:solidFill>
                  <a:schemeClr val="lt1"/>
                </a:solidFill>
                <a:latin typeface="Calibri"/>
                <a:ea typeface="Calibri"/>
                <a:cs typeface="Calibri"/>
                <a:sym typeface="Calibri"/>
              </a:rPr>
              <a:t>Expose what is needed by a processor role in company</a:t>
            </a:r>
            <a:endParaRPr dirty="0"/>
          </a:p>
        </p:txBody>
      </p:sp>
      <p:cxnSp>
        <p:nvCxnSpPr>
          <p:cNvPr id="1338" name="Google Shape;1338;p59"/>
          <p:cNvCxnSpPr/>
          <p:nvPr/>
        </p:nvCxnSpPr>
        <p:spPr>
          <a:xfrm rot="10800000">
            <a:off x="3409945" y="4095718"/>
            <a:ext cx="1008112" cy="0"/>
          </a:xfrm>
          <a:prstGeom prst="straightConnector1">
            <a:avLst/>
          </a:prstGeom>
          <a:noFill/>
          <a:ln w="9525" cap="flat" cmpd="sng">
            <a:solidFill>
              <a:schemeClr val="accent1"/>
            </a:solidFill>
            <a:prstDash val="solid"/>
            <a:miter lim="800000"/>
            <a:headEnd type="none" w="sm" len="sm"/>
            <a:tailEnd type="triangle" w="med" len="med"/>
          </a:ln>
        </p:spPr>
      </p:cxnSp>
      <p:sp>
        <p:nvSpPr>
          <p:cNvPr id="1339" name="Google Shape;1339;p59"/>
          <p:cNvSpPr/>
          <p:nvPr/>
        </p:nvSpPr>
        <p:spPr>
          <a:xfrm>
            <a:off x="8853228" y="3557570"/>
            <a:ext cx="3024336" cy="1080120"/>
          </a:xfrm>
          <a:prstGeom prst="rect">
            <a:avLst/>
          </a:prstGeom>
          <a:solidFill>
            <a:srgbClr val="2F5496"/>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BDEF Projection</a:t>
            </a:r>
            <a:endParaRPr/>
          </a:p>
          <a:p>
            <a:pPr marL="0" marR="0" lvl="0" indent="0" algn="ctr" rtl="0">
              <a:spcBef>
                <a:spcPts val="0"/>
              </a:spcBef>
              <a:spcAft>
                <a:spcPts val="0"/>
              </a:spcAft>
              <a:buNone/>
            </a:pPr>
            <a:r>
              <a:rPr lang="en-US" sz="1800">
                <a:solidFill>
                  <a:schemeClr val="lt1"/>
                </a:solidFill>
                <a:latin typeface="Calibri"/>
                <a:ea typeface="Calibri"/>
                <a:cs typeface="Calibri"/>
                <a:sym typeface="Calibri"/>
              </a:rPr>
              <a:t>For Approver</a:t>
            </a:r>
            <a:endParaRPr/>
          </a:p>
          <a:p>
            <a:pPr marL="0" marR="0" lvl="0" indent="0" algn="ctr" rtl="0">
              <a:spcBef>
                <a:spcPts val="0"/>
              </a:spcBef>
              <a:spcAft>
                <a:spcPts val="0"/>
              </a:spcAft>
              <a:buNone/>
            </a:pPr>
            <a:r>
              <a:rPr lang="en-US" sz="1800">
                <a:solidFill>
                  <a:schemeClr val="lt1"/>
                </a:solidFill>
                <a:latin typeface="Calibri"/>
                <a:ea typeface="Calibri"/>
                <a:cs typeface="Calibri"/>
                <a:sym typeface="Calibri"/>
              </a:rPr>
              <a:t>Expose what is needed by a approver role in company</a:t>
            </a:r>
            <a:endParaRPr/>
          </a:p>
        </p:txBody>
      </p:sp>
      <p:cxnSp>
        <p:nvCxnSpPr>
          <p:cNvPr id="1340" name="Google Shape;1340;p59"/>
          <p:cNvCxnSpPr/>
          <p:nvPr/>
        </p:nvCxnSpPr>
        <p:spPr>
          <a:xfrm>
            <a:off x="7462564" y="4095718"/>
            <a:ext cx="1347619" cy="0"/>
          </a:xfrm>
          <a:prstGeom prst="straightConnector1">
            <a:avLst/>
          </a:prstGeom>
          <a:noFill/>
          <a:ln w="9525" cap="flat" cmpd="sng">
            <a:solidFill>
              <a:schemeClr val="accent1"/>
            </a:solidFill>
            <a:prstDash val="solid"/>
            <a:miter lim="800000"/>
            <a:headEnd type="none" w="sm" len="sm"/>
            <a:tailEnd type="triangle" w="med" len="med"/>
          </a:ln>
        </p:spPr>
      </p:cxnSp>
      <p:sp>
        <p:nvSpPr>
          <p:cNvPr id="38"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pic>
        <p:nvPicPr>
          <p:cNvPr id="39"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pic>
        <p:nvPicPr>
          <p:cNvPr id="2" name="Google Shape;1332;p59" descr="A green circle with a white tick in it&#10;&#10;Description automatically generated">
            <a:extLst>
              <a:ext uri="{FF2B5EF4-FFF2-40B4-BE49-F238E27FC236}">
                <a16:creationId xmlns:a16="http://schemas.microsoft.com/office/drawing/2014/main" id="{58722A95-9A7C-848A-7D8B-BCF460853769}"/>
              </a:ext>
            </a:extLst>
          </p:cNvPr>
          <p:cNvPicPr preferRelativeResize="0"/>
          <p:nvPr/>
        </p:nvPicPr>
        <p:blipFill rotWithShape="1">
          <a:blip r:embed="rId3">
            <a:alphaModFix/>
          </a:blip>
          <a:srcRect/>
          <a:stretch/>
        </p:blipFill>
        <p:spPr>
          <a:xfrm>
            <a:off x="4320529" y="5654736"/>
            <a:ext cx="457206" cy="457206"/>
          </a:xfrm>
          <a:prstGeom prst="rect">
            <a:avLst/>
          </a:prstGeom>
          <a:noFill/>
          <a:ln>
            <a:noFill/>
          </a:ln>
        </p:spPr>
      </p:pic>
      <p:pic>
        <p:nvPicPr>
          <p:cNvPr id="3" name="Google Shape;1332;p59" descr="A green circle with a white tick in it&#10;&#10;Description automatically generated">
            <a:extLst>
              <a:ext uri="{FF2B5EF4-FFF2-40B4-BE49-F238E27FC236}">
                <a16:creationId xmlns:a16="http://schemas.microsoft.com/office/drawing/2014/main" id="{B80E352F-28C3-EA78-FABE-BC755296168B}"/>
              </a:ext>
            </a:extLst>
          </p:cNvPr>
          <p:cNvPicPr preferRelativeResize="0"/>
          <p:nvPr/>
        </p:nvPicPr>
        <p:blipFill rotWithShape="1">
          <a:blip r:embed="rId3">
            <a:alphaModFix/>
          </a:blip>
          <a:srcRect/>
          <a:stretch/>
        </p:blipFill>
        <p:spPr>
          <a:xfrm>
            <a:off x="295316" y="5654736"/>
            <a:ext cx="457206" cy="457206"/>
          </a:xfrm>
          <a:prstGeom prst="rect">
            <a:avLst/>
          </a:prstGeom>
          <a:noFill/>
          <a:ln>
            <a:noFill/>
          </a:ln>
        </p:spPr>
      </p:pic>
      <p:pic>
        <p:nvPicPr>
          <p:cNvPr id="26" name="Google Shape;1332;p59" descr="A green circle with a white tick in it&#10;&#10;Description automatically generated">
            <a:extLst>
              <a:ext uri="{FF2B5EF4-FFF2-40B4-BE49-F238E27FC236}">
                <a16:creationId xmlns:a16="http://schemas.microsoft.com/office/drawing/2014/main" id="{A4559F03-6526-EDAE-01E0-5D46584E40B6}"/>
              </a:ext>
            </a:extLst>
          </p:cNvPr>
          <p:cNvPicPr preferRelativeResize="0"/>
          <p:nvPr/>
        </p:nvPicPr>
        <p:blipFill rotWithShape="1">
          <a:blip r:embed="rId3">
            <a:alphaModFix/>
          </a:blip>
          <a:srcRect/>
          <a:stretch/>
        </p:blipFill>
        <p:spPr>
          <a:xfrm>
            <a:off x="4215048" y="3284822"/>
            <a:ext cx="457206" cy="457206"/>
          </a:xfrm>
          <a:prstGeom prst="rect">
            <a:avLst/>
          </a:prstGeom>
          <a:noFill/>
          <a:ln>
            <a:noFill/>
          </a:ln>
        </p:spPr>
      </p:pic>
      <p:pic>
        <p:nvPicPr>
          <p:cNvPr id="27" name="Google Shape;1332;p59" descr="A green circle with a white tick in it&#10;&#10;Description automatically generated">
            <a:extLst>
              <a:ext uri="{FF2B5EF4-FFF2-40B4-BE49-F238E27FC236}">
                <a16:creationId xmlns:a16="http://schemas.microsoft.com/office/drawing/2014/main" id="{5251CD91-3F7F-6188-142E-438EDBC76A08}"/>
              </a:ext>
            </a:extLst>
          </p:cNvPr>
          <p:cNvPicPr preferRelativeResize="0"/>
          <p:nvPr/>
        </p:nvPicPr>
        <p:blipFill rotWithShape="1">
          <a:blip r:embed="rId3">
            <a:alphaModFix/>
          </a:blip>
          <a:srcRect/>
          <a:stretch/>
        </p:blipFill>
        <p:spPr>
          <a:xfrm>
            <a:off x="295316" y="3322276"/>
            <a:ext cx="457206" cy="457206"/>
          </a:xfrm>
          <a:prstGeom prst="rect">
            <a:avLst/>
          </a:prstGeom>
          <a:noFill/>
          <a:ln>
            <a:noFill/>
          </a:ln>
        </p:spPr>
      </p:pic>
      <p:pic>
        <p:nvPicPr>
          <p:cNvPr id="28" name="Google Shape;1332;p59" descr="A green circle with a white tick in it&#10;&#10;Description automatically generated">
            <a:extLst>
              <a:ext uri="{FF2B5EF4-FFF2-40B4-BE49-F238E27FC236}">
                <a16:creationId xmlns:a16="http://schemas.microsoft.com/office/drawing/2014/main" id="{59A7957E-EC77-DE76-1272-D87C27B07F3A}"/>
              </a:ext>
            </a:extLst>
          </p:cNvPr>
          <p:cNvPicPr preferRelativeResize="0"/>
          <p:nvPr/>
        </p:nvPicPr>
        <p:blipFill rotWithShape="1">
          <a:blip r:embed="rId3">
            <a:alphaModFix/>
          </a:blip>
          <a:srcRect/>
          <a:stretch/>
        </p:blipFill>
        <p:spPr>
          <a:xfrm>
            <a:off x="191294" y="2058250"/>
            <a:ext cx="457206" cy="457206"/>
          </a:xfrm>
          <a:prstGeom prst="rect">
            <a:avLst/>
          </a:prstGeom>
          <a:noFill/>
          <a:ln>
            <a:noFill/>
          </a:ln>
        </p:spPr>
      </p:pic>
      <p:pic>
        <p:nvPicPr>
          <p:cNvPr id="29" name="Google Shape;1332;p59" descr="A green circle with a white tick in it&#10;&#10;Description automatically generated">
            <a:extLst>
              <a:ext uri="{FF2B5EF4-FFF2-40B4-BE49-F238E27FC236}">
                <a16:creationId xmlns:a16="http://schemas.microsoft.com/office/drawing/2014/main" id="{ACE0590D-AB63-22D0-92EE-68DBE028BFE6}"/>
              </a:ext>
            </a:extLst>
          </p:cNvPr>
          <p:cNvPicPr preferRelativeResize="0"/>
          <p:nvPr/>
        </p:nvPicPr>
        <p:blipFill rotWithShape="1">
          <a:blip r:embed="rId3">
            <a:alphaModFix/>
          </a:blip>
          <a:srcRect/>
          <a:stretch/>
        </p:blipFill>
        <p:spPr>
          <a:xfrm>
            <a:off x="237455" y="1413259"/>
            <a:ext cx="457206" cy="457206"/>
          </a:xfrm>
          <a:prstGeom prst="rect">
            <a:avLst/>
          </a:prstGeom>
          <a:noFill/>
          <a:ln>
            <a:noFill/>
          </a:ln>
        </p:spPr>
      </p:pic>
      <p:pic>
        <p:nvPicPr>
          <p:cNvPr id="30" name="Google Shape;1332;p59" descr="A green circle with a white tick in it&#10;&#10;Description automatically generated">
            <a:extLst>
              <a:ext uri="{FF2B5EF4-FFF2-40B4-BE49-F238E27FC236}">
                <a16:creationId xmlns:a16="http://schemas.microsoft.com/office/drawing/2014/main" id="{67C8E69D-805C-2789-F250-13F150A8BA56}"/>
              </a:ext>
            </a:extLst>
          </p:cNvPr>
          <p:cNvPicPr preferRelativeResize="0"/>
          <p:nvPr/>
        </p:nvPicPr>
        <p:blipFill rotWithShape="1">
          <a:blip r:embed="rId3">
            <a:alphaModFix/>
          </a:blip>
          <a:srcRect/>
          <a:stretch/>
        </p:blipFill>
        <p:spPr>
          <a:xfrm>
            <a:off x="3331481" y="1334727"/>
            <a:ext cx="457206" cy="45720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10"/>
        <p:cNvGrpSpPr/>
        <p:nvPr/>
      </p:nvGrpSpPr>
      <p:grpSpPr>
        <a:xfrm>
          <a:off x="0" y="0"/>
          <a:ext cx="0" cy="0"/>
          <a:chOff x="0" y="0"/>
          <a:chExt cx="0" cy="0"/>
        </a:xfrm>
      </p:grpSpPr>
      <p:sp>
        <p:nvSpPr>
          <p:cNvPr id="1512" name="Google Shape;1512;p73"/>
          <p:cNvSpPr txBox="1"/>
          <p:nvPr/>
        </p:nvSpPr>
        <p:spPr>
          <a:xfrm>
            <a:off x="224979" y="788088"/>
            <a:ext cx="11806237" cy="563231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dk1"/>
                </a:solidFill>
                <a:latin typeface="Calibri"/>
                <a:ea typeface="Calibri"/>
                <a:cs typeface="Calibri"/>
                <a:sym typeface="Calibri"/>
              </a:rPr>
              <a:t>The RAP framework will contain multiple framework generated values when data comes to us in our ABAP code or when we process the BO instance. All the framework generated parameters starts with %</a:t>
            </a:r>
            <a:endParaRPr dirty="0"/>
          </a:p>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b="1" dirty="0">
                <a:solidFill>
                  <a:schemeClr val="dk1"/>
                </a:solidFill>
                <a:latin typeface="Calibri"/>
                <a:ea typeface="Calibri"/>
                <a:cs typeface="Calibri"/>
                <a:sym typeface="Calibri"/>
              </a:rPr>
              <a:t>%CID </a:t>
            </a:r>
            <a:endParaRPr dirty="0"/>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During create mode the primary key of BO instance is not generated, until the save sequence is execute (like late numbering) like in our case the travel id is created after all the validations are passed. We have %CID also known as content id and is used in the OData request to bind the result operation to a name so that it can be referenced in another operation later. I sent a call from my laptop, one of the browser session, so if there is a issue, I only should get the error on my screen. </a:t>
            </a:r>
            <a:endParaRPr dirty="0"/>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It is like a temporary primary key which is given by the RAP framework kept in the transaction buffer to track the user session or our BO instance. Later on once the actual key is generated, the %CID will act like a foreign key to associate with session and will sent back to RAP by us to inform RAP that which session does this operation belongs to.</a:t>
            </a:r>
            <a:endParaRPr dirty="0"/>
          </a:p>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b="1" dirty="0">
                <a:solidFill>
                  <a:schemeClr val="dk1"/>
                </a:solidFill>
                <a:latin typeface="Calibri"/>
                <a:ea typeface="Calibri"/>
                <a:cs typeface="Calibri"/>
                <a:sym typeface="Calibri"/>
              </a:rPr>
              <a:t>%</a:t>
            </a:r>
            <a:r>
              <a:rPr lang="en-US" sz="1800" b="1" dirty="0" err="1">
                <a:solidFill>
                  <a:schemeClr val="dk1"/>
                </a:solidFill>
                <a:latin typeface="Calibri"/>
                <a:ea typeface="Calibri"/>
                <a:cs typeface="Calibri"/>
                <a:sym typeface="Calibri"/>
              </a:rPr>
              <a:t>tkey</a:t>
            </a:r>
            <a:endParaRPr sz="1800" b="1"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When we apply operations on our table like a action. We also receive a table key in our code, and based on that we will reply the RAP that a particular operation on the table was completed. If something goes wrong we will also inform the error to the RAP framework using this table key.</a:t>
            </a:r>
            <a:endParaRPr dirty="0"/>
          </a:p>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%key</a:t>
            </a:r>
            <a:endParaRPr dirty="0"/>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For a single operation like Edit, Delete inside the object page, we will also receive the key of the object which we are editing or deleting.</a:t>
            </a:r>
            <a:endParaRPr sz="1800" dirty="0">
              <a:solidFill>
                <a:schemeClr val="dk1"/>
              </a:solidFill>
              <a:latin typeface="Calibri"/>
              <a:ea typeface="Calibri"/>
              <a:cs typeface="Calibri"/>
              <a:sym typeface="Calibri"/>
            </a:endParaRPr>
          </a:p>
        </p:txBody>
      </p:sp>
      <p:sp>
        <p:nvSpPr>
          <p:cNvPr id="1513" name="Google Shape;1513;p73"/>
          <p:cNvSpPr txBox="1"/>
          <p:nvPr/>
        </p:nvSpPr>
        <p:spPr>
          <a:xfrm>
            <a:off x="191294" y="895"/>
            <a:ext cx="11231710" cy="64620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b="1" dirty="0">
                <a:solidFill>
                  <a:srgbClr val="FFC000"/>
                </a:solidFill>
                <a:latin typeface="Cooper Black" panose="0208090404030B020404" pitchFamily="18" charset="0"/>
                <a:ea typeface="Corben"/>
                <a:cs typeface="Corben"/>
                <a:sym typeface="Corben"/>
              </a:rPr>
              <a:t>Framework Generated IDs</a:t>
            </a:r>
            <a:endParaRPr sz="3599" b="1" dirty="0">
              <a:solidFill>
                <a:srgbClr val="FFC000"/>
              </a:solidFill>
              <a:latin typeface="Cooper Black" panose="0208090404030B020404" pitchFamily="18" charset="0"/>
              <a:ea typeface="Corben"/>
              <a:cs typeface="Corben"/>
              <a:sym typeface="Corben"/>
            </a:endParaRPr>
          </a:p>
        </p:txBody>
      </p:sp>
      <p:sp>
        <p:nvSpPr>
          <p:cNvPr id="7"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a:defRPr/>
            </a:pPr>
            <a:r>
              <a:rPr lang="en-US" sz="1600" dirty="0">
                <a:solidFill>
                  <a:srgbClr val="75C042"/>
                </a:solidFill>
                <a:latin typeface="Cambria" panose="02040503050406030204" pitchFamily="18" charset="0"/>
                <a:ea typeface="Cambria" panose="02040503050406030204" pitchFamily="18" charset="0"/>
                <a:cs typeface="Corben"/>
                <a:sym typeface="Corben"/>
              </a:rPr>
              <a:t>www.anubhavtrainings.com</a:t>
            </a:r>
            <a:endParaRPr sz="1600" dirty="0">
              <a:solidFill>
                <a:srgbClr val="75C042"/>
              </a:solidFill>
              <a:latin typeface="Cambria" panose="02040503050406030204" pitchFamily="18" charset="0"/>
              <a:ea typeface="Cambria" panose="02040503050406030204" pitchFamily="18" charset="0"/>
              <a:cs typeface="Corben"/>
              <a:sym typeface="Corben"/>
            </a:endParaRPr>
          </a:p>
        </p:txBody>
      </p:sp>
      <p:pic>
        <p:nvPicPr>
          <p:cNvPr id="8"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19"/>
        <p:cNvGrpSpPr/>
        <p:nvPr/>
      </p:nvGrpSpPr>
      <p:grpSpPr>
        <a:xfrm>
          <a:off x="0" y="0"/>
          <a:ext cx="0" cy="0"/>
          <a:chOff x="0" y="0"/>
          <a:chExt cx="0" cy="0"/>
        </a:xfrm>
      </p:grpSpPr>
      <p:sp>
        <p:nvSpPr>
          <p:cNvPr id="1521" name="Google Shape;1521;p74"/>
          <p:cNvSpPr txBox="1"/>
          <p:nvPr/>
        </p:nvSpPr>
        <p:spPr>
          <a:xfrm>
            <a:off x="224979" y="788088"/>
            <a:ext cx="11806237" cy="34163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The EML is part of ABAP language that access to RAP BO. Because the consumption of business object via odata protocol requires a Fiori UI or Web API, the EML enables a type-safe access to business object directly. EML interacts with the business object entities (single entity – travel) to perform all the entity operations.</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EML can be used to provide behaviour for business object. For example, we can implement an action that first triggers a create and then a update using the EML. It is one of the best way to consume our RAP framework and Business object using plain ABAP code w/o creating any special API or service.</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Use cases:</a:t>
            </a:r>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Consumption of RAP functionality in Plain ABAP</a:t>
            </a:r>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Testing purpose</a:t>
            </a:r>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Build special business logic</a:t>
            </a:r>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Generate test data</a:t>
            </a:r>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For integration with classic code</a:t>
            </a:r>
            <a:endParaRPr sz="1800">
              <a:solidFill>
                <a:schemeClr val="dk1"/>
              </a:solidFill>
              <a:latin typeface="Calibri"/>
              <a:ea typeface="Calibri"/>
              <a:cs typeface="Calibri"/>
              <a:sym typeface="Calibri"/>
            </a:endParaRPr>
          </a:p>
        </p:txBody>
      </p:sp>
      <p:sp>
        <p:nvSpPr>
          <p:cNvPr id="1522" name="Google Shape;1522;p74"/>
          <p:cNvSpPr txBox="1"/>
          <p:nvPr/>
        </p:nvSpPr>
        <p:spPr>
          <a:xfrm>
            <a:off x="191294" y="895"/>
            <a:ext cx="11231710" cy="64620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a:solidFill>
                  <a:srgbClr val="FFC000"/>
                </a:solidFill>
                <a:latin typeface="Cooper Black" panose="0208090404030B020404" pitchFamily="18" charset="0"/>
                <a:ea typeface="Corben"/>
                <a:cs typeface="Corben"/>
                <a:sym typeface="Corben"/>
              </a:rPr>
              <a:t>EML – Entity Manipulation Language</a:t>
            </a:r>
            <a:endParaRPr sz="3599" dirty="0">
              <a:solidFill>
                <a:srgbClr val="FFC000"/>
              </a:solidFill>
              <a:latin typeface="Cooper Black" panose="0208090404030B020404" pitchFamily="18" charset="0"/>
              <a:ea typeface="Corben"/>
              <a:cs typeface="Corben"/>
              <a:sym typeface="Corben"/>
            </a:endParaRPr>
          </a:p>
        </p:txBody>
      </p:sp>
      <p:sp>
        <p:nvSpPr>
          <p:cNvPr id="7"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a:defRPr/>
            </a:pPr>
            <a:r>
              <a:rPr lang="en-US" sz="1600" dirty="0">
                <a:solidFill>
                  <a:srgbClr val="75C042"/>
                </a:solidFill>
                <a:latin typeface="Cambria" panose="02040503050406030204" pitchFamily="18" charset="0"/>
                <a:ea typeface="Cambria" panose="02040503050406030204" pitchFamily="18" charset="0"/>
                <a:cs typeface="Corben"/>
                <a:sym typeface="Corben"/>
              </a:rPr>
              <a:t>www.anubhavtrainings.com</a:t>
            </a:r>
            <a:endParaRPr sz="1600" dirty="0">
              <a:solidFill>
                <a:srgbClr val="75C042"/>
              </a:solidFill>
              <a:latin typeface="Cambria" panose="02040503050406030204" pitchFamily="18" charset="0"/>
              <a:ea typeface="Cambria" panose="02040503050406030204" pitchFamily="18" charset="0"/>
              <a:cs typeface="Corben"/>
              <a:sym typeface="Corben"/>
            </a:endParaRPr>
          </a:p>
        </p:txBody>
      </p:sp>
      <p:pic>
        <p:nvPicPr>
          <p:cNvPr id="8"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28"/>
        <p:cNvGrpSpPr/>
        <p:nvPr/>
      </p:nvGrpSpPr>
      <p:grpSpPr>
        <a:xfrm>
          <a:off x="0" y="0"/>
          <a:ext cx="0" cy="0"/>
          <a:chOff x="0" y="0"/>
          <a:chExt cx="0" cy="0"/>
        </a:xfrm>
      </p:grpSpPr>
      <p:sp>
        <p:nvSpPr>
          <p:cNvPr id="1530" name="Google Shape;1530;p75"/>
          <p:cNvSpPr txBox="1"/>
          <p:nvPr/>
        </p:nvSpPr>
        <p:spPr>
          <a:xfrm>
            <a:off x="224979" y="788088"/>
            <a:ext cx="11806237" cy="480131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dk1"/>
                </a:solidFill>
                <a:latin typeface="Calibri"/>
                <a:ea typeface="Calibri"/>
                <a:cs typeface="Calibri"/>
                <a:sym typeface="Calibri"/>
              </a:rPr>
              <a:t>Read operation</a:t>
            </a:r>
            <a:endParaRPr dirty="0"/>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Read from Root entity and by the key</a:t>
            </a:r>
            <a:endParaRPr dirty="0"/>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Read the root entity with its composition child (travel and booking together)</a:t>
            </a:r>
            <a:endParaRPr dirty="0"/>
          </a:p>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A read operation always either returns a RESULT 🡺 capture in a internal table</a:t>
            </a:r>
            <a:endParaRPr dirty="0"/>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OR returns an error table called as FAILED 🡺 capture in a internal table</a:t>
            </a:r>
            <a:endParaRPr dirty="0"/>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AND returns an table of messages as REPORTED 🡺 capture in a internal table (other messages)</a:t>
            </a:r>
            <a:endParaRPr dirty="0"/>
          </a:p>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If we use second option we can specify the associated entity using \_</a:t>
            </a:r>
            <a:r>
              <a:rPr lang="en-US" sz="1800" dirty="0" err="1">
                <a:solidFill>
                  <a:schemeClr val="dk1"/>
                </a:solidFill>
                <a:latin typeface="Calibri"/>
                <a:ea typeface="Calibri"/>
                <a:cs typeface="Calibri"/>
                <a:sym typeface="Calibri"/>
              </a:rPr>
              <a:t>AssociationName</a:t>
            </a:r>
            <a:endParaRPr sz="1800" dirty="0">
              <a:solidFill>
                <a:schemeClr val="dk1"/>
              </a:solidFill>
              <a:latin typeface="Calibri"/>
              <a:ea typeface="Calibri"/>
              <a:cs typeface="Calibri"/>
              <a:sym typeface="Calibri"/>
            </a:endParaRPr>
          </a:p>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READ ENTITIES OF </a:t>
            </a:r>
            <a:r>
              <a:rPr lang="en-US" sz="1800" b="1" dirty="0" err="1">
                <a:solidFill>
                  <a:schemeClr val="dk1"/>
                </a:solidFill>
                <a:latin typeface="Calibri"/>
                <a:ea typeface="Calibri"/>
                <a:cs typeface="Calibri"/>
                <a:sym typeface="Calibri"/>
              </a:rPr>
              <a:t>RootEntityName</a:t>
            </a:r>
            <a:endParaRPr sz="1800" b="1"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ENTITY </a:t>
            </a:r>
            <a:r>
              <a:rPr lang="en-US" sz="1800" b="1" dirty="0" err="1">
                <a:solidFill>
                  <a:schemeClr val="dk1"/>
                </a:solidFill>
                <a:latin typeface="Calibri"/>
                <a:ea typeface="Calibri"/>
                <a:cs typeface="Calibri"/>
                <a:sym typeface="Calibri"/>
              </a:rPr>
              <a:t>EntityAlias</a:t>
            </a:r>
            <a:r>
              <a:rPr lang="en-US" sz="1800" b="1" dirty="0">
                <a:solidFill>
                  <a:schemeClr val="dk1"/>
                </a:solidFill>
                <a:latin typeface="Calibri"/>
                <a:ea typeface="Calibri"/>
                <a:cs typeface="Calibri"/>
                <a:sym typeface="Calibri"/>
              </a:rPr>
              <a:t> </a:t>
            </a:r>
            <a:r>
              <a:rPr lang="en-US" sz="1800" dirty="0">
                <a:solidFill>
                  <a:schemeClr val="dk1"/>
                </a:solidFill>
                <a:latin typeface="Calibri"/>
                <a:ea typeface="Calibri"/>
                <a:cs typeface="Calibri"/>
                <a:sym typeface="Calibri"/>
              </a:rPr>
              <a:t>FROM keys ---(primary key value)</a:t>
            </a:r>
            <a:endParaRPr dirty="0"/>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RESULT </a:t>
            </a:r>
            <a:r>
              <a:rPr lang="en-US" sz="1800" dirty="0" err="1">
                <a:solidFill>
                  <a:schemeClr val="dk1"/>
                </a:solidFill>
                <a:latin typeface="Calibri"/>
                <a:ea typeface="Calibri"/>
                <a:cs typeface="Calibri"/>
                <a:sym typeface="Calibri"/>
              </a:rPr>
              <a:t>lt_result</a:t>
            </a:r>
            <a:endParaRPr sz="18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BY </a:t>
            </a:r>
            <a:r>
              <a:rPr lang="en-US" sz="1800" b="1" dirty="0">
                <a:solidFill>
                  <a:schemeClr val="dk1"/>
                </a:solidFill>
                <a:latin typeface="Calibri"/>
                <a:ea typeface="Calibri"/>
                <a:cs typeface="Calibri"/>
                <a:sym typeface="Calibri"/>
              </a:rPr>
              <a:t>\_Composition </a:t>
            </a:r>
            <a:r>
              <a:rPr lang="en-US" sz="1800" dirty="0">
                <a:solidFill>
                  <a:schemeClr val="dk1"/>
                </a:solidFill>
                <a:latin typeface="Calibri"/>
                <a:ea typeface="Calibri"/>
                <a:cs typeface="Calibri"/>
                <a:sym typeface="Calibri"/>
              </a:rPr>
              <a:t>FROM </a:t>
            </a:r>
            <a:r>
              <a:rPr lang="en-US" sz="1800" dirty="0" err="1">
                <a:solidFill>
                  <a:schemeClr val="dk1"/>
                </a:solidFill>
                <a:latin typeface="Calibri"/>
                <a:ea typeface="Calibri"/>
                <a:cs typeface="Calibri"/>
                <a:sym typeface="Calibri"/>
              </a:rPr>
              <a:t>child_keys</a:t>
            </a:r>
            <a:endParaRPr sz="18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RESULT </a:t>
            </a:r>
            <a:r>
              <a:rPr lang="en-US" sz="1800" dirty="0" err="1">
                <a:solidFill>
                  <a:schemeClr val="dk1"/>
                </a:solidFill>
                <a:latin typeface="Calibri"/>
                <a:ea typeface="Calibri"/>
                <a:cs typeface="Calibri"/>
                <a:sym typeface="Calibri"/>
              </a:rPr>
              <a:t>lt_result_child</a:t>
            </a:r>
            <a:endParaRPr sz="18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FAILED </a:t>
            </a:r>
            <a:r>
              <a:rPr lang="en-US" sz="1800" dirty="0" err="1">
                <a:solidFill>
                  <a:schemeClr val="dk1"/>
                </a:solidFill>
                <a:latin typeface="Calibri"/>
                <a:ea typeface="Calibri"/>
                <a:cs typeface="Calibri"/>
                <a:sym typeface="Calibri"/>
              </a:rPr>
              <a:t>lt_failed</a:t>
            </a:r>
            <a:endParaRPr sz="18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REPORTED </a:t>
            </a:r>
            <a:r>
              <a:rPr lang="en-US" sz="1800" dirty="0" err="1">
                <a:solidFill>
                  <a:schemeClr val="dk1"/>
                </a:solidFill>
                <a:latin typeface="Calibri"/>
                <a:ea typeface="Calibri"/>
                <a:cs typeface="Calibri"/>
                <a:sym typeface="Calibri"/>
              </a:rPr>
              <a:t>lt_reported</a:t>
            </a:r>
            <a:r>
              <a:rPr lang="en-US" sz="1800" dirty="0">
                <a:solidFill>
                  <a:schemeClr val="dk1"/>
                </a:solidFill>
                <a:latin typeface="Calibri"/>
                <a:ea typeface="Calibri"/>
                <a:cs typeface="Calibri"/>
                <a:sym typeface="Calibri"/>
              </a:rPr>
              <a:t>.</a:t>
            </a:r>
            <a:endParaRPr sz="1800" dirty="0">
              <a:solidFill>
                <a:schemeClr val="dk1"/>
              </a:solidFill>
              <a:latin typeface="Calibri"/>
              <a:ea typeface="Calibri"/>
              <a:cs typeface="Calibri"/>
              <a:sym typeface="Calibri"/>
            </a:endParaRPr>
          </a:p>
        </p:txBody>
      </p:sp>
      <p:sp>
        <p:nvSpPr>
          <p:cNvPr id="1531" name="Google Shape;1531;p75"/>
          <p:cNvSpPr txBox="1"/>
          <p:nvPr/>
        </p:nvSpPr>
        <p:spPr>
          <a:xfrm>
            <a:off x="191294" y="895"/>
            <a:ext cx="11231710" cy="64620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a:solidFill>
                  <a:srgbClr val="FFC000"/>
                </a:solidFill>
                <a:latin typeface="Cooper Black" panose="0208090404030B020404" pitchFamily="18" charset="0"/>
                <a:ea typeface="Corben"/>
                <a:cs typeface="Corben"/>
                <a:sym typeface="Corben"/>
              </a:rPr>
              <a:t>Syntax for EML</a:t>
            </a:r>
            <a:endParaRPr sz="3599" dirty="0">
              <a:solidFill>
                <a:srgbClr val="FFC000"/>
              </a:solidFill>
              <a:latin typeface="Cooper Black" panose="0208090404030B020404" pitchFamily="18" charset="0"/>
              <a:ea typeface="Corben"/>
              <a:cs typeface="Corben"/>
              <a:sym typeface="Corben"/>
            </a:endParaRPr>
          </a:p>
        </p:txBody>
      </p:sp>
      <p:sp>
        <p:nvSpPr>
          <p:cNvPr id="7"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a:defRPr/>
            </a:pPr>
            <a:r>
              <a:rPr lang="en-US" sz="1600" dirty="0">
                <a:solidFill>
                  <a:srgbClr val="75C042"/>
                </a:solidFill>
                <a:latin typeface="Cambria" panose="02040503050406030204" pitchFamily="18" charset="0"/>
                <a:ea typeface="Cambria" panose="02040503050406030204" pitchFamily="18" charset="0"/>
                <a:cs typeface="Corben"/>
                <a:sym typeface="Corben"/>
              </a:rPr>
              <a:t>www.anubhavtrainings.com</a:t>
            </a:r>
            <a:endParaRPr sz="1600" dirty="0">
              <a:solidFill>
                <a:srgbClr val="75C042"/>
              </a:solidFill>
              <a:latin typeface="Cambria" panose="02040503050406030204" pitchFamily="18" charset="0"/>
              <a:ea typeface="Cambria" panose="02040503050406030204" pitchFamily="18" charset="0"/>
              <a:cs typeface="Corben"/>
              <a:sym typeface="Corben"/>
            </a:endParaRPr>
          </a:p>
        </p:txBody>
      </p:sp>
      <p:pic>
        <p:nvPicPr>
          <p:cNvPr id="8"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84EED68-5978-B109-E7D3-2EDE6F71EF6C}"/>
              </a:ext>
            </a:extLst>
          </p:cNvPr>
          <p:cNvSpPr/>
          <p:nvPr/>
        </p:nvSpPr>
        <p:spPr>
          <a:xfrm>
            <a:off x="6934712" y="1755157"/>
            <a:ext cx="3154373" cy="265114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SAP SERVER</a:t>
            </a:r>
          </a:p>
          <a:p>
            <a:pPr algn="ctr"/>
            <a:endParaRPr lang="en-IN" dirty="0"/>
          </a:p>
          <a:p>
            <a:pPr algn="ctr"/>
            <a:endParaRPr lang="en-IN" dirty="0"/>
          </a:p>
          <a:p>
            <a:pPr algn="ctr"/>
            <a:endParaRPr lang="en-IN" dirty="0"/>
          </a:p>
          <a:p>
            <a:pPr algn="ctr"/>
            <a:endParaRPr lang="en-IN" dirty="0"/>
          </a:p>
          <a:p>
            <a:pPr algn="ctr"/>
            <a:endParaRPr lang="en-IN" dirty="0"/>
          </a:p>
          <a:p>
            <a:pPr algn="ctr"/>
            <a:endParaRPr lang="en-IN" dirty="0"/>
          </a:p>
        </p:txBody>
      </p:sp>
      <p:sp>
        <p:nvSpPr>
          <p:cNvPr id="5" name="Rectangle 4">
            <a:extLst>
              <a:ext uri="{FF2B5EF4-FFF2-40B4-BE49-F238E27FC236}">
                <a16:creationId xmlns:a16="http://schemas.microsoft.com/office/drawing/2014/main" id="{F16C3677-A0EB-D103-0F0B-483F0E3123B6}"/>
              </a:ext>
            </a:extLst>
          </p:cNvPr>
          <p:cNvSpPr/>
          <p:nvPr/>
        </p:nvSpPr>
        <p:spPr>
          <a:xfrm>
            <a:off x="7358158" y="2957993"/>
            <a:ext cx="2307479" cy="1159876"/>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dirty="0"/>
              <a:t>RAP FRAMEWORK</a:t>
            </a:r>
          </a:p>
        </p:txBody>
      </p:sp>
      <p:sp>
        <p:nvSpPr>
          <p:cNvPr id="6" name="Flowchart: Magnetic Disk 5">
            <a:extLst>
              <a:ext uri="{FF2B5EF4-FFF2-40B4-BE49-F238E27FC236}">
                <a16:creationId xmlns:a16="http://schemas.microsoft.com/office/drawing/2014/main" id="{B9B234A6-8B59-F9F5-9F7B-C37EE3E1D8FD}"/>
              </a:ext>
            </a:extLst>
          </p:cNvPr>
          <p:cNvSpPr/>
          <p:nvPr/>
        </p:nvSpPr>
        <p:spPr>
          <a:xfrm>
            <a:off x="8370749" y="4596548"/>
            <a:ext cx="1841074" cy="914400"/>
          </a:xfrm>
          <a:prstGeom prst="flowChartMagneticDisk">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Arrow: Down 6">
            <a:extLst>
              <a:ext uri="{FF2B5EF4-FFF2-40B4-BE49-F238E27FC236}">
                <a16:creationId xmlns:a16="http://schemas.microsoft.com/office/drawing/2014/main" id="{C52D86EE-FAFD-4868-09FF-C2FD337FA6FA}"/>
              </a:ext>
            </a:extLst>
          </p:cNvPr>
          <p:cNvSpPr/>
          <p:nvPr/>
        </p:nvSpPr>
        <p:spPr>
          <a:xfrm>
            <a:off x="8696005" y="4050362"/>
            <a:ext cx="478680" cy="724156"/>
          </a:xfrm>
          <a:prstGeom prst="downArrow">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IN"/>
          </a:p>
        </p:txBody>
      </p:sp>
      <p:sp>
        <p:nvSpPr>
          <p:cNvPr id="8" name="Rectangle 7">
            <a:extLst>
              <a:ext uri="{FF2B5EF4-FFF2-40B4-BE49-F238E27FC236}">
                <a16:creationId xmlns:a16="http://schemas.microsoft.com/office/drawing/2014/main" id="{4EECC240-2F27-F0C2-D904-74CB9EC9921B}"/>
              </a:ext>
            </a:extLst>
          </p:cNvPr>
          <p:cNvSpPr/>
          <p:nvPr/>
        </p:nvSpPr>
        <p:spPr>
          <a:xfrm>
            <a:off x="515500" y="1325573"/>
            <a:ext cx="1859485" cy="103713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Kiran</a:t>
            </a:r>
          </a:p>
          <a:p>
            <a:pPr algn="ctr"/>
            <a:r>
              <a:rPr lang="en-IN" dirty="0"/>
              <a:t>102.167.27.1</a:t>
            </a:r>
          </a:p>
        </p:txBody>
      </p:sp>
      <p:sp>
        <p:nvSpPr>
          <p:cNvPr id="9" name="Rectangle 8">
            <a:extLst>
              <a:ext uri="{FF2B5EF4-FFF2-40B4-BE49-F238E27FC236}">
                <a16:creationId xmlns:a16="http://schemas.microsoft.com/office/drawing/2014/main" id="{E314B863-022D-ED8B-8FA7-810EAC1727FE}"/>
              </a:ext>
            </a:extLst>
          </p:cNvPr>
          <p:cNvSpPr/>
          <p:nvPr/>
        </p:nvSpPr>
        <p:spPr>
          <a:xfrm>
            <a:off x="515499" y="2667511"/>
            <a:ext cx="1859485" cy="103713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Anubhav</a:t>
            </a:r>
          </a:p>
          <a:p>
            <a:pPr algn="ctr"/>
            <a:r>
              <a:rPr lang="en-IN" dirty="0"/>
              <a:t>102.162.22.1</a:t>
            </a:r>
          </a:p>
        </p:txBody>
      </p:sp>
      <p:sp>
        <p:nvSpPr>
          <p:cNvPr id="10" name="Rectangle 9">
            <a:extLst>
              <a:ext uri="{FF2B5EF4-FFF2-40B4-BE49-F238E27FC236}">
                <a16:creationId xmlns:a16="http://schemas.microsoft.com/office/drawing/2014/main" id="{4E90A0D0-99B3-81F1-10FE-F6FE29CE3407}"/>
              </a:ext>
            </a:extLst>
          </p:cNvPr>
          <p:cNvSpPr/>
          <p:nvPr/>
        </p:nvSpPr>
        <p:spPr>
          <a:xfrm>
            <a:off x="515499" y="4009449"/>
            <a:ext cx="1859485" cy="103713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Sonu</a:t>
            </a:r>
          </a:p>
          <a:p>
            <a:pPr algn="ctr"/>
            <a:r>
              <a:rPr lang="en-IN" dirty="0"/>
              <a:t>103.699.32.1</a:t>
            </a:r>
          </a:p>
        </p:txBody>
      </p:sp>
      <p:grpSp>
        <p:nvGrpSpPr>
          <p:cNvPr id="17" name="Group 16">
            <a:extLst>
              <a:ext uri="{FF2B5EF4-FFF2-40B4-BE49-F238E27FC236}">
                <a16:creationId xmlns:a16="http://schemas.microsoft.com/office/drawing/2014/main" id="{99D61E41-12A1-F0B5-57DA-F019340302E5}"/>
              </a:ext>
            </a:extLst>
          </p:cNvPr>
          <p:cNvGrpSpPr/>
          <p:nvPr/>
        </p:nvGrpSpPr>
        <p:grpSpPr>
          <a:xfrm>
            <a:off x="2350012" y="3596062"/>
            <a:ext cx="4151520" cy="1120680"/>
            <a:chOff x="2350012" y="3596062"/>
            <a:chExt cx="4151520" cy="1120680"/>
          </a:xfrm>
        </p:grpSpPr>
        <mc:AlternateContent xmlns:mc="http://schemas.openxmlformats.org/markup-compatibility/2006">
          <mc:Choice xmlns:p14="http://schemas.microsoft.com/office/powerpoint/2010/main" Requires="p14">
            <p:contentPart p14:bwMode="auto" r:id="rId2">
              <p14:nvContentPartPr>
                <p14:cNvPr id="15" name="Ink 14">
                  <a:extLst>
                    <a:ext uri="{FF2B5EF4-FFF2-40B4-BE49-F238E27FC236}">
                      <a16:creationId xmlns:a16="http://schemas.microsoft.com/office/drawing/2014/main" id="{7181887A-68BE-B94B-5BE3-F9A3C7C3239D}"/>
                    </a:ext>
                  </a:extLst>
                </p14:cNvPr>
                <p14:cNvContentPartPr/>
                <p14:nvPr/>
              </p14:nvContentPartPr>
              <p14:xfrm>
                <a:off x="2350012" y="3742942"/>
                <a:ext cx="4096080" cy="973800"/>
              </p14:xfrm>
            </p:contentPart>
          </mc:Choice>
          <mc:Fallback>
            <p:pic>
              <p:nvPicPr>
                <p:cNvPr id="15" name="Ink 14">
                  <a:extLst>
                    <a:ext uri="{FF2B5EF4-FFF2-40B4-BE49-F238E27FC236}">
                      <a16:creationId xmlns:a16="http://schemas.microsoft.com/office/drawing/2014/main" id="{7181887A-68BE-B94B-5BE3-F9A3C7C3239D}"/>
                    </a:ext>
                  </a:extLst>
                </p:cNvPr>
                <p:cNvPicPr/>
                <p:nvPr/>
              </p:nvPicPr>
              <p:blipFill>
                <a:blip r:embed="rId3"/>
                <a:stretch>
                  <a:fillRect/>
                </a:stretch>
              </p:blipFill>
              <p:spPr>
                <a:xfrm>
                  <a:off x="2332372" y="3725302"/>
                  <a:ext cx="4131720" cy="100944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16" name="Ink 15">
                  <a:extLst>
                    <a:ext uri="{FF2B5EF4-FFF2-40B4-BE49-F238E27FC236}">
                      <a16:creationId xmlns:a16="http://schemas.microsoft.com/office/drawing/2014/main" id="{86B044B9-7BB0-0E45-C525-96F672EE9610}"/>
                    </a:ext>
                  </a:extLst>
                </p14:cNvPr>
                <p14:cNvContentPartPr/>
                <p14:nvPr/>
              </p14:nvContentPartPr>
              <p14:xfrm>
                <a:off x="6273292" y="3596062"/>
                <a:ext cx="228240" cy="329040"/>
              </p14:xfrm>
            </p:contentPart>
          </mc:Choice>
          <mc:Fallback>
            <p:pic>
              <p:nvPicPr>
                <p:cNvPr id="16" name="Ink 15">
                  <a:extLst>
                    <a:ext uri="{FF2B5EF4-FFF2-40B4-BE49-F238E27FC236}">
                      <a16:creationId xmlns:a16="http://schemas.microsoft.com/office/drawing/2014/main" id="{86B044B9-7BB0-0E45-C525-96F672EE9610}"/>
                    </a:ext>
                  </a:extLst>
                </p:cNvPr>
                <p:cNvPicPr/>
                <p:nvPr/>
              </p:nvPicPr>
              <p:blipFill>
                <a:blip r:embed="rId5"/>
                <a:stretch>
                  <a:fillRect/>
                </a:stretch>
              </p:blipFill>
              <p:spPr>
                <a:xfrm>
                  <a:off x="6255652" y="3578422"/>
                  <a:ext cx="263880" cy="364680"/>
                </a:xfrm>
                <a:prstGeom prst="rect">
                  <a:avLst/>
                </a:prstGeom>
              </p:spPr>
            </p:pic>
          </mc:Fallback>
        </mc:AlternateContent>
      </p:grpSp>
      <p:grpSp>
        <p:nvGrpSpPr>
          <p:cNvPr id="26" name="Group 25">
            <a:extLst>
              <a:ext uri="{FF2B5EF4-FFF2-40B4-BE49-F238E27FC236}">
                <a16:creationId xmlns:a16="http://schemas.microsoft.com/office/drawing/2014/main" id="{396744CA-E869-00BB-1B42-F6CC434B514A}"/>
              </a:ext>
            </a:extLst>
          </p:cNvPr>
          <p:cNvGrpSpPr/>
          <p:nvPr/>
        </p:nvGrpSpPr>
        <p:grpSpPr>
          <a:xfrm>
            <a:off x="4182052" y="3719542"/>
            <a:ext cx="439920" cy="326880"/>
            <a:chOff x="4182052" y="3719542"/>
            <a:chExt cx="439920" cy="326880"/>
          </a:xfrm>
        </p:grpSpPr>
        <mc:AlternateContent xmlns:mc="http://schemas.openxmlformats.org/markup-compatibility/2006">
          <mc:Choice xmlns:p14="http://schemas.microsoft.com/office/powerpoint/2010/main" Requires="p14">
            <p:contentPart p14:bwMode="auto" r:id="rId6">
              <p14:nvContentPartPr>
                <p14:cNvPr id="24" name="Ink 23">
                  <a:extLst>
                    <a:ext uri="{FF2B5EF4-FFF2-40B4-BE49-F238E27FC236}">
                      <a16:creationId xmlns:a16="http://schemas.microsoft.com/office/drawing/2014/main" id="{C0074FC3-9FA7-31A6-D9D8-42F1DCB56D1F}"/>
                    </a:ext>
                  </a:extLst>
                </p14:cNvPr>
                <p14:cNvContentPartPr/>
                <p14:nvPr/>
              </p14:nvContentPartPr>
              <p14:xfrm>
                <a:off x="4182052" y="3719542"/>
                <a:ext cx="226080" cy="326880"/>
              </p14:xfrm>
            </p:contentPart>
          </mc:Choice>
          <mc:Fallback>
            <p:pic>
              <p:nvPicPr>
                <p:cNvPr id="24" name="Ink 23">
                  <a:extLst>
                    <a:ext uri="{FF2B5EF4-FFF2-40B4-BE49-F238E27FC236}">
                      <a16:creationId xmlns:a16="http://schemas.microsoft.com/office/drawing/2014/main" id="{C0074FC3-9FA7-31A6-D9D8-42F1DCB56D1F}"/>
                    </a:ext>
                  </a:extLst>
                </p:cNvPr>
                <p:cNvPicPr/>
                <p:nvPr/>
              </p:nvPicPr>
              <p:blipFill>
                <a:blip r:embed="rId7"/>
                <a:stretch>
                  <a:fillRect/>
                </a:stretch>
              </p:blipFill>
              <p:spPr>
                <a:xfrm>
                  <a:off x="4164412" y="3701542"/>
                  <a:ext cx="261720" cy="36252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25" name="Ink 24">
                  <a:extLst>
                    <a:ext uri="{FF2B5EF4-FFF2-40B4-BE49-F238E27FC236}">
                      <a16:creationId xmlns:a16="http://schemas.microsoft.com/office/drawing/2014/main" id="{C02AF043-E852-C245-3A7F-F2EA2F1074D3}"/>
                    </a:ext>
                  </a:extLst>
                </p14:cNvPr>
                <p14:cNvContentPartPr/>
                <p14:nvPr/>
              </p14:nvContentPartPr>
              <p14:xfrm>
                <a:off x="4419292" y="3763822"/>
                <a:ext cx="202680" cy="264600"/>
              </p14:xfrm>
            </p:contentPart>
          </mc:Choice>
          <mc:Fallback>
            <p:pic>
              <p:nvPicPr>
                <p:cNvPr id="25" name="Ink 24">
                  <a:extLst>
                    <a:ext uri="{FF2B5EF4-FFF2-40B4-BE49-F238E27FC236}">
                      <a16:creationId xmlns:a16="http://schemas.microsoft.com/office/drawing/2014/main" id="{C02AF043-E852-C245-3A7F-F2EA2F1074D3}"/>
                    </a:ext>
                  </a:extLst>
                </p:cNvPr>
                <p:cNvPicPr/>
                <p:nvPr/>
              </p:nvPicPr>
              <p:blipFill>
                <a:blip r:embed="rId9"/>
                <a:stretch>
                  <a:fillRect/>
                </a:stretch>
              </p:blipFill>
              <p:spPr>
                <a:xfrm>
                  <a:off x="4401652" y="3745822"/>
                  <a:ext cx="238320" cy="300240"/>
                </a:xfrm>
                <a:prstGeom prst="rect">
                  <a:avLst/>
                </a:prstGeom>
              </p:spPr>
            </p:pic>
          </mc:Fallback>
        </mc:AlternateContent>
      </p:grpSp>
      <p:grpSp>
        <p:nvGrpSpPr>
          <p:cNvPr id="35" name="Group 34">
            <a:extLst>
              <a:ext uri="{FF2B5EF4-FFF2-40B4-BE49-F238E27FC236}">
                <a16:creationId xmlns:a16="http://schemas.microsoft.com/office/drawing/2014/main" id="{C4D36CE9-13B2-E204-B6D5-D9281110BB50}"/>
              </a:ext>
            </a:extLst>
          </p:cNvPr>
          <p:cNvGrpSpPr/>
          <p:nvPr/>
        </p:nvGrpSpPr>
        <p:grpSpPr>
          <a:xfrm>
            <a:off x="9488812" y="1925302"/>
            <a:ext cx="556200" cy="513000"/>
            <a:chOff x="9488812" y="1925302"/>
            <a:chExt cx="556200" cy="513000"/>
          </a:xfrm>
        </p:grpSpPr>
        <mc:AlternateContent xmlns:mc="http://schemas.openxmlformats.org/markup-compatibility/2006">
          <mc:Choice xmlns:p14="http://schemas.microsoft.com/office/powerpoint/2010/main" Requires="p14">
            <p:contentPart p14:bwMode="auto" r:id="rId10">
              <p14:nvContentPartPr>
                <p14:cNvPr id="29" name="Ink 28">
                  <a:extLst>
                    <a:ext uri="{FF2B5EF4-FFF2-40B4-BE49-F238E27FC236}">
                      <a16:creationId xmlns:a16="http://schemas.microsoft.com/office/drawing/2014/main" id="{D72F43E6-395D-5D84-539B-396E28147C15}"/>
                    </a:ext>
                  </a:extLst>
                </p14:cNvPr>
                <p14:cNvContentPartPr/>
                <p14:nvPr/>
              </p14:nvContentPartPr>
              <p14:xfrm>
                <a:off x="9488812" y="1925302"/>
                <a:ext cx="402480" cy="437040"/>
              </p14:xfrm>
            </p:contentPart>
          </mc:Choice>
          <mc:Fallback>
            <p:pic>
              <p:nvPicPr>
                <p:cNvPr id="29" name="Ink 28">
                  <a:extLst>
                    <a:ext uri="{FF2B5EF4-FFF2-40B4-BE49-F238E27FC236}">
                      <a16:creationId xmlns:a16="http://schemas.microsoft.com/office/drawing/2014/main" id="{D72F43E6-395D-5D84-539B-396E28147C15}"/>
                    </a:ext>
                  </a:extLst>
                </p:cNvPr>
                <p:cNvPicPr/>
                <p:nvPr/>
              </p:nvPicPr>
              <p:blipFill>
                <a:blip r:embed="rId11"/>
                <a:stretch>
                  <a:fillRect/>
                </a:stretch>
              </p:blipFill>
              <p:spPr>
                <a:xfrm>
                  <a:off x="9470812" y="1907662"/>
                  <a:ext cx="438120" cy="47268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30" name="Ink 29">
                  <a:extLst>
                    <a:ext uri="{FF2B5EF4-FFF2-40B4-BE49-F238E27FC236}">
                      <a16:creationId xmlns:a16="http://schemas.microsoft.com/office/drawing/2014/main" id="{7EAD6DAA-2F15-7478-21CB-599432B0476D}"/>
                    </a:ext>
                  </a:extLst>
                </p14:cNvPr>
                <p14:cNvContentPartPr/>
                <p14:nvPr/>
              </p14:nvContentPartPr>
              <p14:xfrm>
                <a:off x="9841252" y="2371342"/>
                <a:ext cx="131760" cy="66960"/>
              </p14:xfrm>
            </p:contentPart>
          </mc:Choice>
          <mc:Fallback>
            <p:pic>
              <p:nvPicPr>
                <p:cNvPr id="30" name="Ink 29">
                  <a:extLst>
                    <a:ext uri="{FF2B5EF4-FFF2-40B4-BE49-F238E27FC236}">
                      <a16:creationId xmlns:a16="http://schemas.microsoft.com/office/drawing/2014/main" id="{7EAD6DAA-2F15-7478-21CB-599432B0476D}"/>
                    </a:ext>
                  </a:extLst>
                </p:cNvPr>
                <p:cNvPicPr/>
                <p:nvPr/>
              </p:nvPicPr>
              <p:blipFill>
                <a:blip r:embed="rId13"/>
                <a:stretch>
                  <a:fillRect/>
                </a:stretch>
              </p:blipFill>
              <p:spPr>
                <a:xfrm>
                  <a:off x="9823612" y="2353342"/>
                  <a:ext cx="167400" cy="10260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32" name="Ink 31">
                  <a:extLst>
                    <a:ext uri="{FF2B5EF4-FFF2-40B4-BE49-F238E27FC236}">
                      <a16:creationId xmlns:a16="http://schemas.microsoft.com/office/drawing/2014/main" id="{B2EDA36C-37DB-36FF-3AD2-E826B01B96AF}"/>
                    </a:ext>
                  </a:extLst>
                </p14:cNvPr>
                <p14:cNvContentPartPr/>
                <p14:nvPr/>
              </p14:nvContentPartPr>
              <p14:xfrm>
                <a:off x="9833332" y="2011342"/>
                <a:ext cx="146880" cy="14040"/>
              </p14:xfrm>
            </p:contentPart>
          </mc:Choice>
          <mc:Fallback>
            <p:pic>
              <p:nvPicPr>
                <p:cNvPr id="32" name="Ink 31">
                  <a:extLst>
                    <a:ext uri="{FF2B5EF4-FFF2-40B4-BE49-F238E27FC236}">
                      <a16:creationId xmlns:a16="http://schemas.microsoft.com/office/drawing/2014/main" id="{B2EDA36C-37DB-36FF-3AD2-E826B01B96AF}"/>
                    </a:ext>
                  </a:extLst>
                </p:cNvPr>
                <p:cNvPicPr/>
                <p:nvPr/>
              </p:nvPicPr>
              <p:blipFill>
                <a:blip r:embed="rId15"/>
                <a:stretch>
                  <a:fillRect/>
                </a:stretch>
              </p:blipFill>
              <p:spPr>
                <a:xfrm>
                  <a:off x="9815332" y="1993342"/>
                  <a:ext cx="182520" cy="4968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33" name="Ink 32">
                  <a:extLst>
                    <a:ext uri="{FF2B5EF4-FFF2-40B4-BE49-F238E27FC236}">
                      <a16:creationId xmlns:a16="http://schemas.microsoft.com/office/drawing/2014/main" id="{461B7BE5-7442-807E-7FC6-0484D70BBB4E}"/>
                    </a:ext>
                  </a:extLst>
                </p14:cNvPr>
                <p14:cNvContentPartPr/>
                <p14:nvPr/>
              </p14:nvContentPartPr>
              <p14:xfrm>
                <a:off x="9893812" y="2111062"/>
                <a:ext cx="84600" cy="8640"/>
              </p14:xfrm>
            </p:contentPart>
          </mc:Choice>
          <mc:Fallback>
            <p:pic>
              <p:nvPicPr>
                <p:cNvPr id="33" name="Ink 32">
                  <a:extLst>
                    <a:ext uri="{FF2B5EF4-FFF2-40B4-BE49-F238E27FC236}">
                      <a16:creationId xmlns:a16="http://schemas.microsoft.com/office/drawing/2014/main" id="{461B7BE5-7442-807E-7FC6-0484D70BBB4E}"/>
                    </a:ext>
                  </a:extLst>
                </p:cNvPr>
                <p:cNvPicPr/>
                <p:nvPr/>
              </p:nvPicPr>
              <p:blipFill>
                <a:blip r:embed="rId17"/>
                <a:stretch>
                  <a:fillRect/>
                </a:stretch>
              </p:blipFill>
              <p:spPr>
                <a:xfrm>
                  <a:off x="9876172" y="2093422"/>
                  <a:ext cx="120240" cy="4428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34" name="Ink 33">
                  <a:extLst>
                    <a:ext uri="{FF2B5EF4-FFF2-40B4-BE49-F238E27FC236}">
                      <a16:creationId xmlns:a16="http://schemas.microsoft.com/office/drawing/2014/main" id="{1D43E39E-8DFA-ADD6-FA3A-1E1D6D549498}"/>
                    </a:ext>
                  </a:extLst>
                </p14:cNvPr>
                <p14:cNvContentPartPr/>
                <p14:nvPr/>
              </p14:nvContentPartPr>
              <p14:xfrm>
                <a:off x="9882292" y="2162902"/>
                <a:ext cx="162720" cy="87840"/>
              </p14:xfrm>
            </p:contentPart>
          </mc:Choice>
          <mc:Fallback>
            <p:pic>
              <p:nvPicPr>
                <p:cNvPr id="34" name="Ink 33">
                  <a:extLst>
                    <a:ext uri="{FF2B5EF4-FFF2-40B4-BE49-F238E27FC236}">
                      <a16:creationId xmlns:a16="http://schemas.microsoft.com/office/drawing/2014/main" id="{1D43E39E-8DFA-ADD6-FA3A-1E1D6D549498}"/>
                    </a:ext>
                  </a:extLst>
                </p:cNvPr>
                <p:cNvPicPr/>
                <p:nvPr/>
              </p:nvPicPr>
              <p:blipFill>
                <a:blip r:embed="rId19"/>
                <a:stretch>
                  <a:fillRect/>
                </a:stretch>
              </p:blipFill>
              <p:spPr>
                <a:xfrm>
                  <a:off x="9864652" y="2145262"/>
                  <a:ext cx="198360" cy="12348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20">
            <p14:nvContentPartPr>
              <p14:cNvPr id="13" name="Ink 12">
                <a:extLst>
                  <a:ext uri="{FF2B5EF4-FFF2-40B4-BE49-F238E27FC236}">
                    <a16:creationId xmlns:a16="http://schemas.microsoft.com/office/drawing/2014/main" id="{3FEA46D1-8CFF-62F9-FC50-14E3BBABE0D1}"/>
                  </a:ext>
                </a:extLst>
              </p14:cNvPr>
              <p14:cNvContentPartPr/>
              <p14:nvPr/>
            </p14:nvContentPartPr>
            <p14:xfrm>
              <a:off x="2381332" y="3015742"/>
              <a:ext cx="4160160" cy="52560"/>
            </p14:xfrm>
          </p:contentPart>
        </mc:Choice>
        <mc:Fallback>
          <p:pic>
            <p:nvPicPr>
              <p:cNvPr id="13" name="Ink 12">
                <a:extLst>
                  <a:ext uri="{FF2B5EF4-FFF2-40B4-BE49-F238E27FC236}">
                    <a16:creationId xmlns:a16="http://schemas.microsoft.com/office/drawing/2014/main" id="{3FEA46D1-8CFF-62F9-FC50-14E3BBABE0D1}"/>
                  </a:ext>
                </a:extLst>
              </p:cNvPr>
              <p:cNvPicPr/>
              <p:nvPr/>
            </p:nvPicPr>
            <p:blipFill>
              <a:blip r:embed="rId21"/>
              <a:stretch>
                <a:fillRect/>
              </a:stretch>
            </p:blipFill>
            <p:spPr>
              <a:xfrm>
                <a:off x="2363692" y="2997742"/>
                <a:ext cx="4195800" cy="8820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14" name="Ink 13">
                <a:extLst>
                  <a:ext uri="{FF2B5EF4-FFF2-40B4-BE49-F238E27FC236}">
                    <a16:creationId xmlns:a16="http://schemas.microsoft.com/office/drawing/2014/main" id="{D719536F-7D01-D492-7BF1-1BEC57D294FF}"/>
                  </a:ext>
                </a:extLst>
              </p14:cNvPr>
              <p14:cNvContentPartPr/>
              <p14:nvPr/>
            </p14:nvContentPartPr>
            <p14:xfrm>
              <a:off x="6370852" y="2893342"/>
              <a:ext cx="193320" cy="251280"/>
            </p14:xfrm>
          </p:contentPart>
        </mc:Choice>
        <mc:Fallback>
          <p:pic>
            <p:nvPicPr>
              <p:cNvPr id="14" name="Ink 13">
                <a:extLst>
                  <a:ext uri="{FF2B5EF4-FFF2-40B4-BE49-F238E27FC236}">
                    <a16:creationId xmlns:a16="http://schemas.microsoft.com/office/drawing/2014/main" id="{D719536F-7D01-D492-7BF1-1BEC57D294FF}"/>
                  </a:ext>
                </a:extLst>
              </p:cNvPr>
              <p:cNvPicPr/>
              <p:nvPr/>
            </p:nvPicPr>
            <p:blipFill>
              <a:blip r:embed="rId23"/>
              <a:stretch>
                <a:fillRect/>
              </a:stretch>
            </p:blipFill>
            <p:spPr>
              <a:xfrm>
                <a:off x="6353212" y="2875342"/>
                <a:ext cx="228960" cy="28692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22" name="Ink 21">
                <a:extLst>
                  <a:ext uri="{FF2B5EF4-FFF2-40B4-BE49-F238E27FC236}">
                    <a16:creationId xmlns:a16="http://schemas.microsoft.com/office/drawing/2014/main" id="{662CE268-D9E0-9DC6-3AAC-B16346A7A070}"/>
                  </a:ext>
                </a:extLst>
              </p14:cNvPr>
              <p14:cNvContentPartPr/>
              <p14:nvPr/>
            </p14:nvContentPartPr>
            <p14:xfrm>
              <a:off x="4130212" y="2546302"/>
              <a:ext cx="177480" cy="306000"/>
            </p14:xfrm>
          </p:contentPart>
        </mc:Choice>
        <mc:Fallback>
          <p:pic>
            <p:nvPicPr>
              <p:cNvPr id="22" name="Ink 21">
                <a:extLst>
                  <a:ext uri="{FF2B5EF4-FFF2-40B4-BE49-F238E27FC236}">
                    <a16:creationId xmlns:a16="http://schemas.microsoft.com/office/drawing/2014/main" id="{662CE268-D9E0-9DC6-3AAC-B16346A7A070}"/>
                  </a:ext>
                </a:extLst>
              </p:cNvPr>
              <p:cNvPicPr/>
              <p:nvPr/>
            </p:nvPicPr>
            <p:blipFill>
              <a:blip r:embed="rId25"/>
              <a:stretch>
                <a:fillRect/>
              </a:stretch>
            </p:blipFill>
            <p:spPr>
              <a:xfrm>
                <a:off x="4112212" y="2528302"/>
                <a:ext cx="213120" cy="34164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23" name="Ink 22">
                <a:extLst>
                  <a:ext uri="{FF2B5EF4-FFF2-40B4-BE49-F238E27FC236}">
                    <a16:creationId xmlns:a16="http://schemas.microsoft.com/office/drawing/2014/main" id="{1A200F46-5A49-B6B1-0C5D-0D20C42F540A}"/>
                  </a:ext>
                </a:extLst>
              </p14:cNvPr>
              <p14:cNvContentPartPr/>
              <p14:nvPr/>
            </p14:nvContentPartPr>
            <p14:xfrm>
              <a:off x="4365652" y="2587342"/>
              <a:ext cx="224280" cy="247320"/>
            </p14:xfrm>
          </p:contentPart>
        </mc:Choice>
        <mc:Fallback>
          <p:pic>
            <p:nvPicPr>
              <p:cNvPr id="23" name="Ink 22">
                <a:extLst>
                  <a:ext uri="{FF2B5EF4-FFF2-40B4-BE49-F238E27FC236}">
                    <a16:creationId xmlns:a16="http://schemas.microsoft.com/office/drawing/2014/main" id="{1A200F46-5A49-B6B1-0C5D-0D20C42F540A}"/>
                  </a:ext>
                </a:extLst>
              </p:cNvPr>
              <p:cNvPicPr/>
              <p:nvPr/>
            </p:nvPicPr>
            <p:blipFill>
              <a:blip r:embed="rId27"/>
              <a:stretch>
                <a:fillRect/>
              </a:stretch>
            </p:blipFill>
            <p:spPr>
              <a:xfrm>
                <a:off x="4348012" y="2569342"/>
                <a:ext cx="259920" cy="28296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67" name="Ink 66">
                <a:extLst>
                  <a:ext uri="{FF2B5EF4-FFF2-40B4-BE49-F238E27FC236}">
                    <a16:creationId xmlns:a16="http://schemas.microsoft.com/office/drawing/2014/main" id="{AC560B09-1A2C-74D5-5701-908CBFD63110}"/>
                  </a:ext>
                </a:extLst>
              </p14:cNvPr>
              <p14:cNvContentPartPr/>
              <p14:nvPr/>
            </p14:nvContentPartPr>
            <p14:xfrm>
              <a:off x="5830492" y="2761582"/>
              <a:ext cx="191880" cy="212760"/>
            </p14:xfrm>
          </p:contentPart>
        </mc:Choice>
        <mc:Fallback>
          <p:pic>
            <p:nvPicPr>
              <p:cNvPr id="67" name="Ink 66">
                <a:extLst>
                  <a:ext uri="{FF2B5EF4-FFF2-40B4-BE49-F238E27FC236}">
                    <a16:creationId xmlns:a16="http://schemas.microsoft.com/office/drawing/2014/main" id="{AC560B09-1A2C-74D5-5701-908CBFD63110}"/>
                  </a:ext>
                </a:extLst>
              </p:cNvPr>
              <p:cNvPicPr/>
              <p:nvPr/>
            </p:nvPicPr>
            <p:blipFill>
              <a:blip r:embed="rId29"/>
              <a:stretch>
                <a:fillRect/>
              </a:stretch>
            </p:blipFill>
            <p:spPr>
              <a:xfrm>
                <a:off x="5812852" y="2743582"/>
                <a:ext cx="227520" cy="24840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68" name="Ink 67">
                <a:extLst>
                  <a:ext uri="{FF2B5EF4-FFF2-40B4-BE49-F238E27FC236}">
                    <a16:creationId xmlns:a16="http://schemas.microsoft.com/office/drawing/2014/main" id="{C23E3A1B-39C7-DA7B-4858-65CD092D411D}"/>
                  </a:ext>
                </a:extLst>
              </p14:cNvPr>
              <p14:cNvContentPartPr/>
              <p14:nvPr/>
            </p14:nvContentPartPr>
            <p14:xfrm>
              <a:off x="6042172" y="2842222"/>
              <a:ext cx="121680" cy="121680"/>
            </p14:xfrm>
          </p:contentPart>
        </mc:Choice>
        <mc:Fallback>
          <p:pic>
            <p:nvPicPr>
              <p:cNvPr id="68" name="Ink 67">
                <a:extLst>
                  <a:ext uri="{FF2B5EF4-FFF2-40B4-BE49-F238E27FC236}">
                    <a16:creationId xmlns:a16="http://schemas.microsoft.com/office/drawing/2014/main" id="{C23E3A1B-39C7-DA7B-4858-65CD092D411D}"/>
                  </a:ext>
                </a:extLst>
              </p:cNvPr>
              <p:cNvPicPr/>
              <p:nvPr/>
            </p:nvPicPr>
            <p:blipFill>
              <a:blip r:embed="rId31"/>
              <a:stretch>
                <a:fillRect/>
              </a:stretch>
            </p:blipFill>
            <p:spPr>
              <a:xfrm>
                <a:off x="6024532" y="2824222"/>
                <a:ext cx="157320" cy="15732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70" name="Ink 69">
                <a:extLst>
                  <a:ext uri="{FF2B5EF4-FFF2-40B4-BE49-F238E27FC236}">
                    <a16:creationId xmlns:a16="http://schemas.microsoft.com/office/drawing/2014/main" id="{35C4FCAE-C4A6-7B5C-0404-4989E6620249}"/>
                  </a:ext>
                </a:extLst>
              </p14:cNvPr>
              <p14:cNvContentPartPr/>
              <p14:nvPr/>
            </p14:nvContentPartPr>
            <p14:xfrm>
              <a:off x="2268652" y="2277742"/>
              <a:ext cx="4582800" cy="604440"/>
            </p14:xfrm>
          </p:contentPart>
        </mc:Choice>
        <mc:Fallback>
          <p:pic>
            <p:nvPicPr>
              <p:cNvPr id="70" name="Ink 69">
                <a:extLst>
                  <a:ext uri="{FF2B5EF4-FFF2-40B4-BE49-F238E27FC236}">
                    <a16:creationId xmlns:a16="http://schemas.microsoft.com/office/drawing/2014/main" id="{35C4FCAE-C4A6-7B5C-0404-4989E6620249}"/>
                  </a:ext>
                </a:extLst>
              </p:cNvPr>
              <p:cNvPicPr/>
              <p:nvPr/>
            </p:nvPicPr>
            <p:blipFill>
              <a:blip r:embed="rId33"/>
              <a:stretch>
                <a:fillRect/>
              </a:stretch>
            </p:blipFill>
            <p:spPr>
              <a:xfrm>
                <a:off x="2250652" y="2260102"/>
                <a:ext cx="4618440" cy="64008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71" name="Ink 70">
                <a:extLst>
                  <a:ext uri="{FF2B5EF4-FFF2-40B4-BE49-F238E27FC236}">
                    <a16:creationId xmlns:a16="http://schemas.microsoft.com/office/drawing/2014/main" id="{7D11332B-72A3-3E1A-BA7B-97709D68F8FA}"/>
                  </a:ext>
                </a:extLst>
              </p14:cNvPr>
              <p14:cNvContentPartPr/>
              <p14:nvPr/>
            </p14:nvContentPartPr>
            <p14:xfrm>
              <a:off x="2233732" y="2620822"/>
              <a:ext cx="116280" cy="73800"/>
            </p14:xfrm>
          </p:contentPart>
        </mc:Choice>
        <mc:Fallback>
          <p:pic>
            <p:nvPicPr>
              <p:cNvPr id="71" name="Ink 70">
                <a:extLst>
                  <a:ext uri="{FF2B5EF4-FFF2-40B4-BE49-F238E27FC236}">
                    <a16:creationId xmlns:a16="http://schemas.microsoft.com/office/drawing/2014/main" id="{7D11332B-72A3-3E1A-BA7B-97709D68F8FA}"/>
                  </a:ext>
                </a:extLst>
              </p:cNvPr>
              <p:cNvPicPr/>
              <p:nvPr/>
            </p:nvPicPr>
            <p:blipFill>
              <a:blip r:embed="rId35"/>
              <a:stretch>
                <a:fillRect/>
              </a:stretch>
            </p:blipFill>
            <p:spPr>
              <a:xfrm>
                <a:off x="2216092" y="2603182"/>
                <a:ext cx="151920" cy="10944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38" name="Ink 37">
                <a:extLst>
                  <a:ext uri="{FF2B5EF4-FFF2-40B4-BE49-F238E27FC236}">
                    <a16:creationId xmlns:a16="http://schemas.microsoft.com/office/drawing/2014/main" id="{B8E4EA6B-23AC-FE8F-312E-CAA3964162C0}"/>
                  </a:ext>
                </a:extLst>
              </p14:cNvPr>
              <p14:cNvContentPartPr/>
              <p14:nvPr/>
            </p14:nvContentPartPr>
            <p14:xfrm>
              <a:off x="1189732" y="2093422"/>
              <a:ext cx="388080" cy="75960"/>
            </p14:xfrm>
          </p:contentPart>
        </mc:Choice>
        <mc:Fallback>
          <p:pic>
            <p:nvPicPr>
              <p:cNvPr id="38" name="Ink 37">
                <a:extLst>
                  <a:ext uri="{FF2B5EF4-FFF2-40B4-BE49-F238E27FC236}">
                    <a16:creationId xmlns:a16="http://schemas.microsoft.com/office/drawing/2014/main" id="{B8E4EA6B-23AC-FE8F-312E-CAA3964162C0}"/>
                  </a:ext>
                </a:extLst>
              </p:cNvPr>
              <p:cNvPicPr/>
              <p:nvPr/>
            </p:nvPicPr>
            <p:blipFill>
              <a:blip r:embed="rId37"/>
              <a:stretch>
                <a:fillRect/>
              </a:stretch>
            </p:blipFill>
            <p:spPr>
              <a:xfrm>
                <a:off x="1171732" y="2075422"/>
                <a:ext cx="423720" cy="11160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39" name="Ink 38">
                <a:extLst>
                  <a:ext uri="{FF2B5EF4-FFF2-40B4-BE49-F238E27FC236}">
                    <a16:creationId xmlns:a16="http://schemas.microsoft.com/office/drawing/2014/main" id="{B94150C1-B4EF-B8CE-1047-1045E6FF2AF1}"/>
                  </a:ext>
                </a:extLst>
              </p14:cNvPr>
              <p14:cNvContentPartPr/>
              <p14:nvPr/>
            </p14:nvContentPartPr>
            <p14:xfrm>
              <a:off x="1307452" y="2189182"/>
              <a:ext cx="213120" cy="23400"/>
            </p14:xfrm>
          </p:contentPart>
        </mc:Choice>
        <mc:Fallback>
          <p:pic>
            <p:nvPicPr>
              <p:cNvPr id="39" name="Ink 38">
                <a:extLst>
                  <a:ext uri="{FF2B5EF4-FFF2-40B4-BE49-F238E27FC236}">
                    <a16:creationId xmlns:a16="http://schemas.microsoft.com/office/drawing/2014/main" id="{B94150C1-B4EF-B8CE-1047-1045E6FF2AF1}"/>
                  </a:ext>
                </a:extLst>
              </p:cNvPr>
              <p:cNvPicPr/>
              <p:nvPr/>
            </p:nvPicPr>
            <p:blipFill>
              <a:blip r:embed="rId39"/>
              <a:stretch>
                <a:fillRect/>
              </a:stretch>
            </p:blipFill>
            <p:spPr>
              <a:xfrm>
                <a:off x="1289812" y="2171182"/>
                <a:ext cx="248760" cy="5904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73" name="Ink 72">
                <a:extLst>
                  <a:ext uri="{FF2B5EF4-FFF2-40B4-BE49-F238E27FC236}">
                    <a16:creationId xmlns:a16="http://schemas.microsoft.com/office/drawing/2014/main" id="{1BFF2A09-C153-2A1C-5E37-96D85BE98190}"/>
                  </a:ext>
                </a:extLst>
              </p14:cNvPr>
              <p14:cNvContentPartPr/>
              <p14:nvPr/>
            </p14:nvContentPartPr>
            <p14:xfrm>
              <a:off x="1205572" y="2166502"/>
              <a:ext cx="471240" cy="12240"/>
            </p14:xfrm>
          </p:contentPart>
        </mc:Choice>
        <mc:Fallback>
          <p:pic>
            <p:nvPicPr>
              <p:cNvPr id="73" name="Ink 72">
                <a:extLst>
                  <a:ext uri="{FF2B5EF4-FFF2-40B4-BE49-F238E27FC236}">
                    <a16:creationId xmlns:a16="http://schemas.microsoft.com/office/drawing/2014/main" id="{1BFF2A09-C153-2A1C-5E37-96D85BE98190}"/>
                  </a:ext>
                </a:extLst>
              </p:cNvPr>
              <p:cNvPicPr/>
              <p:nvPr/>
            </p:nvPicPr>
            <p:blipFill>
              <a:blip r:embed="rId41"/>
              <a:stretch>
                <a:fillRect/>
              </a:stretch>
            </p:blipFill>
            <p:spPr>
              <a:xfrm>
                <a:off x="1187572" y="2148502"/>
                <a:ext cx="506880" cy="4788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74" name="Ink 73">
                <a:extLst>
                  <a:ext uri="{FF2B5EF4-FFF2-40B4-BE49-F238E27FC236}">
                    <a16:creationId xmlns:a16="http://schemas.microsoft.com/office/drawing/2014/main" id="{DB18683B-0257-7F4A-8F69-672064430DBA}"/>
                  </a:ext>
                </a:extLst>
              </p14:cNvPr>
              <p14:cNvContentPartPr/>
              <p14:nvPr/>
            </p14:nvContentPartPr>
            <p14:xfrm>
              <a:off x="1227172" y="2184502"/>
              <a:ext cx="443160" cy="24840"/>
            </p14:xfrm>
          </p:contentPart>
        </mc:Choice>
        <mc:Fallback>
          <p:pic>
            <p:nvPicPr>
              <p:cNvPr id="74" name="Ink 73">
                <a:extLst>
                  <a:ext uri="{FF2B5EF4-FFF2-40B4-BE49-F238E27FC236}">
                    <a16:creationId xmlns:a16="http://schemas.microsoft.com/office/drawing/2014/main" id="{DB18683B-0257-7F4A-8F69-672064430DBA}"/>
                  </a:ext>
                </a:extLst>
              </p:cNvPr>
              <p:cNvPicPr/>
              <p:nvPr/>
            </p:nvPicPr>
            <p:blipFill>
              <a:blip r:embed="rId43"/>
              <a:stretch>
                <a:fillRect/>
              </a:stretch>
            </p:blipFill>
            <p:spPr>
              <a:xfrm>
                <a:off x="1209532" y="2166862"/>
                <a:ext cx="478800" cy="6048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76" name="Ink 75">
                <a:extLst>
                  <a:ext uri="{FF2B5EF4-FFF2-40B4-BE49-F238E27FC236}">
                    <a16:creationId xmlns:a16="http://schemas.microsoft.com/office/drawing/2014/main" id="{D47988DF-9F08-D852-1D89-DC81A3F5C31B}"/>
                  </a:ext>
                </a:extLst>
              </p14:cNvPr>
              <p14:cNvContentPartPr/>
              <p14:nvPr/>
            </p14:nvContentPartPr>
            <p14:xfrm>
              <a:off x="1254172" y="2145982"/>
              <a:ext cx="325080" cy="15120"/>
            </p14:xfrm>
          </p:contentPart>
        </mc:Choice>
        <mc:Fallback>
          <p:pic>
            <p:nvPicPr>
              <p:cNvPr id="76" name="Ink 75">
                <a:extLst>
                  <a:ext uri="{FF2B5EF4-FFF2-40B4-BE49-F238E27FC236}">
                    <a16:creationId xmlns:a16="http://schemas.microsoft.com/office/drawing/2014/main" id="{D47988DF-9F08-D852-1D89-DC81A3F5C31B}"/>
                  </a:ext>
                </a:extLst>
              </p:cNvPr>
              <p:cNvPicPr/>
              <p:nvPr/>
            </p:nvPicPr>
            <p:blipFill>
              <a:blip r:embed="rId45"/>
              <a:stretch>
                <a:fillRect/>
              </a:stretch>
            </p:blipFill>
            <p:spPr>
              <a:xfrm>
                <a:off x="1236532" y="2128342"/>
                <a:ext cx="360720" cy="5076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77" name="Ink 76">
                <a:extLst>
                  <a:ext uri="{FF2B5EF4-FFF2-40B4-BE49-F238E27FC236}">
                    <a16:creationId xmlns:a16="http://schemas.microsoft.com/office/drawing/2014/main" id="{4DD104E1-0B2C-493B-A15D-9CFEA220CEA3}"/>
                  </a:ext>
                </a:extLst>
              </p14:cNvPr>
              <p14:cNvContentPartPr/>
              <p14:nvPr/>
            </p14:nvContentPartPr>
            <p14:xfrm>
              <a:off x="1286212" y="1032142"/>
              <a:ext cx="86760" cy="500040"/>
            </p14:xfrm>
          </p:contentPart>
        </mc:Choice>
        <mc:Fallback>
          <p:pic>
            <p:nvPicPr>
              <p:cNvPr id="77" name="Ink 76">
                <a:extLst>
                  <a:ext uri="{FF2B5EF4-FFF2-40B4-BE49-F238E27FC236}">
                    <a16:creationId xmlns:a16="http://schemas.microsoft.com/office/drawing/2014/main" id="{4DD104E1-0B2C-493B-A15D-9CFEA220CEA3}"/>
                  </a:ext>
                </a:extLst>
              </p:cNvPr>
              <p:cNvPicPr/>
              <p:nvPr/>
            </p:nvPicPr>
            <p:blipFill>
              <a:blip r:embed="rId47"/>
              <a:stretch>
                <a:fillRect/>
              </a:stretch>
            </p:blipFill>
            <p:spPr>
              <a:xfrm>
                <a:off x="1268212" y="1014502"/>
                <a:ext cx="122400" cy="53568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78" name="Ink 77">
                <a:extLst>
                  <a:ext uri="{FF2B5EF4-FFF2-40B4-BE49-F238E27FC236}">
                    <a16:creationId xmlns:a16="http://schemas.microsoft.com/office/drawing/2014/main" id="{9B677210-926A-D987-B8C7-810818F0EB53}"/>
                  </a:ext>
                </a:extLst>
              </p14:cNvPr>
              <p14:cNvContentPartPr/>
              <p14:nvPr/>
            </p14:nvContentPartPr>
            <p14:xfrm>
              <a:off x="745132" y="520582"/>
              <a:ext cx="471960" cy="446400"/>
            </p14:xfrm>
          </p:contentPart>
        </mc:Choice>
        <mc:Fallback>
          <p:pic>
            <p:nvPicPr>
              <p:cNvPr id="78" name="Ink 77">
                <a:extLst>
                  <a:ext uri="{FF2B5EF4-FFF2-40B4-BE49-F238E27FC236}">
                    <a16:creationId xmlns:a16="http://schemas.microsoft.com/office/drawing/2014/main" id="{9B677210-926A-D987-B8C7-810818F0EB53}"/>
                  </a:ext>
                </a:extLst>
              </p:cNvPr>
              <p:cNvPicPr/>
              <p:nvPr/>
            </p:nvPicPr>
            <p:blipFill>
              <a:blip r:embed="rId49"/>
              <a:stretch>
                <a:fillRect/>
              </a:stretch>
            </p:blipFill>
            <p:spPr>
              <a:xfrm>
                <a:off x="727132" y="502582"/>
                <a:ext cx="507600" cy="48204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79" name="Ink 78">
                <a:extLst>
                  <a:ext uri="{FF2B5EF4-FFF2-40B4-BE49-F238E27FC236}">
                    <a16:creationId xmlns:a16="http://schemas.microsoft.com/office/drawing/2014/main" id="{F67E9FE6-2C75-7291-90A6-860FBAC77F60}"/>
                  </a:ext>
                </a:extLst>
              </p14:cNvPr>
              <p14:cNvContentPartPr/>
              <p14:nvPr/>
            </p14:nvContentPartPr>
            <p14:xfrm>
              <a:off x="1293772" y="456502"/>
              <a:ext cx="496440" cy="489240"/>
            </p14:xfrm>
          </p:contentPart>
        </mc:Choice>
        <mc:Fallback>
          <p:pic>
            <p:nvPicPr>
              <p:cNvPr id="79" name="Ink 78">
                <a:extLst>
                  <a:ext uri="{FF2B5EF4-FFF2-40B4-BE49-F238E27FC236}">
                    <a16:creationId xmlns:a16="http://schemas.microsoft.com/office/drawing/2014/main" id="{F67E9FE6-2C75-7291-90A6-860FBAC77F60}"/>
                  </a:ext>
                </a:extLst>
              </p:cNvPr>
              <p:cNvPicPr/>
              <p:nvPr/>
            </p:nvPicPr>
            <p:blipFill>
              <a:blip r:embed="rId51"/>
              <a:stretch>
                <a:fillRect/>
              </a:stretch>
            </p:blipFill>
            <p:spPr>
              <a:xfrm>
                <a:off x="1275772" y="438502"/>
                <a:ext cx="532080" cy="52488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80" name="Ink 79">
                <a:extLst>
                  <a:ext uri="{FF2B5EF4-FFF2-40B4-BE49-F238E27FC236}">
                    <a16:creationId xmlns:a16="http://schemas.microsoft.com/office/drawing/2014/main" id="{BA4126F0-86C4-6A08-9714-9F19CA1B8A3B}"/>
                  </a:ext>
                </a:extLst>
              </p14:cNvPr>
              <p14:cNvContentPartPr/>
              <p14:nvPr/>
            </p14:nvContentPartPr>
            <p14:xfrm>
              <a:off x="1950052" y="477382"/>
              <a:ext cx="486000" cy="474480"/>
            </p14:xfrm>
          </p:contentPart>
        </mc:Choice>
        <mc:Fallback>
          <p:pic>
            <p:nvPicPr>
              <p:cNvPr id="80" name="Ink 79">
                <a:extLst>
                  <a:ext uri="{FF2B5EF4-FFF2-40B4-BE49-F238E27FC236}">
                    <a16:creationId xmlns:a16="http://schemas.microsoft.com/office/drawing/2014/main" id="{BA4126F0-86C4-6A08-9714-9F19CA1B8A3B}"/>
                  </a:ext>
                </a:extLst>
              </p:cNvPr>
              <p:cNvPicPr/>
              <p:nvPr/>
            </p:nvPicPr>
            <p:blipFill>
              <a:blip r:embed="rId53"/>
              <a:stretch>
                <a:fillRect/>
              </a:stretch>
            </p:blipFill>
            <p:spPr>
              <a:xfrm>
                <a:off x="1932412" y="459382"/>
                <a:ext cx="521640" cy="51012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82" name="Ink 81">
                <a:extLst>
                  <a:ext uri="{FF2B5EF4-FFF2-40B4-BE49-F238E27FC236}">
                    <a16:creationId xmlns:a16="http://schemas.microsoft.com/office/drawing/2014/main" id="{E8BAD92B-8FDB-562D-8A78-A09B2A21135F}"/>
                  </a:ext>
                </a:extLst>
              </p14:cNvPr>
              <p14:cNvContentPartPr/>
              <p14:nvPr/>
            </p14:nvContentPartPr>
            <p14:xfrm>
              <a:off x="860332" y="701302"/>
              <a:ext cx="100080" cy="136800"/>
            </p14:xfrm>
          </p:contentPart>
        </mc:Choice>
        <mc:Fallback>
          <p:pic>
            <p:nvPicPr>
              <p:cNvPr id="82" name="Ink 81">
                <a:extLst>
                  <a:ext uri="{FF2B5EF4-FFF2-40B4-BE49-F238E27FC236}">
                    <a16:creationId xmlns:a16="http://schemas.microsoft.com/office/drawing/2014/main" id="{E8BAD92B-8FDB-562D-8A78-A09B2A21135F}"/>
                  </a:ext>
                </a:extLst>
              </p:cNvPr>
              <p:cNvPicPr/>
              <p:nvPr/>
            </p:nvPicPr>
            <p:blipFill>
              <a:blip r:embed="rId55"/>
              <a:stretch>
                <a:fillRect/>
              </a:stretch>
            </p:blipFill>
            <p:spPr>
              <a:xfrm>
                <a:off x="842692" y="683302"/>
                <a:ext cx="135720" cy="17244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83" name="Ink 82">
                <a:extLst>
                  <a:ext uri="{FF2B5EF4-FFF2-40B4-BE49-F238E27FC236}">
                    <a16:creationId xmlns:a16="http://schemas.microsoft.com/office/drawing/2014/main" id="{40ABC8DC-E10E-4C20-972B-F4A55693361D}"/>
                  </a:ext>
                </a:extLst>
              </p14:cNvPr>
              <p14:cNvContentPartPr/>
              <p14:nvPr/>
            </p14:nvContentPartPr>
            <p14:xfrm>
              <a:off x="1424092" y="702382"/>
              <a:ext cx="87120" cy="110160"/>
            </p14:xfrm>
          </p:contentPart>
        </mc:Choice>
        <mc:Fallback>
          <p:pic>
            <p:nvPicPr>
              <p:cNvPr id="83" name="Ink 82">
                <a:extLst>
                  <a:ext uri="{FF2B5EF4-FFF2-40B4-BE49-F238E27FC236}">
                    <a16:creationId xmlns:a16="http://schemas.microsoft.com/office/drawing/2014/main" id="{40ABC8DC-E10E-4C20-972B-F4A55693361D}"/>
                  </a:ext>
                </a:extLst>
              </p:cNvPr>
              <p:cNvPicPr/>
              <p:nvPr/>
            </p:nvPicPr>
            <p:blipFill>
              <a:blip r:embed="rId57"/>
              <a:stretch>
                <a:fillRect/>
              </a:stretch>
            </p:blipFill>
            <p:spPr>
              <a:xfrm>
                <a:off x="1406092" y="684382"/>
                <a:ext cx="122760" cy="14580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84" name="Ink 83">
                <a:extLst>
                  <a:ext uri="{FF2B5EF4-FFF2-40B4-BE49-F238E27FC236}">
                    <a16:creationId xmlns:a16="http://schemas.microsoft.com/office/drawing/2014/main" id="{41FDDA9E-30C9-0763-0BA8-D4685C83EED5}"/>
                  </a:ext>
                </a:extLst>
              </p14:cNvPr>
              <p14:cNvContentPartPr/>
              <p14:nvPr/>
            </p14:nvContentPartPr>
            <p14:xfrm>
              <a:off x="1990372" y="650902"/>
              <a:ext cx="153360" cy="105120"/>
            </p14:xfrm>
          </p:contentPart>
        </mc:Choice>
        <mc:Fallback>
          <p:pic>
            <p:nvPicPr>
              <p:cNvPr id="84" name="Ink 83">
                <a:extLst>
                  <a:ext uri="{FF2B5EF4-FFF2-40B4-BE49-F238E27FC236}">
                    <a16:creationId xmlns:a16="http://schemas.microsoft.com/office/drawing/2014/main" id="{41FDDA9E-30C9-0763-0BA8-D4685C83EED5}"/>
                  </a:ext>
                </a:extLst>
              </p:cNvPr>
              <p:cNvPicPr/>
              <p:nvPr/>
            </p:nvPicPr>
            <p:blipFill>
              <a:blip r:embed="rId59"/>
              <a:stretch>
                <a:fillRect/>
              </a:stretch>
            </p:blipFill>
            <p:spPr>
              <a:xfrm>
                <a:off x="1972372" y="633262"/>
                <a:ext cx="189000" cy="140760"/>
              </a:xfrm>
              <a:prstGeom prst="rect">
                <a:avLst/>
              </a:prstGeom>
            </p:spPr>
          </p:pic>
        </mc:Fallback>
      </mc:AlternateContent>
      <p:grpSp>
        <p:nvGrpSpPr>
          <p:cNvPr id="87" name="Group 86">
            <a:extLst>
              <a:ext uri="{FF2B5EF4-FFF2-40B4-BE49-F238E27FC236}">
                <a16:creationId xmlns:a16="http://schemas.microsoft.com/office/drawing/2014/main" id="{B08D1666-4EAA-D1AC-A4F3-9F3A89BE5158}"/>
              </a:ext>
            </a:extLst>
          </p:cNvPr>
          <p:cNvGrpSpPr/>
          <p:nvPr/>
        </p:nvGrpSpPr>
        <p:grpSpPr>
          <a:xfrm>
            <a:off x="2156692" y="775462"/>
            <a:ext cx="5806440" cy="1628280"/>
            <a:chOff x="2156692" y="775462"/>
            <a:chExt cx="5806440" cy="1628280"/>
          </a:xfrm>
        </p:grpSpPr>
        <mc:AlternateContent xmlns:mc="http://schemas.openxmlformats.org/markup-compatibility/2006">
          <mc:Choice xmlns:p14="http://schemas.microsoft.com/office/powerpoint/2010/main" Requires="p14">
            <p:contentPart p14:bwMode="auto" r:id="rId60">
              <p14:nvContentPartPr>
                <p14:cNvPr id="11" name="Ink 10">
                  <a:extLst>
                    <a:ext uri="{FF2B5EF4-FFF2-40B4-BE49-F238E27FC236}">
                      <a16:creationId xmlns:a16="http://schemas.microsoft.com/office/drawing/2014/main" id="{3244BCB9-35E6-C1BA-EB69-E4062A955AF6}"/>
                    </a:ext>
                  </a:extLst>
                </p14:cNvPr>
                <p14:cNvContentPartPr/>
                <p14:nvPr/>
              </p14:nvContentPartPr>
              <p14:xfrm>
                <a:off x="2305732" y="1600222"/>
                <a:ext cx="4342320" cy="557280"/>
              </p14:xfrm>
            </p:contentPart>
          </mc:Choice>
          <mc:Fallback>
            <p:pic>
              <p:nvPicPr>
                <p:cNvPr id="11" name="Ink 10">
                  <a:extLst>
                    <a:ext uri="{FF2B5EF4-FFF2-40B4-BE49-F238E27FC236}">
                      <a16:creationId xmlns:a16="http://schemas.microsoft.com/office/drawing/2014/main" id="{3244BCB9-35E6-C1BA-EB69-E4062A955AF6}"/>
                    </a:ext>
                  </a:extLst>
                </p:cNvPr>
                <p:cNvPicPr/>
                <p:nvPr/>
              </p:nvPicPr>
              <p:blipFill>
                <a:blip r:embed="rId61"/>
                <a:stretch>
                  <a:fillRect/>
                </a:stretch>
              </p:blipFill>
              <p:spPr>
                <a:xfrm>
                  <a:off x="2287732" y="1582582"/>
                  <a:ext cx="4377960" cy="59292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12" name="Ink 11">
                  <a:extLst>
                    <a:ext uri="{FF2B5EF4-FFF2-40B4-BE49-F238E27FC236}">
                      <a16:creationId xmlns:a16="http://schemas.microsoft.com/office/drawing/2014/main" id="{541909E2-F7CD-81A1-E2EF-9C755C84C833}"/>
                    </a:ext>
                  </a:extLst>
                </p14:cNvPr>
                <p14:cNvContentPartPr/>
                <p14:nvPr/>
              </p14:nvContentPartPr>
              <p14:xfrm>
                <a:off x="6550852" y="1957342"/>
                <a:ext cx="201600" cy="302040"/>
              </p14:xfrm>
            </p:contentPart>
          </mc:Choice>
          <mc:Fallback>
            <p:pic>
              <p:nvPicPr>
                <p:cNvPr id="12" name="Ink 11">
                  <a:extLst>
                    <a:ext uri="{FF2B5EF4-FFF2-40B4-BE49-F238E27FC236}">
                      <a16:creationId xmlns:a16="http://schemas.microsoft.com/office/drawing/2014/main" id="{541909E2-F7CD-81A1-E2EF-9C755C84C833}"/>
                    </a:ext>
                  </a:extLst>
                </p:cNvPr>
                <p:cNvPicPr/>
                <p:nvPr/>
              </p:nvPicPr>
              <p:blipFill>
                <a:blip r:embed="rId63"/>
                <a:stretch>
                  <a:fillRect/>
                </a:stretch>
              </p:blipFill>
              <p:spPr>
                <a:xfrm>
                  <a:off x="6533212" y="1939342"/>
                  <a:ext cx="237240" cy="33768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20" name="Ink 19">
                  <a:extLst>
                    <a:ext uri="{FF2B5EF4-FFF2-40B4-BE49-F238E27FC236}">
                      <a16:creationId xmlns:a16="http://schemas.microsoft.com/office/drawing/2014/main" id="{EA5EECB4-B50E-5201-3298-082A20BE6A1A}"/>
                    </a:ext>
                  </a:extLst>
                </p14:cNvPr>
                <p14:cNvContentPartPr/>
                <p14:nvPr/>
              </p14:nvContentPartPr>
              <p14:xfrm>
                <a:off x="4035892" y="1350742"/>
                <a:ext cx="158760" cy="264600"/>
              </p14:xfrm>
            </p:contentPart>
          </mc:Choice>
          <mc:Fallback>
            <p:pic>
              <p:nvPicPr>
                <p:cNvPr id="20" name="Ink 19">
                  <a:extLst>
                    <a:ext uri="{FF2B5EF4-FFF2-40B4-BE49-F238E27FC236}">
                      <a16:creationId xmlns:a16="http://schemas.microsoft.com/office/drawing/2014/main" id="{EA5EECB4-B50E-5201-3298-082A20BE6A1A}"/>
                    </a:ext>
                  </a:extLst>
                </p:cNvPr>
                <p:cNvPicPr/>
                <p:nvPr/>
              </p:nvPicPr>
              <p:blipFill>
                <a:blip r:embed="rId65"/>
                <a:stretch>
                  <a:fillRect/>
                </a:stretch>
              </p:blipFill>
              <p:spPr>
                <a:xfrm>
                  <a:off x="4018252" y="1333102"/>
                  <a:ext cx="194400" cy="300240"/>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21" name="Ink 20">
                  <a:extLst>
                    <a:ext uri="{FF2B5EF4-FFF2-40B4-BE49-F238E27FC236}">
                      <a16:creationId xmlns:a16="http://schemas.microsoft.com/office/drawing/2014/main" id="{BC772946-3F80-6C74-3FBC-22CB0B038F92}"/>
                    </a:ext>
                  </a:extLst>
                </p14:cNvPr>
                <p14:cNvContentPartPr/>
                <p14:nvPr/>
              </p14:nvContentPartPr>
              <p14:xfrm>
                <a:off x="4263052" y="1398982"/>
                <a:ext cx="35280" cy="322560"/>
              </p14:xfrm>
            </p:contentPart>
          </mc:Choice>
          <mc:Fallback>
            <p:pic>
              <p:nvPicPr>
                <p:cNvPr id="21" name="Ink 20">
                  <a:extLst>
                    <a:ext uri="{FF2B5EF4-FFF2-40B4-BE49-F238E27FC236}">
                      <a16:creationId xmlns:a16="http://schemas.microsoft.com/office/drawing/2014/main" id="{BC772946-3F80-6C74-3FBC-22CB0B038F92}"/>
                    </a:ext>
                  </a:extLst>
                </p:cNvPr>
                <p:cNvPicPr/>
                <p:nvPr/>
              </p:nvPicPr>
              <p:blipFill>
                <a:blip r:embed="rId67"/>
                <a:stretch>
                  <a:fillRect/>
                </a:stretch>
              </p:blipFill>
              <p:spPr>
                <a:xfrm>
                  <a:off x="4245412" y="1381342"/>
                  <a:ext cx="70920" cy="358200"/>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36" name="Ink 35">
                  <a:extLst>
                    <a:ext uri="{FF2B5EF4-FFF2-40B4-BE49-F238E27FC236}">
                      <a16:creationId xmlns:a16="http://schemas.microsoft.com/office/drawing/2014/main" id="{17958C16-08DD-D3AF-3F16-5812337F208E}"/>
                    </a:ext>
                  </a:extLst>
                </p14:cNvPr>
                <p14:cNvContentPartPr/>
                <p14:nvPr/>
              </p14:nvContentPartPr>
              <p14:xfrm>
                <a:off x="2475652" y="1876342"/>
                <a:ext cx="4455000" cy="527400"/>
              </p14:xfrm>
            </p:contentPart>
          </mc:Choice>
          <mc:Fallback>
            <p:pic>
              <p:nvPicPr>
                <p:cNvPr id="36" name="Ink 35">
                  <a:extLst>
                    <a:ext uri="{FF2B5EF4-FFF2-40B4-BE49-F238E27FC236}">
                      <a16:creationId xmlns:a16="http://schemas.microsoft.com/office/drawing/2014/main" id="{17958C16-08DD-D3AF-3F16-5812337F208E}"/>
                    </a:ext>
                  </a:extLst>
                </p:cNvPr>
                <p:cNvPicPr/>
                <p:nvPr/>
              </p:nvPicPr>
              <p:blipFill>
                <a:blip r:embed="rId69"/>
                <a:stretch>
                  <a:fillRect/>
                </a:stretch>
              </p:blipFill>
              <p:spPr>
                <a:xfrm>
                  <a:off x="2458012" y="1858342"/>
                  <a:ext cx="4490640" cy="563040"/>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37" name="Ink 36">
                  <a:extLst>
                    <a:ext uri="{FF2B5EF4-FFF2-40B4-BE49-F238E27FC236}">
                      <a16:creationId xmlns:a16="http://schemas.microsoft.com/office/drawing/2014/main" id="{7FDFC62C-27B8-75A8-BCD6-D7B5FF65CD61}"/>
                    </a:ext>
                  </a:extLst>
                </p14:cNvPr>
                <p14:cNvContentPartPr/>
                <p14:nvPr/>
              </p14:nvContentPartPr>
              <p14:xfrm>
                <a:off x="2362972" y="1805062"/>
                <a:ext cx="163440" cy="203040"/>
              </p14:xfrm>
            </p:contentPart>
          </mc:Choice>
          <mc:Fallback>
            <p:pic>
              <p:nvPicPr>
                <p:cNvPr id="37" name="Ink 36">
                  <a:extLst>
                    <a:ext uri="{FF2B5EF4-FFF2-40B4-BE49-F238E27FC236}">
                      <a16:creationId xmlns:a16="http://schemas.microsoft.com/office/drawing/2014/main" id="{7FDFC62C-27B8-75A8-BCD6-D7B5FF65CD61}"/>
                    </a:ext>
                  </a:extLst>
                </p:cNvPr>
                <p:cNvPicPr/>
                <p:nvPr/>
              </p:nvPicPr>
              <p:blipFill>
                <a:blip r:embed="rId71"/>
                <a:stretch>
                  <a:fillRect/>
                </a:stretch>
              </p:blipFill>
              <p:spPr>
                <a:xfrm>
                  <a:off x="2344972" y="1787422"/>
                  <a:ext cx="199080" cy="238680"/>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42" name="Ink 41">
                  <a:extLst>
                    <a:ext uri="{FF2B5EF4-FFF2-40B4-BE49-F238E27FC236}">
                      <a16:creationId xmlns:a16="http://schemas.microsoft.com/office/drawing/2014/main" id="{B730CEE3-18A1-B426-D49B-438F598CF6E8}"/>
                    </a:ext>
                  </a:extLst>
                </p14:cNvPr>
                <p14:cNvContentPartPr/>
                <p14:nvPr/>
              </p14:nvContentPartPr>
              <p14:xfrm>
                <a:off x="6751732" y="1434622"/>
                <a:ext cx="196920" cy="30240"/>
              </p14:xfrm>
            </p:contentPart>
          </mc:Choice>
          <mc:Fallback>
            <p:pic>
              <p:nvPicPr>
                <p:cNvPr id="42" name="Ink 41">
                  <a:extLst>
                    <a:ext uri="{FF2B5EF4-FFF2-40B4-BE49-F238E27FC236}">
                      <a16:creationId xmlns:a16="http://schemas.microsoft.com/office/drawing/2014/main" id="{B730CEE3-18A1-B426-D49B-438F598CF6E8}"/>
                    </a:ext>
                  </a:extLst>
                </p:cNvPr>
                <p:cNvPicPr/>
                <p:nvPr/>
              </p:nvPicPr>
              <p:blipFill>
                <a:blip r:embed="rId73"/>
                <a:stretch>
                  <a:fillRect/>
                </a:stretch>
              </p:blipFill>
              <p:spPr>
                <a:xfrm>
                  <a:off x="6734092" y="1416982"/>
                  <a:ext cx="232560" cy="65880"/>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43" name="Ink 42">
                  <a:extLst>
                    <a:ext uri="{FF2B5EF4-FFF2-40B4-BE49-F238E27FC236}">
                      <a16:creationId xmlns:a16="http://schemas.microsoft.com/office/drawing/2014/main" id="{2BFFDD53-8A34-BFD4-69C3-D99D25D9C84E}"/>
                    </a:ext>
                  </a:extLst>
                </p14:cNvPr>
                <p14:cNvContentPartPr/>
                <p14:nvPr/>
              </p14:nvContentPartPr>
              <p14:xfrm>
                <a:off x="6838492" y="1449382"/>
                <a:ext cx="52920" cy="199440"/>
              </p14:xfrm>
            </p:contentPart>
          </mc:Choice>
          <mc:Fallback>
            <p:pic>
              <p:nvPicPr>
                <p:cNvPr id="43" name="Ink 42">
                  <a:extLst>
                    <a:ext uri="{FF2B5EF4-FFF2-40B4-BE49-F238E27FC236}">
                      <a16:creationId xmlns:a16="http://schemas.microsoft.com/office/drawing/2014/main" id="{2BFFDD53-8A34-BFD4-69C3-D99D25D9C84E}"/>
                    </a:ext>
                  </a:extLst>
                </p:cNvPr>
                <p:cNvPicPr/>
                <p:nvPr/>
              </p:nvPicPr>
              <p:blipFill>
                <a:blip r:embed="rId75"/>
                <a:stretch>
                  <a:fillRect/>
                </a:stretch>
              </p:blipFill>
              <p:spPr>
                <a:xfrm>
                  <a:off x="6820852" y="1431382"/>
                  <a:ext cx="88560" cy="235080"/>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44" name="Ink 43">
                  <a:extLst>
                    <a:ext uri="{FF2B5EF4-FFF2-40B4-BE49-F238E27FC236}">
                      <a16:creationId xmlns:a16="http://schemas.microsoft.com/office/drawing/2014/main" id="{FC50F805-F198-AEA8-A4B0-86A979B3461B}"/>
                    </a:ext>
                  </a:extLst>
                </p14:cNvPr>
                <p14:cNvContentPartPr/>
                <p14:nvPr/>
              </p14:nvContentPartPr>
              <p14:xfrm>
                <a:off x="6904372" y="1535062"/>
                <a:ext cx="127800" cy="99360"/>
              </p14:xfrm>
            </p:contentPart>
          </mc:Choice>
          <mc:Fallback>
            <p:pic>
              <p:nvPicPr>
                <p:cNvPr id="44" name="Ink 43">
                  <a:extLst>
                    <a:ext uri="{FF2B5EF4-FFF2-40B4-BE49-F238E27FC236}">
                      <a16:creationId xmlns:a16="http://schemas.microsoft.com/office/drawing/2014/main" id="{FC50F805-F198-AEA8-A4B0-86A979B3461B}"/>
                    </a:ext>
                  </a:extLst>
                </p:cNvPr>
                <p:cNvPicPr/>
                <p:nvPr/>
              </p:nvPicPr>
              <p:blipFill>
                <a:blip r:embed="rId77"/>
                <a:stretch>
                  <a:fillRect/>
                </a:stretch>
              </p:blipFill>
              <p:spPr>
                <a:xfrm>
                  <a:off x="6886372" y="1517062"/>
                  <a:ext cx="163440" cy="135000"/>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45" name="Ink 44">
                  <a:extLst>
                    <a:ext uri="{FF2B5EF4-FFF2-40B4-BE49-F238E27FC236}">
                      <a16:creationId xmlns:a16="http://schemas.microsoft.com/office/drawing/2014/main" id="{9F95862F-330C-098D-50F7-C801EBCED33A}"/>
                    </a:ext>
                  </a:extLst>
                </p14:cNvPr>
                <p14:cNvContentPartPr/>
                <p14:nvPr/>
              </p14:nvContentPartPr>
              <p14:xfrm>
                <a:off x="7020652" y="1499422"/>
                <a:ext cx="153000" cy="133200"/>
              </p14:xfrm>
            </p:contentPart>
          </mc:Choice>
          <mc:Fallback>
            <p:pic>
              <p:nvPicPr>
                <p:cNvPr id="45" name="Ink 44">
                  <a:extLst>
                    <a:ext uri="{FF2B5EF4-FFF2-40B4-BE49-F238E27FC236}">
                      <a16:creationId xmlns:a16="http://schemas.microsoft.com/office/drawing/2014/main" id="{9F95862F-330C-098D-50F7-C801EBCED33A}"/>
                    </a:ext>
                  </a:extLst>
                </p:cNvPr>
                <p:cNvPicPr/>
                <p:nvPr/>
              </p:nvPicPr>
              <p:blipFill>
                <a:blip r:embed="rId79"/>
                <a:stretch>
                  <a:fillRect/>
                </a:stretch>
              </p:blipFill>
              <p:spPr>
                <a:xfrm>
                  <a:off x="7002652" y="1481422"/>
                  <a:ext cx="188640" cy="168840"/>
                </a:xfrm>
                <a:prstGeom prst="rect">
                  <a:avLst/>
                </a:prstGeom>
              </p:spPr>
            </p:pic>
          </mc:Fallback>
        </mc:AlternateContent>
        <mc:AlternateContent xmlns:mc="http://schemas.openxmlformats.org/markup-compatibility/2006">
          <mc:Choice xmlns:p14="http://schemas.microsoft.com/office/powerpoint/2010/main" Requires="p14">
            <p:contentPart p14:bwMode="auto" r:id="rId80">
              <p14:nvContentPartPr>
                <p14:cNvPr id="46" name="Ink 45">
                  <a:extLst>
                    <a:ext uri="{FF2B5EF4-FFF2-40B4-BE49-F238E27FC236}">
                      <a16:creationId xmlns:a16="http://schemas.microsoft.com/office/drawing/2014/main" id="{2EF21810-395A-96DA-B707-4E09AB629BCF}"/>
                    </a:ext>
                  </a:extLst>
                </p14:cNvPr>
                <p14:cNvContentPartPr/>
                <p14:nvPr/>
              </p14:nvContentPartPr>
              <p14:xfrm>
                <a:off x="7173292" y="1503022"/>
                <a:ext cx="100080" cy="115200"/>
              </p14:xfrm>
            </p:contentPart>
          </mc:Choice>
          <mc:Fallback>
            <p:pic>
              <p:nvPicPr>
                <p:cNvPr id="46" name="Ink 45">
                  <a:extLst>
                    <a:ext uri="{FF2B5EF4-FFF2-40B4-BE49-F238E27FC236}">
                      <a16:creationId xmlns:a16="http://schemas.microsoft.com/office/drawing/2014/main" id="{2EF21810-395A-96DA-B707-4E09AB629BCF}"/>
                    </a:ext>
                  </a:extLst>
                </p:cNvPr>
                <p:cNvPicPr/>
                <p:nvPr/>
              </p:nvPicPr>
              <p:blipFill>
                <a:blip r:embed="rId81"/>
                <a:stretch>
                  <a:fillRect/>
                </a:stretch>
              </p:blipFill>
              <p:spPr>
                <a:xfrm>
                  <a:off x="7155292" y="1485382"/>
                  <a:ext cx="135720" cy="150840"/>
                </a:xfrm>
                <a:prstGeom prst="rect">
                  <a:avLst/>
                </a:prstGeom>
              </p:spPr>
            </p:pic>
          </mc:Fallback>
        </mc:AlternateContent>
        <mc:AlternateContent xmlns:mc="http://schemas.openxmlformats.org/markup-compatibility/2006">
          <mc:Choice xmlns:p14="http://schemas.microsoft.com/office/powerpoint/2010/main" Requires="p14">
            <p:contentPart p14:bwMode="auto" r:id="rId82">
              <p14:nvContentPartPr>
                <p14:cNvPr id="47" name="Ink 46">
                  <a:extLst>
                    <a:ext uri="{FF2B5EF4-FFF2-40B4-BE49-F238E27FC236}">
                      <a16:creationId xmlns:a16="http://schemas.microsoft.com/office/drawing/2014/main" id="{95CDC113-08ED-62A6-AEE3-451AD4A6B50C}"/>
                    </a:ext>
                  </a:extLst>
                </p14:cNvPr>
                <p14:cNvContentPartPr/>
                <p14:nvPr/>
              </p14:nvContentPartPr>
              <p14:xfrm>
                <a:off x="7290652" y="1330582"/>
                <a:ext cx="161280" cy="284040"/>
              </p14:xfrm>
            </p:contentPart>
          </mc:Choice>
          <mc:Fallback>
            <p:pic>
              <p:nvPicPr>
                <p:cNvPr id="47" name="Ink 46">
                  <a:extLst>
                    <a:ext uri="{FF2B5EF4-FFF2-40B4-BE49-F238E27FC236}">
                      <a16:creationId xmlns:a16="http://schemas.microsoft.com/office/drawing/2014/main" id="{95CDC113-08ED-62A6-AEE3-451AD4A6B50C}"/>
                    </a:ext>
                  </a:extLst>
                </p:cNvPr>
                <p:cNvPicPr/>
                <p:nvPr/>
              </p:nvPicPr>
              <p:blipFill>
                <a:blip r:embed="rId83"/>
                <a:stretch>
                  <a:fillRect/>
                </a:stretch>
              </p:blipFill>
              <p:spPr>
                <a:xfrm>
                  <a:off x="7273012" y="1312582"/>
                  <a:ext cx="196920" cy="319680"/>
                </a:xfrm>
                <a:prstGeom prst="rect">
                  <a:avLst/>
                </a:prstGeom>
              </p:spPr>
            </p:pic>
          </mc:Fallback>
        </mc:AlternateContent>
        <mc:AlternateContent xmlns:mc="http://schemas.openxmlformats.org/markup-compatibility/2006">
          <mc:Choice xmlns:p14="http://schemas.microsoft.com/office/powerpoint/2010/main" Requires="p14">
            <p:contentPart p14:bwMode="auto" r:id="rId84">
              <p14:nvContentPartPr>
                <p14:cNvPr id="48" name="Ink 47">
                  <a:extLst>
                    <a:ext uri="{FF2B5EF4-FFF2-40B4-BE49-F238E27FC236}">
                      <a16:creationId xmlns:a16="http://schemas.microsoft.com/office/drawing/2014/main" id="{053853A4-6F60-ED7E-24CB-857D8D8AE829}"/>
                    </a:ext>
                  </a:extLst>
                </p14:cNvPr>
                <p14:cNvContentPartPr/>
                <p14:nvPr/>
              </p14:nvContentPartPr>
              <p14:xfrm>
                <a:off x="7522852" y="1521742"/>
                <a:ext cx="27720" cy="75240"/>
              </p14:xfrm>
            </p:contentPart>
          </mc:Choice>
          <mc:Fallback>
            <p:pic>
              <p:nvPicPr>
                <p:cNvPr id="48" name="Ink 47">
                  <a:extLst>
                    <a:ext uri="{FF2B5EF4-FFF2-40B4-BE49-F238E27FC236}">
                      <a16:creationId xmlns:a16="http://schemas.microsoft.com/office/drawing/2014/main" id="{053853A4-6F60-ED7E-24CB-857D8D8AE829}"/>
                    </a:ext>
                  </a:extLst>
                </p:cNvPr>
                <p:cNvPicPr/>
                <p:nvPr/>
              </p:nvPicPr>
              <p:blipFill>
                <a:blip r:embed="rId85"/>
                <a:stretch>
                  <a:fillRect/>
                </a:stretch>
              </p:blipFill>
              <p:spPr>
                <a:xfrm>
                  <a:off x="7505212" y="1504102"/>
                  <a:ext cx="63360" cy="110880"/>
                </a:xfrm>
                <a:prstGeom prst="rect">
                  <a:avLst/>
                </a:prstGeom>
              </p:spPr>
            </p:pic>
          </mc:Fallback>
        </mc:AlternateContent>
        <mc:AlternateContent xmlns:mc="http://schemas.openxmlformats.org/markup-compatibility/2006">
          <mc:Choice xmlns:p14="http://schemas.microsoft.com/office/powerpoint/2010/main" Requires="p14">
            <p:contentPart p14:bwMode="auto" r:id="rId86">
              <p14:nvContentPartPr>
                <p14:cNvPr id="49" name="Ink 48">
                  <a:extLst>
                    <a:ext uri="{FF2B5EF4-FFF2-40B4-BE49-F238E27FC236}">
                      <a16:creationId xmlns:a16="http://schemas.microsoft.com/office/drawing/2014/main" id="{8C2470C4-5EB3-D7A1-7380-2F0637DC083C}"/>
                    </a:ext>
                  </a:extLst>
                </p14:cNvPr>
                <p14:cNvContentPartPr/>
                <p14:nvPr/>
              </p14:nvContentPartPr>
              <p14:xfrm>
                <a:off x="7538332" y="1378822"/>
                <a:ext cx="7200" cy="30240"/>
              </p14:xfrm>
            </p:contentPart>
          </mc:Choice>
          <mc:Fallback>
            <p:pic>
              <p:nvPicPr>
                <p:cNvPr id="49" name="Ink 48">
                  <a:extLst>
                    <a:ext uri="{FF2B5EF4-FFF2-40B4-BE49-F238E27FC236}">
                      <a16:creationId xmlns:a16="http://schemas.microsoft.com/office/drawing/2014/main" id="{8C2470C4-5EB3-D7A1-7380-2F0637DC083C}"/>
                    </a:ext>
                  </a:extLst>
                </p:cNvPr>
                <p:cNvPicPr/>
                <p:nvPr/>
              </p:nvPicPr>
              <p:blipFill>
                <a:blip r:embed="rId87"/>
                <a:stretch>
                  <a:fillRect/>
                </a:stretch>
              </p:blipFill>
              <p:spPr>
                <a:xfrm>
                  <a:off x="7520332" y="1360822"/>
                  <a:ext cx="42840" cy="65880"/>
                </a:xfrm>
                <a:prstGeom prst="rect">
                  <a:avLst/>
                </a:prstGeom>
              </p:spPr>
            </p:pic>
          </mc:Fallback>
        </mc:AlternateContent>
        <mc:AlternateContent xmlns:mc="http://schemas.openxmlformats.org/markup-compatibility/2006">
          <mc:Choice xmlns:p14="http://schemas.microsoft.com/office/powerpoint/2010/main" Requires="p14">
            <p:contentPart p14:bwMode="auto" r:id="rId88">
              <p14:nvContentPartPr>
                <p14:cNvPr id="50" name="Ink 49">
                  <a:extLst>
                    <a:ext uri="{FF2B5EF4-FFF2-40B4-BE49-F238E27FC236}">
                      <a16:creationId xmlns:a16="http://schemas.microsoft.com/office/drawing/2014/main" id="{F71E0F71-246E-2669-DD2F-A0725990B926}"/>
                    </a:ext>
                  </a:extLst>
                </p14:cNvPr>
                <p14:cNvContentPartPr/>
                <p14:nvPr/>
              </p14:nvContentPartPr>
              <p14:xfrm>
                <a:off x="7608532" y="1361902"/>
                <a:ext cx="154440" cy="245520"/>
              </p14:xfrm>
            </p:contentPart>
          </mc:Choice>
          <mc:Fallback>
            <p:pic>
              <p:nvPicPr>
                <p:cNvPr id="50" name="Ink 49">
                  <a:extLst>
                    <a:ext uri="{FF2B5EF4-FFF2-40B4-BE49-F238E27FC236}">
                      <a16:creationId xmlns:a16="http://schemas.microsoft.com/office/drawing/2014/main" id="{F71E0F71-246E-2669-DD2F-A0725990B926}"/>
                    </a:ext>
                  </a:extLst>
                </p:cNvPr>
                <p:cNvPicPr/>
                <p:nvPr/>
              </p:nvPicPr>
              <p:blipFill>
                <a:blip r:embed="rId89"/>
                <a:stretch>
                  <a:fillRect/>
                </a:stretch>
              </p:blipFill>
              <p:spPr>
                <a:xfrm>
                  <a:off x="7590532" y="1344262"/>
                  <a:ext cx="190080" cy="281160"/>
                </a:xfrm>
                <a:prstGeom prst="rect">
                  <a:avLst/>
                </a:prstGeom>
              </p:spPr>
            </p:pic>
          </mc:Fallback>
        </mc:AlternateContent>
        <mc:AlternateContent xmlns:mc="http://schemas.openxmlformats.org/markup-compatibility/2006">
          <mc:Choice xmlns:p14="http://schemas.microsoft.com/office/powerpoint/2010/main" Requires="p14">
            <p:contentPart p14:bwMode="auto" r:id="rId90">
              <p14:nvContentPartPr>
                <p14:cNvPr id="51" name="Ink 50">
                  <a:extLst>
                    <a:ext uri="{FF2B5EF4-FFF2-40B4-BE49-F238E27FC236}">
                      <a16:creationId xmlns:a16="http://schemas.microsoft.com/office/drawing/2014/main" id="{00396AD6-081E-A348-60D3-0EFF12AE3E8D}"/>
                    </a:ext>
                  </a:extLst>
                </p14:cNvPr>
                <p14:cNvContentPartPr/>
                <p14:nvPr/>
              </p14:nvContentPartPr>
              <p14:xfrm>
                <a:off x="6724012" y="1105582"/>
                <a:ext cx="1239120" cy="666720"/>
              </p14:xfrm>
            </p:contentPart>
          </mc:Choice>
          <mc:Fallback>
            <p:pic>
              <p:nvPicPr>
                <p:cNvPr id="51" name="Ink 50">
                  <a:extLst>
                    <a:ext uri="{FF2B5EF4-FFF2-40B4-BE49-F238E27FC236}">
                      <a16:creationId xmlns:a16="http://schemas.microsoft.com/office/drawing/2014/main" id="{00396AD6-081E-A348-60D3-0EFF12AE3E8D}"/>
                    </a:ext>
                  </a:extLst>
                </p:cNvPr>
                <p:cNvPicPr/>
                <p:nvPr/>
              </p:nvPicPr>
              <p:blipFill>
                <a:blip r:embed="rId91"/>
                <a:stretch>
                  <a:fillRect/>
                </a:stretch>
              </p:blipFill>
              <p:spPr>
                <a:xfrm>
                  <a:off x="6706372" y="1087942"/>
                  <a:ext cx="1274760" cy="702360"/>
                </a:xfrm>
                <a:prstGeom prst="rect">
                  <a:avLst/>
                </a:prstGeom>
              </p:spPr>
            </p:pic>
          </mc:Fallback>
        </mc:AlternateContent>
        <mc:AlternateContent xmlns:mc="http://schemas.openxmlformats.org/markup-compatibility/2006">
          <mc:Choice xmlns:p14="http://schemas.microsoft.com/office/powerpoint/2010/main" Requires="p14">
            <p:contentPart p14:bwMode="auto" r:id="rId92">
              <p14:nvContentPartPr>
                <p14:cNvPr id="52" name="Ink 51">
                  <a:extLst>
                    <a:ext uri="{FF2B5EF4-FFF2-40B4-BE49-F238E27FC236}">
                      <a16:creationId xmlns:a16="http://schemas.microsoft.com/office/drawing/2014/main" id="{D28952CF-F871-3189-630F-2F08E97365BC}"/>
                    </a:ext>
                  </a:extLst>
                </p14:cNvPr>
                <p14:cNvContentPartPr/>
                <p14:nvPr/>
              </p14:nvContentPartPr>
              <p14:xfrm>
                <a:off x="7032532" y="1213582"/>
                <a:ext cx="529560" cy="477720"/>
              </p14:xfrm>
            </p:contentPart>
          </mc:Choice>
          <mc:Fallback>
            <p:pic>
              <p:nvPicPr>
                <p:cNvPr id="52" name="Ink 51">
                  <a:extLst>
                    <a:ext uri="{FF2B5EF4-FFF2-40B4-BE49-F238E27FC236}">
                      <a16:creationId xmlns:a16="http://schemas.microsoft.com/office/drawing/2014/main" id="{D28952CF-F871-3189-630F-2F08E97365BC}"/>
                    </a:ext>
                  </a:extLst>
                </p:cNvPr>
                <p:cNvPicPr/>
                <p:nvPr/>
              </p:nvPicPr>
              <p:blipFill>
                <a:blip r:embed="rId93"/>
                <a:stretch>
                  <a:fillRect/>
                </a:stretch>
              </p:blipFill>
              <p:spPr>
                <a:xfrm>
                  <a:off x="7014892" y="1195942"/>
                  <a:ext cx="565200" cy="513360"/>
                </a:xfrm>
                <a:prstGeom prst="rect">
                  <a:avLst/>
                </a:prstGeom>
              </p:spPr>
            </p:pic>
          </mc:Fallback>
        </mc:AlternateContent>
        <mc:AlternateContent xmlns:mc="http://schemas.openxmlformats.org/markup-compatibility/2006">
          <mc:Choice xmlns:p14="http://schemas.microsoft.com/office/powerpoint/2010/main" Requires="p14">
            <p:contentPart p14:bwMode="auto" r:id="rId94">
              <p14:nvContentPartPr>
                <p14:cNvPr id="53" name="Ink 52">
                  <a:extLst>
                    <a:ext uri="{FF2B5EF4-FFF2-40B4-BE49-F238E27FC236}">
                      <a16:creationId xmlns:a16="http://schemas.microsoft.com/office/drawing/2014/main" id="{3C27BE93-4851-022F-0E1E-B423E68CC366}"/>
                    </a:ext>
                  </a:extLst>
                </p14:cNvPr>
                <p14:cNvContentPartPr/>
                <p14:nvPr/>
              </p14:nvContentPartPr>
              <p14:xfrm>
                <a:off x="6978532" y="1269382"/>
                <a:ext cx="526680" cy="406440"/>
              </p14:xfrm>
            </p:contentPart>
          </mc:Choice>
          <mc:Fallback>
            <p:pic>
              <p:nvPicPr>
                <p:cNvPr id="53" name="Ink 52">
                  <a:extLst>
                    <a:ext uri="{FF2B5EF4-FFF2-40B4-BE49-F238E27FC236}">
                      <a16:creationId xmlns:a16="http://schemas.microsoft.com/office/drawing/2014/main" id="{3C27BE93-4851-022F-0E1E-B423E68CC366}"/>
                    </a:ext>
                  </a:extLst>
                </p:cNvPr>
                <p:cNvPicPr/>
                <p:nvPr/>
              </p:nvPicPr>
              <p:blipFill>
                <a:blip r:embed="rId95"/>
                <a:stretch>
                  <a:fillRect/>
                </a:stretch>
              </p:blipFill>
              <p:spPr>
                <a:xfrm>
                  <a:off x="6960892" y="1251742"/>
                  <a:ext cx="562320" cy="442080"/>
                </a:xfrm>
                <a:prstGeom prst="rect">
                  <a:avLst/>
                </a:prstGeom>
              </p:spPr>
            </p:pic>
          </mc:Fallback>
        </mc:AlternateContent>
        <mc:AlternateContent xmlns:mc="http://schemas.openxmlformats.org/markup-compatibility/2006">
          <mc:Choice xmlns:p14="http://schemas.microsoft.com/office/powerpoint/2010/main" Requires="p14">
            <p:contentPart p14:bwMode="auto" r:id="rId96">
              <p14:nvContentPartPr>
                <p14:cNvPr id="55" name="Ink 54">
                  <a:extLst>
                    <a:ext uri="{FF2B5EF4-FFF2-40B4-BE49-F238E27FC236}">
                      <a16:creationId xmlns:a16="http://schemas.microsoft.com/office/drawing/2014/main" id="{FA6723A4-7C14-8E58-38CE-6093B853BE4F}"/>
                    </a:ext>
                  </a:extLst>
                </p14:cNvPr>
                <p14:cNvContentPartPr/>
                <p14:nvPr/>
              </p14:nvContentPartPr>
              <p14:xfrm>
                <a:off x="5971252" y="1756462"/>
                <a:ext cx="172080" cy="165240"/>
              </p14:xfrm>
            </p:contentPart>
          </mc:Choice>
          <mc:Fallback>
            <p:pic>
              <p:nvPicPr>
                <p:cNvPr id="55" name="Ink 54">
                  <a:extLst>
                    <a:ext uri="{FF2B5EF4-FFF2-40B4-BE49-F238E27FC236}">
                      <a16:creationId xmlns:a16="http://schemas.microsoft.com/office/drawing/2014/main" id="{FA6723A4-7C14-8E58-38CE-6093B853BE4F}"/>
                    </a:ext>
                  </a:extLst>
                </p:cNvPr>
                <p:cNvPicPr/>
                <p:nvPr/>
              </p:nvPicPr>
              <p:blipFill>
                <a:blip r:embed="rId97"/>
                <a:stretch>
                  <a:fillRect/>
                </a:stretch>
              </p:blipFill>
              <p:spPr>
                <a:xfrm>
                  <a:off x="5953612" y="1738462"/>
                  <a:ext cx="207720" cy="200880"/>
                </a:xfrm>
                <a:prstGeom prst="rect">
                  <a:avLst/>
                </a:prstGeom>
              </p:spPr>
            </p:pic>
          </mc:Fallback>
        </mc:AlternateContent>
        <mc:AlternateContent xmlns:mc="http://schemas.openxmlformats.org/markup-compatibility/2006">
          <mc:Choice xmlns:p14="http://schemas.microsoft.com/office/powerpoint/2010/main" Requires="p14">
            <p:contentPart p14:bwMode="auto" r:id="rId98">
              <p14:nvContentPartPr>
                <p14:cNvPr id="56" name="Ink 55">
                  <a:extLst>
                    <a:ext uri="{FF2B5EF4-FFF2-40B4-BE49-F238E27FC236}">
                      <a16:creationId xmlns:a16="http://schemas.microsoft.com/office/drawing/2014/main" id="{954D0237-2878-EAE1-0C71-7ED6B5BB4235}"/>
                    </a:ext>
                  </a:extLst>
                </p14:cNvPr>
                <p14:cNvContentPartPr/>
                <p14:nvPr/>
              </p14:nvContentPartPr>
              <p14:xfrm>
                <a:off x="6178972" y="1803262"/>
                <a:ext cx="29520" cy="121680"/>
              </p14:xfrm>
            </p:contentPart>
          </mc:Choice>
          <mc:Fallback>
            <p:pic>
              <p:nvPicPr>
                <p:cNvPr id="56" name="Ink 55">
                  <a:extLst>
                    <a:ext uri="{FF2B5EF4-FFF2-40B4-BE49-F238E27FC236}">
                      <a16:creationId xmlns:a16="http://schemas.microsoft.com/office/drawing/2014/main" id="{954D0237-2878-EAE1-0C71-7ED6B5BB4235}"/>
                    </a:ext>
                  </a:extLst>
                </p:cNvPr>
                <p:cNvPicPr/>
                <p:nvPr/>
              </p:nvPicPr>
              <p:blipFill>
                <a:blip r:embed="rId99"/>
                <a:stretch>
                  <a:fillRect/>
                </a:stretch>
              </p:blipFill>
              <p:spPr>
                <a:xfrm>
                  <a:off x="6161332" y="1785622"/>
                  <a:ext cx="65160" cy="157320"/>
                </a:xfrm>
                <a:prstGeom prst="rect">
                  <a:avLst/>
                </a:prstGeom>
              </p:spPr>
            </p:pic>
          </mc:Fallback>
        </mc:AlternateContent>
        <mc:AlternateContent xmlns:mc="http://schemas.openxmlformats.org/markup-compatibility/2006">
          <mc:Choice xmlns:p14="http://schemas.microsoft.com/office/powerpoint/2010/main" Requires="p14">
            <p:contentPart p14:bwMode="auto" r:id="rId100">
              <p14:nvContentPartPr>
                <p14:cNvPr id="57" name="Ink 56">
                  <a:extLst>
                    <a:ext uri="{FF2B5EF4-FFF2-40B4-BE49-F238E27FC236}">
                      <a16:creationId xmlns:a16="http://schemas.microsoft.com/office/drawing/2014/main" id="{8AEF27F4-8144-B032-86D6-36DD8109B4C4}"/>
                    </a:ext>
                  </a:extLst>
                </p14:cNvPr>
                <p14:cNvContentPartPr/>
                <p14:nvPr/>
              </p14:nvContentPartPr>
              <p14:xfrm>
                <a:off x="5763532" y="1639822"/>
                <a:ext cx="533880" cy="440640"/>
              </p14:xfrm>
            </p:contentPart>
          </mc:Choice>
          <mc:Fallback>
            <p:pic>
              <p:nvPicPr>
                <p:cNvPr id="57" name="Ink 56">
                  <a:extLst>
                    <a:ext uri="{FF2B5EF4-FFF2-40B4-BE49-F238E27FC236}">
                      <a16:creationId xmlns:a16="http://schemas.microsoft.com/office/drawing/2014/main" id="{8AEF27F4-8144-B032-86D6-36DD8109B4C4}"/>
                    </a:ext>
                  </a:extLst>
                </p:cNvPr>
                <p:cNvPicPr/>
                <p:nvPr/>
              </p:nvPicPr>
              <p:blipFill>
                <a:blip r:embed="rId101"/>
                <a:stretch>
                  <a:fillRect/>
                </a:stretch>
              </p:blipFill>
              <p:spPr>
                <a:xfrm>
                  <a:off x="5745532" y="1622182"/>
                  <a:ext cx="569520" cy="476280"/>
                </a:xfrm>
                <a:prstGeom prst="rect">
                  <a:avLst/>
                </a:prstGeom>
              </p:spPr>
            </p:pic>
          </mc:Fallback>
        </mc:AlternateContent>
        <mc:AlternateContent xmlns:mc="http://schemas.openxmlformats.org/markup-compatibility/2006">
          <mc:Choice xmlns:p14="http://schemas.microsoft.com/office/powerpoint/2010/main" Requires="p14">
            <p:contentPart p14:bwMode="auto" r:id="rId102">
              <p14:nvContentPartPr>
                <p14:cNvPr id="59" name="Ink 58">
                  <a:extLst>
                    <a:ext uri="{FF2B5EF4-FFF2-40B4-BE49-F238E27FC236}">
                      <a16:creationId xmlns:a16="http://schemas.microsoft.com/office/drawing/2014/main" id="{BC4D816F-039F-5745-6939-CBA4B0866836}"/>
                    </a:ext>
                  </a:extLst>
                </p14:cNvPr>
                <p14:cNvContentPartPr/>
                <p14:nvPr/>
              </p14:nvContentPartPr>
              <p14:xfrm>
                <a:off x="7134772" y="1999102"/>
                <a:ext cx="133200" cy="165240"/>
              </p14:xfrm>
            </p:contentPart>
          </mc:Choice>
          <mc:Fallback>
            <p:pic>
              <p:nvPicPr>
                <p:cNvPr id="59" name="Ink 58">
                  <a:extLst>
                    <a:ext uri="{FF2B5EF4-FFF2-40B4-BE49-F238E27FC236}">
                      <a16:creationId xmlns:a16="http://schemas.microsoft.com/office/drawing/2014/main" id="{BC4D816F-039F-5745-6939-CBA4B0866836}"/>
                    </a:ext>
                  </a:extLst>
                </p:cNvPr>
                <p:cNvPicPr/>
                <p:nvPr/>
              </p:nvPicPr>
              <p:blipFill>
                <a:blip r:embed="rId103"/>
                <a:stretch>
                  <a:fillRect/>
                </a:stretch>
              </p:blipFill>
              <p:spPr>
                <a:xfrm>
                  <a:off x="7116772" y="1981102"/>
                  <a:ext cx="168840" cy="200880"/>
                </a:xfrm>
                <a:prstGeom prst="rect">
                  <a:avLst/>
                </a:prstGeom>
              </p:spPr>
            </p:pic>
          </mc:Fallback>
        </mc:AlternateContent>
        <mc:AlternateContent xmlns:mc="http://schemas.openxmlformats.org/markup-compatibility/2006">
          <mc:Choice xmlns:p14="http://schemas.microsoft.com/office/powerpoint/2010/main" Requires="p14">
            <p:contentPart p14:bwMode="auto" r:id="rId104">
              <p14:nvContentPartPr>
                <p14:cNvPr id="60" name="Ink 59">
                  <a:extLst>
                    <a:ext uri="{FF2B5EF4-FFF2-40B4-BE49-F238E27FC236}">
                      <a16:creationId xmlns:a16="http://schemas.microsoft.com/office/drawing/2014/main" id="{3130B2DE-0DBF-2156-86F6-D067DF58CCE4}"/>
                    </a:ext>
                  </a:extLst>
                </p14:cNvPr>
                <p14:cNvContentPartPr/>
                <p14:nvPr/>
              </p14:nvContentPartPr>
              <p14:xfrm>
                <a:off x="7316212" y="2047702"/>
                <a:ext cx="29520" cy="128880"/>
              </p14:xfrm>
            </p:contentPart>
          </mc:Choice>
          <mc:Fallback>
            <p:pic>
              <p:nvPicPr>
                <p:cNvPr id="60" name="Ink 59">
                  <a:extLst>
                    <a:ext uri="{FF2B5EF4-FFF2-40B4-BE49-F238E27FC236}">
                      <a16:creationId xmlns:a16="http://schemas.microsoft.com/office/drawing/2014/main" id="{3130B2DE-0DBF-2156-86F6-D067DF58CCE4}"/>
                    </a:ext>
                  </a:extLst>
                </p:cNvPr>
                <p:cNvPicPr/>
                <p:nvPr/>
              </p:nvPicPr>
              <p:blipFill>
                <a:blip r:embed="rId105"/>
                <a:stretch>
                  <a:fillRect/>
                </a:stretch>
              </p:blipFill>
              <p:spPr>
                <a:xfrm>
                  <a:off x="7298572" y="2030062"/>
                  <a:ext cx="65160" cy="164520"/>
                </a:xfrm>
                <a:prstGeom prst="rect">
                  <a:avLst/>
                </a:prstGeom>
              </p:spPr>
            </p:pic>
          </mc:Fallback>
        </mc:AlternateContent>
        <mc:AlternateContent xmlns:mc="http://schemas.openxmlformats.org/markup-compatibility/2006">
          <mc:Choice xmlns:p14="http://schemas.microsoft.com/office/powerpoint/2010/main" Requires="p14">
            <p:contentPart p14:bwMode="auto" r:id="rId106">
              <p14:nvContentPartPr>
                <p14:cNvPr id="61" name="Ink 60">
                  <a:extLst>
                    <a:ext uri="{FF2B5EF4-FFF2-40B4-BE49-F238E27FC236}">
                      <a16:creationId xmlns:a16="http://schemas.microsoft.com/office/drawing/2014/main" id="{BACACDBB-2F0C-E8AD-64D9-1154A4782DCB}"/>
                    </a:ext>
                  </a:extLst>
                </p14:cNvPr>
                <p14:cNvContentPartPr/>
                <p14:nvPr/>
              </p14:nvContentPartPr>
              <p14:xfrm>
                <a:off x="7058452" y="1894702"/>
                <a:ext cx="393840" cy="345960"/>
              </p14:xfrm>
            </p:contentPart>
          </mc:Choice>
          <mc:Fallback>
            <p:pic>
              <p:nvPicPr>
                <p:cNvPr id="61" name="Ink 60">
                  <a:extLst>
                    <a:ext uri="{FF2B5EF4-FFF2-40B4-BE49-F238E27FC236}">
                      <a16:creationId xmlns:a16="http://schemas.microsoft.com/office/drawing/2014/main" id="{BACACDBB-2F0C-E8AD-64D9-1154A4782DCB}"/>
                    </a:ext>
                  </a:extLst>
                </p:cNvPr>
                <p:cNvPicPr/>
                <p:nvPr/>
              </p:nvPicPr>
              <p:blipFill>
                <a:blip r:embed="rId107"/>
                <a:stretch>
                  <a:fillRect/>
                </a:stretch>
              </p:blipFill>
              <p:spPr>
                <a:xfrm>
                  <a:off x="7040452" y="1876702"/>
                  <a:ext cx="429480" cy="381600"/>
                </a:xfrm>
                <a:prstGeom prst="rect">
                  <a:avLst/>
                </a:prstGeom>
              </p:spPr>
            </p:pic>
          </mc:Fallback>
        </mc:AlternateContent>
        <mc:AlternateContent xmlns:mc="http://schemas.openxmlformats.org/markup-compatibility/2006">
          <mc:Choice xmlns:p14="http://schemas.microsoft.com/office/powerpoint/2010/main" Requires="p14">
            <p:contentPart p14:bwMode="auto" r:id="rId108">
              <p14:nvContentPartPr>
                <p14:cNvPr id="62" name="Ink 61">
                  <a:extLst>
                    <a:ext uri="{FF2B5EF4-FFF2-40B4-BE49-F238E27FC236}">
                      <a16:creationId xmlns:a16="http://schemas.microsoft.com/office/drawing/2014/main" id="{BD6558BA-CD43-1F07-7AA6-6E0BE4328F3C}"/>
                    </a:ext>
                  </a:extLst>
                </p14:cNvPr>
                <p14:cNvContentPartPr/>
                <p14:nvPr/>
              </p14:nvContentPartPr>
              <p14:xfrm>
                <a:off x="2740252" y="971302"/>
                <a:ext cx="4376160" cy="1045080"/>
              </p14:xfrm>
            </p:contentPart>
          </mc:Choice>
          <mc:Fallback>
            <p:pic>
              <p:nvPicPr>
                <p:cNvPr id="62" name="Ink 61">
                  <a:extLst>
                    <a:ext uri="{FF2B5EF4-FFF2-40B4-BE49-F238E27FC236}">
                      <a16:creationId xmlns:a16="http://schemas.microsoft.com/office/drawing/2014/main" id="{BD6558BA-CD43-1F07-7AA6-6E0BE4328F3C}"/>
                    </a:ext>
                  </a:extLst>
                </p:cNvPr>
                <p:cNvPicPr/>
                <p:nvPr/>
              </p:nvPicPr>
              <p:blipFill>
                <a:blip r:embed="rId109"/>
                <a:stretch>
                  <a:fillRect/>
                </a:stretch>
              </p:blipFill>
              <p:spPr>
                <a:xfrm>
                  <a:off x="2722612" y="953302"/>
                  <a:ext cx="4411800" cy="1080720"/>
                </a:xfrm>
                <a:prstGeom prst="rect">
                  <a:avLst/>
                </a:prstGeom>
              </p:spPr>
            </p:pic>
          </mc:Fallback>
        </mc:AlternateContent>
        <mc:AlternateContent xmlns:mc="http://schemas.openxmlformats.org/markup-compatibility/2006">
          <mc:Choice xmlns:p14="http://schemas.microsoft.com/office/powerpoint/2010/main" Requires="p14">
            <p:contentPart p14:bwMode="auto" r:id="rId110">
              <p14:nvContentPartPr>
                <p14:cNvPr id="63" name="Ink 62">
                  <a:extLst>
                    <a:ext uri="{FF2B5EF4-FFF2-40B4-BE49-F238E27FC236}">
                      <a16:creationId xmlns:a16="http://schemas.microsoft.com/office/drawing/2014/main" id="{FD8136C8-5E71-F3E5-5D8D-82E4612B05F4}"/>
                    </a:ext>
                  </a:extLst>
                </p14:cNvPr>
                <p14:cNvContentPartPr/>
                <p14:nvPr/>
              </p14:nvContentPartPr>
              <p14:xfrm>
                <a:off x="2660692" y="1129702"/>
                <a:ext cx="135360" cy="186840"/>
              </p14:xfrm>
            </p:contentPart>
          </mc:Choice>
          <mc:Fallback>
            <p:pic>
              <p:nvPicPr>
                <p:cNvPr id="63" name="Ink 62">
                  <a:extLst>
                    <a:ext uri="{FF2B5EF4-FFF2-40B4-BE49-F238E27FC236}">
                      <a16:creationId xmlns:a16="http://schemas.microsoft.com/office/drawing/2014/main" id="{FD8136C8-5E71-F3E5-5D8D-82E4612B05F4}"/>
                    </a:ext>
                  </a:extLst>
                </p:cNvPr>
                <p:cNvPicPr/>
                <p:nvPr/>
              </p:nvPicPr>
              <p:blipFill>
                <a:blip r:embed="rId111"/>
                <a:stretch>
                  <a:fillRect/>
                </a:stretch>
              </p:blipFill>
              <p:spPr>
                <a:xfrm>
                  <a:off x="2643052" y="1112062"/>
                  <a:ext cx="171000" cy="222480"/>
                </a:xfrm>
                <a:prstGeom prst="rect">
                  <a:avLst/>
                </a:prstGeom>
              </p:spPr>
            </p:pic>
          </mc:Fallback>
        </mc:AlternateContent>
        <mc:AlternateContent xmlns:mc="http://schemas.openxmlformats.org/markup-compatibility/2006">
          <mc:Choice xmlns:p14="http://schemas.microsoft.com/office/powerpoint/2010/main" Requires="p14">
            <p:contentPart p14:bwMode="auto" r:id="rId112">
              <p14:nvContentPartPr>
                <p14:cNvPr id="64" name="Ink 63">
                  <a:extLst>
                    <a:ext uri="{FF2B5EF4-FFF2-40B4-BE49-F238E27FC236}">
                      <a16:creationId xmlns:a16="http://schemas.microsoft.com/office/drawing/2014/main" id="{B010D015-BEB4-F379-6311-E36231C17D7E}"/>
                    </a:ext>
                  </a:extLst>
                </p14:cNvPr>
                <p14:cNvContentPartPr/>
                <p14:nvPr/>
              </p14:nvContentPartPr>
              <p14:xfrm>
                <a:off x="2598412" y="775462"/>
                <a:ext cx="165600" cy="306000"/>
              </p14:xfrm>
            </p:contentPart>
          </mc:Choice>
          <mc:Fallback>
            <p:pic>
              <p:nvPicPr>
                <p:cNvPr id="64" name="Ink 63">
                  <a:extLst>
                    <a:ext uri="{FF2B5EF4-FFF2-40B4-BE49-F238E27FC236}">
                      <a16:creationId xmlns:a16="http://schemas.microsoft.com/office/drawing/2014/main" id="{B010D015-BEB4-F379-6311-E36231C17D7E}"/>
                    </a:ext>
                  </a:extLst>
                </p:cNvPr>
                <p:cNvPicPr/>
                <p:nvPr/>
              </p:nvPicPr>
              <p:blipFill>
                <a:blip r:embed="rId113"/>
                <a:stretch>
                  <a:fillRect/>
                </a:stretch>
              </p:blipFill>
              <p:spPr>
                <a:xfrm>
                  <a:off x="2580412" y="757462"/>
                  <a:ext cx="201240" cy="341640"/>
                </a:xfrm>
                <a:prstGeom prst="rect">
                  <a:avLst/>
                </a:prstGeom>
              </p:spPr>
            </p:pic>
          </mc:Fallback>
        </mc:AlternateContent>
        <mc:AlternateContent xmlns:mc="http://schemas.openxmlformats.org/markup-compatibility/2006">
          <mc:Choice xmlns:p14="http://schemas.microsoft.com/office/powerpoint/2010/main" Requires="p14">
            <p:contentPart p14:bwMode="auto" r:id="rId114">
              <p14:nvContentPartPr>
                <p14:cNvPr id="65" name="Ink 64">
                  <a:extLst>
                    <a:ext uri="{FF2B5EF4-FFF2-40B4-BE49-F238E27FC236}">
                      <a16:creationId xmlns:a16="http://schemas.microsoft.com/office/drawing/2014/main" id="{C1797111-ACED-C97E-10B3-31675A5D578F}"/>
                    </a:ext>
                  </a:extLst>
                </p14:cNvPr>
                <p14:cNvContentPartPr/>
                <p14:nvPr/>
              </p14:nvContentPartPr>
              <p14:xfrm>
                <a:off x="2771212" y="1162822"/>
                <a:ext cx="20520" cy="28440"/>
              </p14:xfrm>
            </p:contentPart>
          </mc:Choice>
          <mc:Fallback>
            <p:pic>
              <p:nvPicPr>
                <p:cNvPr id="65" name="Ink 64">
                  <a:extLst>
                    <a:ext uri="{FF2B5EF4-FFF2-40B4-BE49-F238E27FC236}">
                      <a16:creationId xmlns:a16="http://schemas.microsoft.com/office/drawing/2014/main" id="{C1797111-ACED-C97E-10B3-31675A5D578F}"/>
                    </a:ext>
                  </a:extLst>
                </p:cNvPr>
                <p:cNvPicPr/>
                <p:nvPr/>
              </p:nvPicPr>
              <p:blipFill>
                <a:blip r:embed="rId115"/>
                <a:stretch>
                  <a:fillRect/>
                </a:stretch>
              </p:blipFill>
              <p:spPr>
                <a:xfrm>
                  <a:off x="2753212" y="1144822"/>
                  <a:ext cx="56160" cy="64080"/>
                </a:xfrm>
                <a:prstGeom prst="rect">
                  <a:avLst/>
                </a:prstGeom>
              </p:spPr>
            </p:pic>
          </mc:Fallback>
        </mc:AlternateContent>
        <mc:AlternateContent xmlns:mc="http://schemas.openxmlformats.org/markup-compatibility/2006">
          <mc:Choice xmlns:p14="http://schemas.microsoft.com/office/powerpoint/2010/main" Requires="p14">
            <p:contentPart p14:bwMode="auto" r:id="rId116">
              <p14:nvContentPartPr>
                <p14:cNvPr id="86" name="Ink 85">
                  <a:extLst>
                    <a:ext uri="{FF2B5EF4-FFF2-40B4-BE49-F238E27FC236}">
                      <a16:creationId xmlns:a16="http://schemas.microsoft.com/office/drawing/2014/main" id="{A1C5CA58-D566-1E0B-195B-E39CA41330E2}"/>
                    </a:ext>
                  </a:extLst>
                </p14:cNvPr>
                <p14:cNvContentPartPr/>
                <p14:nvPr/>
              </p14:nvContentPartPr>
              <p14:xfrm>
                <a:off x="2156692" y="871582"/>
                <a:ext cx="388440" cy="332640"/>
              </p14:xfrm>
            </p:contentPart>
          </mc:Choice>
          <mc:Fallback>
            <p:pic>
              <p:nvPicPr>
                <p:cNvPr id="86" name="Ink 85">
                  <a:extLst>
                    <a:ext uri="{FF2B5EF4-FFF2-40B4-BE49-F238E27FC236}">
                      <a16:creationId xmlns:a16="http://schemas.microsoft.com/office/drawing/2014/main" id="{A1C5CA58-D566-1E0B-195B-E39CA41330E2}"/>
                    </a:ext>
                  </a:extLst>
                </p:cNvPr>
                <p:cNvPicPr/>
                <p:nvPr/>
              </p:nvPicPr>
              <p:blipFill>
                <a:blip r:embed="rId117"/>
                <a:stretch>
                  <a:fillRect/>
                </a:stretch>
              </p:blipFill>
              <p:spPr>
                <a:xfrm>
                  <a:off x="2138692" y="853942"/>
                  <a:ext cx="424080" cy="368280"/>
                </a:xfrm>
                <a:prstGeom prst="rect">
                  <a:avLst/>
                </a:prstGeom>
              </p:spPr>
            </p:pic>
          </mc:Fallback>
        </mc:AlternateContent>
      </p:grpSp>
      <p:grpSp>
        <p:nvGrpSpPr>
          <p:cNvPr id="165" name="Group 164">
            <a:extLst>
              <a:ext uri="{FF2B5EF4-FFF2-40B4-BE49-F238E27FC236}">
                <a16:creationId xmlns:a16="http://schemas.microsoft.com/office/drawing/2014/main" id="{9180D13E-8792-49E6-89E9-4099D91D8ACF}"/>
              </a:ext>
            </a:extLst>
          </p:cNvPr>
          <p:cNvGrpSpPr/>
          <p:nvPr/>
        </p:nvGrpSpPr>
        <p:grpSpPr>
          <a:xfrm>
            <a:off x="2288092" y="4618822"/>
            <a:ext cx="5765760" cy="1776600"/>
            <a:chOff x="2288092" y="4618822"/>
            <a:chExt cx="5765760" cy="1776600"/>
          </a:xfrm>
        </p:grpSpPr>
        <mc:AlternateContent xmlns:mc="http://schemas.openxmlformats.org/markup-compatibility/2006">
          <mc:Choice xmlns:p14="http://schemas.microsoft.com/office/powerpoint/2010/main" Requires="p14">
            <p:contentPart p14:bwMode="auto" r:id="rId118">
              <p14:nvContentPartPr>
                <p14:cNvPr id="101" name="Ink 100">
                  <a:extLst>
                    <a:ext uri="{FF2B5EF4-FFF2-40B4-BE49-F238E27FC236}">
                      <a16:creationId xmlns:a16="http://schemas.microsoft.com/office/drawing/2014/main" id="{5C7288AE-4D60-F1DC-87F6-9E512BC1042E}"/>
                    </a:ext>
                  </a:extLst>
                </p14:cNvPr>
                <p14:cNvContentPartPr/>
                <p14:nvPr/>
              </p14:nvContentPartPr>
              <p14:xfrm>
                <a:off x="2699572" y="5216062"/>
                <a:ext cx="2691000" cy="1153080"/>
              </p14:xfrm>
            </p:contentPart>
          </mc:Choice>
          <mc:Fallback>
            <p:pic>
              <p:nvPicPr>
                <p:cNvPr id="101" name="Ink 100">
                  <a:extLst>
                    <a:ext uri="{FF2B5EF4-FFF2-40B4-BE49-F238E27FC236}">
                      <a16:creationId xmlns:a16="http://schemas.microsoft.com/office/drawing/2014/main" id="{5C7288AE-4D60-F1DC-87F6-9E512BC1042E}"/>
                    </a:ext>
                  </a:extLst>
                </p:cNvPr>
                <p:cNvPicPr/>
                <p:nvPr/>
              </p:nvPicPr>
              <p:blipFill>
                <a:blip r:embed="rId119"/>
                <a:stretch>
                  <a:fillRect/>
                </a:stretch>
              </p:blipFill>
              <p:spPr>
                <a:xfrm>
                  <a:off x="2681572" y="5198062"/>
                  <a:ext cx="2726640" cy="1188720"/>
                </a:xfrm>
                <a:prstGeom prst="rect">
                  <a:avLst/>
                </a:prstGeom>
              </p:spPr>
            </p:pic>
          </mc:Fallback>
        </mc:AlternateContent>
        <mc:AlternateContent xmlns:mc="http://schemas.openxmlformats.org/markup-compatibility/2006">
          <mc:Choice xmlns:p14="http://schemas.microsoft.com/office/powerpoint/2010/main" Requires="p14">
            <p:contentPart p14:bwMode="auto" r:id="rId120">
              <p14:nvContentPartPr>
                <p14:cNvPr id="102" name="Ink 101">
                  <a:extLst>
                    <a:ext uri="{FF2B5EF4-FFF2-40B4-BE49-F238E27FC236}">
                      <a16:creationId xmlns:a16="http://schemas.microsoft.com/office/drawing/2014/main" id="{168F7421-C75D-6801-8978-872B888DFD96}"/>
                    </a:ext>
                  </a:extLst>
                </p14:cNvPr>
                <p14:cNvContentPartPr/>
                <p14:nvPr/>
              </p14:nvContentPartPr>
              <p14:xfrm>
                <a:off x="2832052" y="5129662"/>
                <a:ext cx="3222720" cy="1166760"/>
              </p14:xfrm>
            </p:contentPart>
          </mc:Choice>
          <mc:Fallback>
            <p:pic>
              <p:nvPicPr>
                <p:cNvPr id="102" name="Ink 101">
                  <a:extLst>
                    <a:ext uri="{FF2B5EF4-FFF2-40B4-BE49-F238E27FC236}">
                      <a16:creationId xmlns:a16="http://schemas.microsoft.com/office/drawing/2014/main" id="{168F7421-C75D-6801-8978-872B888DFD96}"/>
                    </a:ext>
                  </a:extLst>
                </p:cNvPr>
                <p:cNvPicPr/>
                <p:nvPr/>
              </p:nvPicPr>
              <p:blipFill>
                <a:blip r:embed="rId121"/>
                <a:stretch>
                  <a:fillRect/>
                </a:stretch>
              </p:blipFill>
              <p:spPr>
                <a:xfrm>
                  <a:off x="2814412" y="5112022"/>
                  <a:ext cx="3258360" cy="1202400"/>
                </a:xfrm>
                <a:prstGeom prst="rect">
                  <a:avLst/>
                </a:prstGeom>
              </p:spPr>
            </p:pic>
          </mc:Fallback>
        </mc:AlternateContent>
        <mc:AlternateContent xmlns:mc="http://schemas.openxmlformats.org/markup-compatibility/2006">
          <mc:Choice xmlns:p14="http://schemas.microsoft.com/office/powerpoint/2010/main" Requires="p14">
            <p:contentPart p14:bwMode="auto" r:id="rId122">
              <p14:nvContentPartPr>
                <p14:cNvPr id="104" name="Ink 103">
                  <a:extLst>
                    <a:ext uri="{FF2B5EF4-FFF2-40B4-BE49-F238E27FC236}">
                      <a16:creationId xmlns:a16="http://schemas.microsoft.com/office/drawing/2014/main" id="{F55B1420-983B-9191-BB4F-005CC863BEE1}"/>
                    </a:ext>
                  </a:extLst>
                </p14:cNvPr>
                <p14:cNvContentPartPr/>
                <p14:nvPr/>
              </p14:nvContentPartPr>
              <p14:xfrm>
                <a:off x="2761492" y="5404702"/>
                <a:ext cx="3178440" cy="117360"/>
              </p14:xfrm>
            </p:contentPart>
          </mc:Choice>
          <mc:Fallback>
            <p:pic>
              <p:nvPicPr>
                <p:cNvPr id="104" name="Ink 103">
                  <a:extLst>
                    <a:ext uri="{FF2B5EF4-FFF2-40B4-BE49-F238E27FC236}">
                      <a16:creationId xmlns:a16="http://schemas.microsoft.com/office/drawing/2014/main" id="{F55B1420-983B-9191-BB4F-005CC863BEE1}"/>
                    </a:ext>
                  </a:extLst>
                </p:cNvPr>
                <p:cNvPicPr/>
                <p:nvPr/>
              </p:nvPicPr>
              <p:blipFill>
                <a:blip r:embed="rId123"/>
                <a:stretch>
                  <a:fillRect/>
                </a:stretch>
              </p:blipFill>
              <p:spPr>
                <a:xfrm>
                  <a:off x="2743852" y="5386702"/>
                  <a:ext cx="3214080" cy="153000"/>
                </a:xfrm>
                <a:prstGeom prst="rect">
                  <a:avLst/>
                </a:prstGeom>
              </p:spPr>
            </p:pic>
          </mc:Fallback>
        </mc:AlternateContent>
        <mc:AlternateContent xmlns:mc="http://schemas.openxmlformats.org/markup-compatibility/2006">
          <mc:Choice xmlns:p14="http://schemas.microsoft.com/office/powerpoint/2010/main" Requires="p14">
            <p:contentPart p14:bwMode="auto" r:id="rId124">
              <p14:nvContentPartPr>
                <p14:cNvPr id="105" name="Ink 104">
                  <a:extLst>
                    <a:ext uri="{FF2B5EF4-FFF2-40B4-BE49-F238E27FC236}">
                      <a16:creationId xmlns:a16="http://schemas.microsoft.com/office/drawing/2014/main" id="{939EFE6E-4332-B41D-736A-EF2438870AF2}"/>
                    </a:ext>
                  </a:extLst>
                </p14:cNvPr>
                <p14:cNvContentPartPr/>
                <p14:nvPr/>
              </p14:nvContentPartPr>
              <p14:xfrm>
                <a:off x="2288092" y="5706022"/>
                <a:ext cx="3439800" cy="82440"/>
              </p14:xfrm>
            </p:contentPart>
          </mc:Choice>
          <mc:Fallback>
            <p:pic>
              <p:nvPicPr>
                <p:cNvPr id="105" name="Ink 104">
                  <a:extLst>
                    <a:ext uri="{FF2B5EF4-FFF2-40B4-BE49-F238E27FC236}">
                      <a16:creationId xmlns:a16="http://schemas.microsoft.com/office/drawing/2014/main" id="{939EFE6E-4332-B41D-736A-EF2438870AF2}"/>
                    </a:ext>
                  </a:extLst>
                </p:cNvPr>
                <p:cNvPicPr/>
                <p:nvPr/>
              </p:nvPicPr>
              <p:blipFill>
                <a:blip r:embed="rId125"/>
                <a:stretch>
                  <a:fillRect/>
                </a:stretch>
              </p:blipFill>
              <p:spPr>
                <a:xfrm>
                  <a:off x="2270092" y="5688382"/>
                  <a:ext cx="3475440" cy="118080"/>
                </a:xfrm>
                <a:prstGeom prst="rect">
                  <a:avLst/>
                </a:prstGeom>
              </p:spPr>
            </p:pic>
          </mc:Fallback>
        </mc:AlternateContent>
        <mc:AlternateContent xmlns:mc="http://schemas.openxmlformats.org/markup-compatibility/2006">
          <mc:Choice xmlns:p14="http://schemas.microsoft.com/office/powerpoint/2010/main" Requires="p14">
            <p:contentPart p14:bwMode="auto" r:id="rId126">
              <p14:nvContentPartPr>
                <p14:cNvPr id="106" name="Ink 105">
                  <a:extLst>
                    <a:ext uri="{FF2B5EF4-FFF2-40B4-BE49-F238E27FC236}">
                      <a16:creationId xmlns:a16="http://schemas.microsoft.com/office/drawing/2014/main" id="{03BC608D-C4AC-C204-851A-BD298EF9F747}"/>
                    </a:ext>
                  </a:extLst>
                </p14:cNvPr>
                <p14:cNvContentPartPr/>
                <p14:nvPr/>
              </p14:nvContentPartPr>
              <p14:xfrm>
                <a:off x="2584732" y="5971342"/>
                <a:ext cx="3139920" cy="96120"/>
              </p14:xfrm>
            </p:contentPart>
          </mc:Choice>
          <mc:Fallback>
            <p:pic>
              <p:nvPicPr>
                <p:cNvPr id="106" name="Ink 105">
                  <a:extLst>
                    <a:ext uri="{FF2B5EF4-FFF2-40B4-BE49-F238E27FC236}">
                      <a16:creationId xmlns:a16="http://schemas.microsoft.com/office/drawing/2014/main" id="{03BC608D-C4AC-C204-851A-BD298EF9F747}"/>
                    </a:ext>
                  </a:extLst>
                </p:cNvPr>
                <p:cNvPicPr/>
                <p:nvPr/>
              </p:nvPicPr>
              <p:blipFill>
                <a:blip r:embed="rId127"/>
                <a:stretch>
                  <a:fillRect/>
                </a:stretch>
              </p:blipFill>
              <p:spPr>
                <a:xfrm>
                  <a:off x="2567092" y="5953702"/>
                  <a:ext cx="3175560" cy="131760"/>
                </a:xfrm>
                <a:prstGeom prst="rect">
                  <a:avLst/>
                </a:prstGeom>
              </p:spPr>
            </p:pic>
          </mc:Fallback>
        </mc:AlternateContent>
        <mc:AlternateContent xmlns:mc="http://schemas.openxmlformats.org/markup-compatibility/2006">
          <mc:Choice xmlns:p14="http://schemas.microsoft.com/office/powerpoint/2010/main" Requires="p14">
            <p:contentPart p14:bwMode="auto" r:id="rId128">
              <p14:nvContentPartPr>
                <p14:cNvPr id="107" name="Ink 106">
                  <a:extLst>
                    <a:ext uri="{FF2B5EF4-FFF2-40B4-BE49-F238E27FC236}">
                      <a16:creationId xmlns:a16="http://schemas.microsoft.com/office/drawing/2014/main" id="{5FB72FD7-A949-3033-1905-D8FE7FAC69E0}"/>
                    </a:ext>
                  </a:extLst>
                </p14:cNvPr>
                <p14:cNvContentPartPr/>
                <p14:nvPr/>
              </p14:nvContentPartPr>
              <p14:xfrm>
                <a:off x="3818092" y="4618822"/>
                <a:ext cx="229320" cy="281520"/>
              </p14:xfrm>
            </p:contentPart>
          </mc:Choice>
          <mc:Fallback>
            <p:pic>
              <p:nvPicPr>
                <p:cNvPr id="107" name="Ink 106">
                  <a:extLst>
                    <a:ext uri="{FF2B5EF4-FFF2-40B4-BE49-F238E27FC236}">
                      <a16:creationId xmlns:a16="http://schemas.microsoft.com/office/drawing/2014/main" id="{5FB72FD7-A949-3033-1905-D8FE7FAC69E0}"/>
                    </a:ext>
                  </a:extLst>
                </p:cNvPr>
                <p:cNvPicPr/>
                <p:nvPr/>
              </p:nvPicPr>
              <p:blipFill>
                <a:blip r:embed="rId129"/>
                <a:stretch>
                  <a:fillRect/>
                </a:stretch>
              </p:blipFill>
              <p:spPr>
                <a:xfrm>
                  <a:off x="3800452" y="4600822"/>
                  <a:ext cx="264960" cy="317160"/>
                </a:xfrm>
                <a:prstGeom prst="rect">
                  <a:avLst/>
                </a:prstGeom>
              </p:spPr>
            </p:pic>
          </mc:Fallback>
        </mc:AlternateContent>
        <mc:AlternateContent xmlns:mc="http://schemas.openxmlformats.org/markup-compatibility/2006">
          <mc:Choice xmlns:p14="http://schemas.microsoft.com/office/powerpoint/2010/main" Requires="p14">
            <p:contentPart p14:bwMode="auto" r:id="rId130">
              <p14:nvContentPartPr>
                <p14:cNvPr id="108" name="Ink 107">
                  <a:extLst>
                    <a:ext uri="{FF2B5EF4-FFF2-40B4-BE49-F238E27FC236}">
                      <a16:creationId xmlns:a16="http://schemas.microsoft.com/office/drawing/2014/main" id="{149F115B-5636-5DD1-A683-CDF7F988869B}"/>
                    </a:ext>
                  </a:extLst>
                </p14:cNvPr>
                <p14:cNvContentPartPr/>
                <p14:nvPr/>
              </p14:nvContentPartPr>
              <p14:xfrm>
                <a:off x="3797212" y="4852822"/>
                <a:ext cx="229680" cy="201240"/>
              </p14:xfrm>
            </p:contentPart>
          </mc:Choice>
          <mc:Fallback>
            <p:pic>
              <p:nvPicPr>
                <p:cNvPr id="108" name="Ink 107">
                  <a:extLst>
                    <a:ext uri="{FF2B5EF4-FFF2-40B4-BE49-F238E27FC236}">
                      <a16:creationId xmlns:a16="http://schemas.microsoft.com/office/drawing/2014/main" id="{149F115B-5636-5DD1-A683-CDF7F988869B}"/>
                    </a:ext>
                  </a:extLst>
                </p:cNvPr>
                <p:cNvPicPr/>
                <p:nvPr/>
              </p:nvPicPr>
              <p:blipFill>
                <a:blip r:embed="rId131"/>
                <a:stretch>
                  <a:fillRect/>
                </a:stretch>
              </p:blipFill>
              <p:spPr>
                <a:xfrm>
                  <a:off x="3779572" y="4835182"/>
                  <a:ext cx="265320" cy="236880"/>
                </a:xfrm>
                <a:prstGeom prst="rect">
                  <a:avLst/>
                </a:prstGeom>
              </p:spPr>
            </p:pic>
          </mc:Fallback>
        </mc:AlternateContent>
        <mc:AlternateContent xmlns:mc="http://schemas.openxmlformats.org/markup-compatibility/2006">
          <mc:Choice xmlns:p14="http://schemas.microsoft.com/office/powerpoint/2010/main" Requires="p14">
            <p:contentPart p14:bwMode="auto" r:id="rId132">
              <p14:nvContentPartPr>
                <p14:cNvPr id="110" name="Ink 109">
                  <a:extLst>
                    <a:ext uri="{FF2B5EF4-FFF2-40B4-BE49-F238E27FC236}">
                      <a16:creationId xmlns:a16="http://schemas.microsoft.com/office/drawing/2014/main" id="{8BFCAA33-AE3D-25BF-C6F6-8A23B57C8BC2}"/>
                    </a:ext>
                  </a:extLst>
                </p14:cNvPr>
                <p14:cNvContentPartPr/>
                <p14:nvPr/>
              </p14:nvContentPartPr>
              <p14:xfrm>
                <a:off x="2964532" y="5322982"/>
                <a:ext cx="16560" cy="120240"/>
              </p14:xfrm>
            </p:contentPart>
          </mc:Choice>
          <mc:Fallback>
            <p:pic>
              <p:nvPicPr>
                <p:cNvPr id="110" name="Ink 109">
                  <a:extLst>
                    <a:ext uri="{FF2B5EF4-FFF2-40B4-BE49-F238E27FC236}">
                      <a16:creationId xmlns:a16="http://schemas.microsoft.com/office/drawing/2014/main" id="{8BFCAA33-AE3D-25BF-C6F6-8A23B57C8BC2}"/>
                    </a:ext>
                  </a:extLst>
                </p:cNvPr>
                <p:cNvPicPr/>
                <p:nvPr/>
              </p:nvPicPr>
              <p:blipFill>
                <a:blip r:embed="rId133"/>
                <a:stretch>
                  <a:fillRect/>
                </a:stretch>
              </p:blipFill>
              <p:spPr>
                <a:xfrm>
                  <a:off x="2946532" y="5305342"/>
                  <a:ext cx="52200" cy="155880"/>
                </a:xfrm>
                <a:prstGeom prst="rect">
                  <a:avLst/>
                </a:prstGeom>
              </p:spPr>
            </p:pic>
          </mc:Fallback>
        </mc:AlternateContent>
        <mc:AlternateContent xmlns:mc="http://schemas.openxmlformats.org/markup-compatibility/2006">
          <mc:Choice xmlns:p14="http://schemas.microsoft.com/office/powerpoint/2010/main" Requires="p14">
            <p:contentPart p14:bwMode="auto" r:id="rId134">
              <p14:nvContentPartPr>
                <p14:cNvPr id="111" name="Ink 110">
                  <a:extLst>
                    <a:ext uri="{FF2B5EF4-FFF2-40B4-BE49-F238E27FC236}">
                      <a16:creationId xmlns:a16="http://schemas.microsoft.com/office/drawing/2014/main" id="{D2BB7170-3D28-9AB0-A3C1-61B1E6690A01}"/>
                    </a:ext>
                  </a:extLst>
                </p14:cNvPr>
                <p14:cNvContentPartPr/>
                <p14:nvPr/>
              </p14:nvContentPartPr>
              <p14:xfrm>
                <a:off x="3031492" y="5351782"/>
                <a:ext cx="78120" cy="79920"/>
              </p14:xfrm>
            </p:contentPart>
          </mc:Choice>
          <mc:Fallback>
            <p:pic>
              <p:nvPicPr>
                <p:cNvPr id="111" name="Ink 110">
                  <a:extLst>
                    <a:ext uri="{FF2B5EF4-FFF2-40B4-BE49-F238E27FC236}">
                      <a16:creationId xmlns:a16="http://schemas.microsoft.com/office/drawing/2014/main" id="{D2BB7170-3D28-9AB0-A3C1-61B1E6690A01}"/>
                    </a:ext>
                  </a:extLst>
                </p:cNvPr>
                <p:cNvPicPr/>
                <p:nvPr/>
              </p:nvPicPr>
              <p:blipFill>
                <a:blip r:embed="rId135"/>
                <a:stretch>
                  <a:fillRect/>
                </a:stretch>
              </p:blipFill>
              <p:spPr>
                <a:xfrm>
                  <a:off x="3013852" y="5333782"/>
                  <a:ext cx="113760" cy="115560"/>
                </a:xfrm>
                <a:prstGeom prst="rect">
                  <a:avLst/>
                </a:prstGeom>
              </p:spPr>
            </p:pic>
          </mc:Fallback>
        </mc:AlternateContent>
        <mc:AlternateContent xmlns:mc="http://schemas.openxmlformats.org/markup-compatibility/2006">
          <mc:Choice xmlns:p14="http://schemas.microsoft.com/office/powerpoint/2010/main" Requires="p14">
            <p:contentPart p14:bwMode="auto" r:id="rId136">
              <p14:nvContentPartPr>
                <p14:cNvPr id="112" name="Ink 111">
                  <a:extLst>
                    <a:ext uri="{FF2B5EF4-FFF2-40B4-BE49-F238E27FC236}">
                      <a16:creationId xmlns:a16="http://schemas.microsoft.com/office/drawing/2014/main" id="{BFA49A7B-143C-C3C0-FC53-A15EE129F84E}"/>
                    </a:ext>
                  </a:extLst>
                </p14:cNvPr>
                <p14:cNvContentPartPr/>
                <p14:nvPr/>
              </p14:nvContentPartPr>
              <p14:xfrm>
                <a:off x="3172252" y="5328742"/>
                <a:ext cx="106200" cy="119880"/>
              </p14:xfrm>
            </p:contentPart>
          </mc:Choice>
          <mc:Fallback>
            <p:pic>
              <p:nvPicPr>
                <p:cNvPr id="112" name="Ink 111">
                  <a:extLst>
                    <a:ext uri="{FF2B5EF4-FFF2-40B4-BE49-F238E27FC236}">
                      <a16:creationId xmlns:a16="http://schemas.microsoft.com/office/drawing/2014/main" id="{BFA49A7B-143C-C3C0-FC53-A15EE129F84E}"/>
                    </a:ext>
                  </a:extLst>
                </p:cNvPr>
                <p:cNvPicPr/>
                <p:nvPr/>
              </p:nvPicPr>
              <p:blipFill>
                <a:blip r:embed="rId137"/>
                <a:stretch>
                  <a:fillRect/>
                </a:stretch>
              </p:blipFill>
              <p:spPr>
                <a:xfrm>
                  <a:off x="3154612" y="5311102"/>
                  <a:ext cx="141840" cy="155520"/>
                </a:xfrm>
                <a:prstGeom prst="rect">
                  <a:avLst/>
                </a:prstGeom>
              </p:spPr>
            </p:pic>
          </mc:Fallback>
        </mc:AlternateContent>
        <mc:AlternateContent xmlns:mc="http://schemas.openxmlformats.org/markup-compatibility/2006">
          <mc:Choice xmlns:p14="http://schemas.microsoft.com/office/powerpoint/2010/main" Requires="p14">
            <p:contentPart p14:bwMode="auto" r:id="rId138">
              <p14:nvContentPartPr>
                <p14:cNvPr id="113" name="Ink 112">
                  <a:extLst>
                    <a:ext uri="{FF2B5EF4-FFF2-40B4-BE49-F238E27FC236}">
                      <a16:creationId xmlns:a16="http://schemas.microsoft.com/office/drawing/2014/main" id="{A49BABDE-FE2A-17C2-445D-9797AE730A1C}"/>
                    </a:ext>
                  </a:extLst>
                </p14:cNvPr>
                <p14:cNvContentPartPr/>
                <p14:nvPr/>
              </p14:nvContentPartPr>
              <p14:xfrm>
                <a:off x="3337852" y="5304982"/>
                <a:ext cx="35280" cy="142560"/>
              </p14:xfrm>
            </p:contentPart>
          </mc:Choice>
          <mc:Fallback>
            <p:pic>
              <p:nvPicPr>
                <p:cNvPr id="113" name="Ink 112">
                  <a:extLst>
                    <a:ext uri="{FF2B5EF4-FFF2-40B4-BE49-F238E27FC236}">
                      <a16:creationId xmlns:a16="http://schemas.microsoft.com/office/drawing/2014/main" id="{A49BABDE-FE2A-17C2-445D-9797AE730A1C}"/>
                    </a:ext>
                  </a:extLst>
                </p:cNvPr>
                <p:cNvPicPr/>
                <p:nvPr/>
              </p:nvPicPr>
              <p:blipFill>
                <a:blip r:embed="rId139"/>
                <a:stretch>
                  <a:fillRect/>
                </a:stretch>
              </p:blipFill>
              <p:spPr>
                <a:xfrm>
                  <a:off x="3319852" y="5287342"/>
                  <a:ext cx="70920" cy="178200"/>
                </a:xfrm>
                <a:prstGeom prst="rect">
                  <a:avLst/>
                </a:prstGeom>
              </p:spPr>
            </p:pic>
          </mc:Fallback>
        </mc:AlternateContent>
        <mc:AlternateContent xmlns:mc="http://schemas.openxmlformats.org/markup-compatibility/2006">
          <mc:Choice xmlns:p14="http://schemas.microsoft.com/office/powerpoint/2010/main" Requires="p14">
            <p:contentPart p14:bwMode="auto" r:id="rId140">
              <p14:nvContentPartPr>
                <p14:cNvPr id="115" name="Ink 114">
                  <a:extLst>
                    <a:ext uri="{FF2B5EF4-FFF2-40B4-BE49-F238E27FC236}">
                      <a16:creationId xmlns:a16="http://schemas.microsoft.com/office/drawing/2014/main" id="{5BCBF839-0D32-0B84-4AE1-C99A2556FABB}"/>
                    </a:ext>
                  </a:extLst>
                </p14:cNvPr>
                <p14:cNvContentPartPr/>
                <p14:nvPr/>
              </p14:nvContentPartPr>
              <p14:xfrm>
                <a:off x="5495332" y="5204182"/>
                <a:ext cx="227160" cy="205560"/>
              </p14:xfrm>
            </p:contentPart>
          </mc:Choice>
          <mc:Fallback>
            <p:pic>
              <p:nvPicPr>
                <p:cNvPr id="115" name="Ink 114">
                  <a:extLst>
                    <a:ext uri="{FF2B5EF4-FFF2-40B4-BE49-F238E27FC236}">
                      <a16:creationId xmlns:a16="http://schemas.microsoft.com/office/drawing/2014/main" id="{5BCBF839-0D32-0B84-4AE1-C99A2556FABB}"/>
                    </a:ext>
                  </a:extLst>
                </p:cNvPr>
                <p:cNvPicPr/>
                <p:nvPr/>
              </p:nvPicPr>
              <p:blipFill>
                <a:blip r:embed="rId141"/>
                <a:stretch>
                  <a:fillRect/>
                </a:stretch>
              </p:blipFill>
              <p:spPr>
                <a:xfrm>
                  <a:off x="5477332" y="5186542"/>
                  <a:ext cx="262800" cy="241200"/>
                </a:xfrm>
                <a:prstGeom prst="rect">
                  <a:avLst/>
                </a:prstGeom>
              </p:spPr>
            </p:pic>
          </mc:Fallback>
        </mc:AlternateContent>
        <mc:AlternateContent xmlns:mc="http://schemas.openxmlformats.org/markup-compatibility/2006">
          <mc:Choice xmlns:p14="http://schemas.microsoft.com/office/powerpoint/2010/main" Requires="p14">
            <p:contentPart p14:bwMode="auto" r:id="rId142">
              <p14:nvContentPartPr>
                <p14:cNvPr id="117" name="Ink 116">
                  <a:extLst>
                    <a:ext uri="{FF2B5EF4-FFF2-40B4-BE49-F238E27FC236}">
                      <a16:creationId xmlns:a16="http://schemas.microsoft.com/office/drawing/2014/main" id="{5A8302F2-6AE6-2DF4-7ED9-9AE2B792111B}"/>
                    </a:ext>
                  </a:extLst>
                </p14:cNvPr>
                <p14:cNvContentPartPr/>
                <p14:nvPr/>
              </p14:nvContentPartPr>
              <p14:xfrm>
                <a:off x="2555212" y="5189422"/>
                <a:ext cx="282240" cy="60480"/>
              </p14:xfrm>
            </p:contentPart>
          </mc:Choice>
          <mc:Fallback>
            <p:pic>
              <p:nvPicPr>
                <p:cNvPr id="117" name="Ink 116">
                  <a:extLst>
                    <a:ext uri="{FF2B5EF4-FFF2-40B4-BE49-F238E27FC236}">
                      <a16:creationId xmlns:a16="http://schemas.microsoft.com/office/drawing/2014/main" id="{5A8302F2-6AE6-2DF4-7ED9-9AE2B792111B}"/>
                    </a:ext>
                  </a:extLst>
                </p:cNvPr>
                <p:cNvPicPr/>
                <p:nvPr/>
              </p:nvPicPr>
              <p:blipFill>
                <a:blip r:embed="rId143"/>
                <a:stretch>
                  <a:fillRect/>
                </a:stretch>
              </p:blipFill>
              <p:spPr>
                <a:xfrm>
                  <a:off x="2537212" y="5171422"/>
                  <a:ext cx="317880" cy="96120"/>
                </a:xfrm>
                <a:prstGeom prst="rect">
                  <a:avLst/>
                </a:prstGeom>
              </p:spPr>
            </p:pic>
          </mc:Fallback>
        </mc:AlternateContent>
        <mc:AlternateContent xmlns:mc="http://schemas.openxmlformats.org/markup-compatibility/2006">
          <mc:Choice xmlns:p14="http://schemas.microsoft.com/office/powerpoint/2010/main" Requires="p14">
            <p:contentPart p14:bwMode="auto" r:id="rId144">
              <p14:nvContentPartPr>
                <p14:cNvPr id="118" name="Ink 117">
                  <a:extLst>
                    <a:ext uri="{FF2B5EF4-FFF2-40B4-BE49-F238E27FC236}">
                      <a16:creationId xmlns:a16="http://schemas.microsoft.com/office/drawing/2014/main" id="{6DF04440-12BC-F62D-5324-1FFF8BAA3EA9}"/>
                    </a:ext>
                  </a:extLst>
                </p14:cNvPr>
                <p14:cNvContentPartPr/>
                <p14:nvPr/>
              </p14:nvContentPartPr>
              <p14:xfrm>
                <a:off x="2543692" y="5256382"/>
                <a:ext cx="257040" cy="258480"/>
              </p14:xfrm>
            </p:contentPart>
          </mc:Choice>
          <mc:Fallback>
            <p:pic>
              <p:nvPicPr>
                <p:cNvPr id="118" name="Ink 117">
                  <a:extLst>
                    <a:ext uri="{FF2B5EF4-FFF2-40B4-BE49-F238E27FC236}">
                      <a16:creationId xmlns:a16="http://schemas.microsoft.com/office/drawing/2014/main" id="{6DF04440-12BC-F62D-5324-1FFF8BAA3EA9}"/>
                    </a:ext>
                  </a:extLst>
                </p:cNvPr>
                <p:cNvPicPr/>
                <p:nvPr/>
              </p:nvPicPr>
              <p:blipFill>
                <a:blip r:embed="rId145"/>
                <a:stretch>
                  <a:fillRect/>
                </a:stretch>
              </p:blipFill>
              <p:spPr>
                <a:xfrm>
                  <a:off x="2526052" y="5238382"/>
                  <a:ext cx="292680" cy="294120"/>
                </a:xfrm>
                <a:prstGeom prst="rect">
                  <a:avLst/>
                </a:prstGeom>
              </p:spPr>
            </p:pic>
          </mc:Fallback>
        </mc:AlternateContent>
        <mc:AlternateContent xmlns:mc="http://schemas.openxmlformats.org/markup-compatibility/2006">
          <mc:Choice xmlns:p14="http://schemas.microsoft.com/office/powerpoint/2010/main" Requires="p14">
            <p:contentPart p14:bwMode="auto" r:id="rId146">
              <p14:nvContentPartPr>
                <p14:cNvPr id="119" name="Ink 118">
                  <a:extLst>
                    <a:ext uri="{FF2B5EF4-FFF2-40B4-BE49-F238E27FC236}">
                      <a16:creationId xmlns:a16="http://schemas.microsoft.com/office/drawing/2014/main" id="{63DC74FB-B633-C505-484D-FBB056696C6B}"/>
                    </a:ext>
                  </a:extLst>
                </p14:cNvPr>
                <p14:cNvContentPartPr/>
                <p14:nvPr/>
              </p14:nvContentPartPr>
              <p14:xfrm>
                <a:off x="2635132" y="5276182"/>
                <a:ext cx="195480" cy="118440"/>
              </p14:xfrm>
            </p:contentPart>
          </mc:Choice>
          <mc:Fallback>
            <p:pic>
              <p:nvPicPr>
                <p:cNvPr id="119" name="Ink 118">
                  <a:extLst>
                    <a:ext uri="{FF2B5EF4-FFF2-40B4-BE49-F238E27FC236}">
                      <a16:creationId xmlns:a16="http://schemas.microsoft.com/office/drawing/2014/main" id="{63DC74FB-B633-C505-484D-FBB056696C6B}"/>
                    </a:ext>
                  </a:extLst>
                </p:cNvPr>
                <p:cNvPicPr/>
                <p:nvPr/>
              </p:nvPicPr>
              <p:blipFill>
                <a:blip r:embed="rId147"/>
                <a:stretch>
                  <a:fillRect/>
                </a:stretch>
              </p:blipFill>
              <p:spPr>
                <a:xfrm>
                  <a:off x="2617132" y="5258182"/>
                  <a:ext cx="231120" cy="154080"/>
                </a:xfrm>
                <a:prstGeom prst="rect">
                  <a:avLst/>
                </a:prstGeom>
              </p:spPr>
            </p:pic>
          </mc:Fallback>
        </mc:AlternateContent>
        <mc:AlternateContent xmlns:mc="http://schemas.openxmlformats.org/markup-compatibility/2006">
          <mc:Choice xmlns:p14="http://schemas.microsoft.com/office/powerpoint/2010/main" Requires="p14">
            <p:contentPart p14:bwMode="auto" r:id="rId148">
              <p14:nvContentPartPr>
                <p14:cNvPr id="121" name="Ink 120">
                  <a:extLst>
                    <a:ext uri="{FF2B5EF4-FFF2-40B4-BE49-F238E27FC236}">
                      <a16:creationId xmlns:a16="http://schemas.microsoft.com/office/drawing/2014/main" id="{F96EBB2F-4EDE-9F9C-8CE0-1B9E7DA9CDA4}"/>
                    </a:ext>
                  </a:extLst>
                </p14:cNvPr>
                <p14:cNvContentPartPr/>
                <p14:nvPr/>
              </p14:nvContentPartPr>
              <p14:xfrm>
                <a:off x="5303092" y="4929142"/>
                <a:ext cx="111600" cy="166320"/>
              </p14:xfrm>
            </p:contentPart>
          </mc:Choice>
          <mc:Fallback>
            <p:pic>
              <p:nvPicPr>
                <p:cNvPr id="121" name="Ink 120">
                  <a:extLst>
                    <a:ext uri="{FF2B5EF4-FFF2-40B4-BE49-F238E27FC236}">
                      <a16:creationId xmlns:a16="http://schemas.microsoft.com/office/drawing/2014/main" id="{F96EBB2F-4EDE-9F9C-8CE0-1B9E7DA9CDA4}"/>
                    </a:ext>
                  </a:extLst>
                </p:cNvPr>
                <p:cNvPicPr/>
                <p:nvPr/>
              </p:nvPicPr>
              <p:blipFill>
                <a:blip r:embed="rId149"/>
                <a:stretch>
                  <a:fillRect/>
                </a:stretch>
              </p:blipFill>
              <p:spPr>
                <a:xfrm>
                  <a:off x="5285452" y="4911502"/>
                  <a:ext cx="147240" cy="201960"/>
                </a:xfrm>
                <a:prstGeom prst="rect">
                  <a:avLst/>
                </a:prstGeom>
              </p:spPr>
            </p:pic>
          </mc:Fallback>
        </mc:AlternateContent>
        <mc:AlternateContent xmlns:mc="http://schemas.openxmlformats.org/markup-compatibility/2006">
          <mc:Choice xmlns:p14="http://schemas.microsoft.com/office/powerpoint/2010/main" Requires="p14">
            <p:contentPart p14:bwMode="auto" r:id="rId150">
              <p14:nvContentPartPr>
                <p14:cNvPr id="122" name="Ink 121">
                  <a:extLst>
                    <a:ext uri="{FF2B5EF4-FFF2-40B4-BE49-F238E27FC236}">
                      <a16:creationId xmlns:a16="http://schemas.microsoft.com/office/drawing/2014/main" id="{7EBAA404-0BC7-1F4F-E495-28D9662BDF35}"/>
                    </a:ext>
                  </a:extLst>
                </p14:cNvPr>
                <p14:cNvContentPartPr/>
                <p14:nvPr/>
              </p14:nvContentPartPr>
              <p14:xfrm>
                <a:off x="5320732" y="4947142"/>
                <a:ext cx="184680" cy="148680"/>
              </p14:xfrm>
            </p:contentPart>
          </mc:Choice>
          <mc:Fallback>
            <p:pic>
              <p:nvPicPr>
                <p:cNvPr id="122" name="Ink 121">
                  <a:extLst>
                    <a:ext uri="{FF2B5EF4-FFF2-40B4-BE49-F238E27FC236}">
                      <a16:creationId xmlns:a16="http://schemas.microsoft.com/office/drawing/2014/main" id="{7EBAA404-0BC7-1F4F-E495-28D9662BDF35}"/>
                    </a:ext>
                  </a:extLst>
                </p:cNvPr>
                <p:cNvPicPr/>
                <p:nvPr/>
              </p:nvPicPr>
              <p:blipFill>
                <a:blip r:embed="rId151"/>
                <a:stretch>
                  <a:fillRect/>
                </a:stretch>
              </p:blipFill>
              <p:spPr>
                <a:xfrm>
                  <a:off x="5303092" y="4929502"/>
                  <a:ext cx="220320" cy="184320"/>
                </a:xfrm>
                <a:prstGeom prst="rect">
                  <a:avLst/>
                </a:prstGeom>
              </p:spPr>
            </p:pic>
          </mc:Fallback>
        </mc:AlternateContent>
        <mc:AlternateContent xmlns:mc="http://schemas.openxmlformats.org/markup-compatibility/2006">
          <mc:Choice xmlns:p14="http://schemas.microsoft.com/office/powerpoint/2010/main" Requires="p14">
            <p:contentPart p14:bwMode="auto" r:id="rId152">
              <p14:nvContentPartPr>
                <p14:cNvPr id="123" name="Ink 122">
                  <a:extLst>
                    <a:ext uri="{FF2B5EF4-FFF2-40B4-BE49-F238E27FC236}">
                      <a16:creationId xmlns:a16="http://schemas.microsoft.com/office/drawing/2014/main" id="{1E8F00CF-2F59-297D-B2D8-28E878BB0ED7}"/>
                    </a:ext>
                  </a:extLst>
                </p14:cNvPr>
                <p14:cNvContentPartPr/>
                <p14:nvPr/>
              </p14:nvContentPartPr>
              <p14:xfrm>
                <a:off x="5505772" y="4941742"/>
                <a:ext cx="68400" cy="144000"/>
              </p14:xfrm>
            </p:contentPart>
          </mc:Choice>
          <mc:Fallback>
            <p:pic>
              <p:nvPicPr>
                <p:cNvPr id="123" name="Ink 122">
                  <a:extLst>
                    <a:ext uri="{FF2B5EF4-FFF2-40B4-BE49-F238E27FC236}">
                      <a16:creationId xmlns:a16="http://schemas.microsoft.com/office/drawing/2014/main" id="{1E8F00CF-2F59-297D-B2D8-28E878BB0ED7}"/>
                    </a:ext>
                  </a:extLst>
                </p:cNvPr>
                <p:cNvPicPr/>
                <p:nvPr/>
              </p:nvPicPr>
              <p:blipFill>
                <a:blip r:embed="rId153"/>
                <a:stretch>
                  <a:fillRect/>
                </a:stretch>
              </p:blipFill>
              <p:spPr>
                <a:xfrm>
                  <a:off x="5487772" y="4924102"/>
                  <a:ext cx="104040" cy="179640"/>
                </a:xfrm>
                <a:prstGeom prst="rect">
                  <a:avLst/>
                </a:prstGeom>
              </p:spPr>
            </p:pic>
          </mc:Fallback>
        </mc:AlternateContent>
        <mc:AlternateContent xmlns:mc="http://schemas.openxmlformats.org/markup-compatibility/2006">
          <mc:Choice xmlns:p14="http://schemas.microsoft.com/office/powerpoint/2010/main" Requires="p14">
            <p:contentPart p14:bwMode="auto" r:id="rId154">
              <p14:nvContentPartPr>
                <p14:cNvPr id="124" name="Ink 123">
                  <a:extLst>
                    <a:ext uri="{FF2B5EF4-FFF2-40B4-BE49-F238E27FC236}">
                      <a16:creationId xmlns:a16="http://schemas.microsoft.com/office/drawing/2014/main" id="{8865BE4C-38A8-3DBE-809A-21DC8FA76962}"/>
                    </a:ext>
                  </a:extLst>
                </p14:cNvPr>
                <p14:cNvContentPartPr/>
                <p14:nvPr/>
              </p14:nvContentPartPr>
              <p14:xfrm>
                <a:off x="5588572" y="4943542"/>
                <a:ext cx="95040" cy="131760"/>
              </p14:xfrm>
            </p:contentPart>
          </mc:Choice>
          <mc:Fallback>
            <p:pic>
              <p:nvPicPr>
                <p:cNvPr id="124" name="Ink 123">
                  <a:extLst>
                    <a:ext uri="{FF2B5EF4-FFF2-40B4-BE49-F238E27FC236}">
                      <a16:creationId xmlns:a16="http://schemas.microsoft.com/office/drawing/2014/main" id="{8865BE4C-38A8-3DBE-809A-21DC8FA76962}"/>
                    </a:ext>
                  </a:extLst>
                </p:cNvPr>
                <p:cNvPicPr/>
                <p:nvPr/>
              </p:nvPicPr>
              <p:blipFill>
                <a:blip r:embed="rId155"/>
                <a:stretch>
                  <a:fillRect/>
                </a:stretch>
              </p:blipFill>
              <p:spPr>
                <a:xfrm>
                  <a:off x="5570932" y="4925902"/>
                  <a:ext cx="130680" cy="167400"/>
                </a:xfrm>
                <a:prstGeom prst="rect">
                  <a:avLst/>
                </a:prstGeom>
              </p:spPr>
            </p:pic>
          </mc:Fallback>
        </mc:AlternateContent>
        <mc:AlternateContent xmlns:mc="http://schemas.openxmlformats.org/markup-compatibility/2006">
          <mc:Choice xmlns:p14="http://schemas.microsoft.com/office/powerpoint/2010/main" Requires="p14">
            <p:contentPart p14:bwMode="auto" r:id="rId156">
              <p14:nvContentPartPr>
                <p14:cNvPr id="125" name="Ink 124">
                  <a:extLst>
                    <a:ext uri="{FF2B5EF4-FFF2-40B4-BE49-F238E27FC236}">
                      <a16:creationId xmlns:a16="http://schemas.microsoft.com/office/drawing/2014/main" id="{8B4205F0-4B0E-293F-F05A-50D68E35AB47}"/>
                    </a:ext>
                  </a:extLst>
                </p14:cNvPr>
                <p14:cNvContentPartPr/>
                <p14:nvPr/>
              </p14:nvContentPartPr>
              <p14:xfrm>
                <a:off x="5690812" y="4979542"/>
                <a:ext cx="28440" cy="67680"/>
              </p14:xfrm>
            </p:contentPart>
          </mc:Choice>
          <mc:Fallback>
            <p:pic>
              <p:nvPicPr>
                <p:cNvPr id="125" name="Ink 124">
                  <a:extLst>
                    <a:ext uri="{FF2B5EF4-FFF2-40B4-BE49-F238E27FC236}">
                      <a16:creationId xmlns:a16="http://schemas.microsoft.com/office/drawing/2014/main" id="{8B4205F0-4B0E-293F-F05A-50D68E35AB47}"/>
                    </a:ext>
                  </a:extLst>
                </p:cNvPr>
                <p:cNvPicPr/>
                <p:nvPr/>
              </p:nvPicPr>
              <p:blipFill>
                <a:blip r:embed="rId157"/>
                <a:stretch>
                  <a:fillRect/>
                </a:stretch>
              </p:blipFill>
              <p:spPr>
                <a:xfrm>
                  <a:off x="5672812" y="4961902"/>
                  <a:ext cx="64080" cy="103320"/>
                </a:xfrm>
                <a:prstGeom prst="rect">
                  <a:avLst/>
                </a:prstGeom>
              </p:spPr>
            </p:pic>
          </mc:Fallback>
        </mc:AlternateContent>
        <mc:AlternateContent xmlns:mc="http://schemas.openxmlformats.org/markup-compatibility/2006">
          <mc:Choice xmlns:p14="http://schemas.microsoft.com/office/powerpoint/2010/main" Requires="p14">
            <p:contentPart p14:bwMode="auto" r:id="rId158">
              <p14:nvContentPartPr>
                <p14:cNvPr id="126" name="Ink 125">
                  <a:extLst>
                    <a:ext uri="{FF2B5EF4-FFF2-40B4-BE49-F238E27FC236}">
                      <a16:creationId xmlns:a16="http://schemas.microsoft.com/office/drawing/2014/main" id="{B3FB91EE-5517-CE32-F180-A6AC6E326F64}"/>
                    </a:ext>
                  </a:extLst>
                </p14:cNvPr>
                <p14:cNvContentPartPr/>
                <p14:nvPr/>
              </p14:nvContentPartPr>
              <p14:xfrm>
                <a:off x="5741932" y="4947142"/>
                <a:ext cx="66960" cy="79200"/>
              </p14:xfrm>
            </p:contentPart>
          </mc:Choice>
          <mc:Fallback>
            <p:pic>
              <p:nvPicPr>
                <p:cNvPr id="126" name="Ink 125">
                  <a:extLst>
                    <a:ext uri="{FF2B5EF4-FFF2-40B4-BE49-F238E27FC236}">
                      <a16:creationId xmlns:a16="http://schemas.microsoft.com/office/drawing/2014/main" id="{B3FB91EE-5517-CE32-F180-A6AC6E326F64}"/>
                    </a:ext>
                  </a:extLst>
                </p:cNvPr>
                <p:cNvPicPr/>
                <p:nvPr/>
              </p:nvPicPr>
              <p:blipFill>
                <a:blip r:embed="rId159"/>
                <a:stretch>
                  <a:fillRect/>
                </a:stretch>
              </p:blipFill>
              <p:spPr>
                <a:xfrm>
                  <a:off x="5724292" y="4929142"/>
                  <a:ext cx="102600" cy="114840"/>
                </a:xfrm>
                <a:prstGeom prst="rect">
                  <a:avLst/>
                </a:prstGeom>
              </p:spPr>
            </p:pic>
          </mc:Fallback>
        </mc:AlternateContent>
        <mc:AlternateContent xmlns:mc="http://schemas.openxmlformats.org/markup-compatibility/2006">
          <mc:Choice xmlns:p14="http://schemas.microsoft.com/office/powerpoint/2010/main" Requires="p14">
            <p:contentPart p14:bwMode="auto" r:id="rId160">
              <p14:nvContentPartPr>
                <p14:cNvPr id="127" name="Ink 126">
                  <a:extLst>
                    <a:ext uri="{FF2B5EF4-FFF2-40B4-BE49-F238E27FC236}">
                      <a16:creationId xmlns:a16="http://schemas.microsoft.com/office/drawing/2014/main" id="{9FCF1BB7-0C9B-4138-5A9A-0BA2D8E2764D}"/>
                    </a:ext>
                  </a:extLst>
                </p14:cNvPr>
                <p14:cNvContentPartPr/>
                <p14:nvPr/>
              </p14:nvContentPartPr>
              <p14:xfrm>
                <a:off x="5829052" y="4924822"/>
                <a:ext cx="61920" cy="135000"/>
              </p14:xfrm>
            </p:contentPart>
          </mc:Choice>
          <mc:Fallback>
            <p:pic>
              <p:nvPicPr>
                <p:cNvPr id="127" name="Ink 126">
                  <a:extLst>
                    <a:ext uri="{FF2B5EF4-FFF2-40B4-BE49-F238E27FC236}">
                      <a16:creationId xmlns:a16="http://schemas.microsoft.com/office/drawing/2014/main" id="{9FCF1BB7-0C9B-4138-5A9A-0BA2D8E2764D}"/>
                    </a:ext>
                  </a:extLst>
                </p:cNvPr>
                <p:cNvPicPr/>
                <p:nvPr/>
              </p:nvPicPr>
              <p:blipFill>
                <a:blip r:embed="rId161"/>
                <a:stretch>
                  <a:fillRect/>
                </a:stretch>
              </p:blipFill>
              <p:spPr>
                <a:xfrm>
                  <a:off x="5811412" y="4907182"/>
                  <a:ext cx="97560" cy="170640"/>
                </a:xfrm>
                <a:prstGeom prst="rect">
                  <a:avLst/>
                </a:prstGeom>
              </p:spPr>
            </p:pic>
          </mc:Fallback>
        </mc:AlternateContent>
        <mc:AlternateContent xmlns:mc="http://schemas.openxmlformats.org/markup-compatibility/2006">
          <mc:Choice xmlns:p14="http://schemas.microsoft.com/office/powerpoint/2010/main" Requires="p14">
            <p:contentPart p14:bwMode="auto" r:id="rId162">
              <p14:nvContentPartPr>
                <p14:cNvPr id="128" name="Ink 127">
                  <a:extLst>
                    <a:ext uri="{FF2B5EF4-FFF2-40B4-BE49-F238E27FC236}">
                      <a16:creationId xmlns:a16="http://schemas.microsoft.com/office/drawing/2014/main" id="{73D0C6E8-C2D7-B3F8-77D3-02B4DF96DBCF}"/>
                    </a:ext>
                  </a:extLst>
                </p14:cNvPr>
                <p14:cNvContentPartPr/>
                <p14:nvPr/>
              </p14:nvContentPartPr>
              <p14:xfrm>
                <a:off x="5843812" y="4984582"/>
                <a:ext cx="78120" cy="24120"/>
              </p14:xfrm>
            </p:contentPart>
          </mc:Choice>
          <mc:Fallback>
            <p:pic>
              <p:nvPicPr>
                <p:cNvPr id="128" name="Ink 127">
                  <a:extLst>
                    <a:ext uri="{FF2B5EF4-FFF2-40B4-BE49-F238E27FC236}">
                      <a16:creationId xmlns:a16="http://schemas.microsoft.com/office/drawing/2014/main" id="{73D0C6E8-C2D7-B3F8-77D3-02B4DF96DBCF}"/>
                    </a:ext>
                  </a:extLst>
                </p:cNvPr>
                <p:cNvPicPr/>
                <p:nvPr/>
              </p:nvPicPr>
              <p:blipFill>
                <a:blip r:embed="rId163"/>
                <a:stretch>
                  <a:fillRect/>
                </a:stretch>
              </p:blipFill>
              <p:spPr>
                <a:xfrm>
                  <a:off x="5825812" y="4966942"/>
                  <a:ext cx="113760" cy="59760"/>
                </a:xfrm>
                <a:prstGeom prst="rect">
                  <a:avLst/>
                </a:prstGeom>
              </p:spPr>
            </p:pic>
          </mc:Fallback>
        </mc:AlternateContent>
        <mc:AlternateContent xmlns:mc="http://schemas.openxmlformats.org/markup-compatibility/2006">
          <mc:Choice xmlns:p14="http://schemas.microsoft.com/office/powerpoint/2010/main" Requires="p14">
            <p:contentPart p14:bwMode="auto" r:id="rId164">
              <p14:nvContentPartPr>
                <p14:cNvPr id="129" name="Ink 128">
                  <a:extLst>
                    <a:ext uri="{FF2B5EF4-FFF2-40B4-BE49-F238E27FC236}">
                      <a16:creationId xmlns:a16="http://schemas.microsoft.com/office/drawing/2014/main" id="{ED31D051-ED15-7282-65EB-7016971F9F1A}"/>
                    </a:ext>
                  </a:extLst>
                </p14:cNvPr>
                <p14:cNvContentPartPr/>
                <p14:nvPr/>
              </p14:nvContentPartPr>
              <p14:xfrm>
                <a:off x="5197252" y="4815382"/>
                <a:ext cx="869760" cy="371160"/>
              </p14:xfrm>
            </p:contentPart>
          </mc:Choice>
          <mc:Fallback>
            <p:pic>
              <p:nvPicPr>
                <p:cNvPr id="129" name="Ink 128">
                  <a:extLst>
                    <a:ext uri="{FF2B5EF4-FFF2-40B4-BE49-F238E27FC236}">
                      <a16:creationId xmlns:a16="http://schemas.microsoft.com/office/drawing/2014/main" id="{ED31D051-ED15-7282-65EB-7016971F9F1A}"/>
                    </a:ext>
                  </a:extLst>
                </p:cNvPr>
                <p:cNvPicPr/>
                <p:nvPr/>
              </p:nvPicPr>
              <p:blipFill>
                <a:blip r:embed="rId165"/>
                <a:stretch>
                  <a:fillRect/>
                </a:stretch>
              </p:blipFill>
              <p:spPr>
                <a:xfrm>
                  <a:off x="5179252" y="4797382"/>
                  <a:ext cx="905400" cy="406800"/>
                </a:xfrm>
                <a:prstGeom prst="rect">
                  <a:avLst/>
                </a:prstGeom>
              </p:spPr>
            </p:pic>
          </mc:Fallback>
        </mc:AlternateContent>
        <mc:AlternateContent xmlns:mc="http://schemas.openxmlformats.org/markup-compatibility/2006">
          <mc:Choice xmlns:p14="http://schemas.microsoft.com/office/powerpoint/2010/main" Requires="p14">
            <p:contentPart p14:bwMode="auto" r:id="rId166">
              <p14:nvContentPartPr>
                <p14:cNvPr id="131" name="Ink 130">
                  <a:extLst>
                    <a:ext uri="{FF2B5EF4-FFF2-40B4-BE49-F238E27FC236}">
                      <a16:creationId xmlns:a16="http://schemas.microsoft.com/office/drawing/2014/main" id="{A656FE72-F5E5-0794-441F-1BE7273F9200}"/>
                    </a:ext>
                  </a:extLst>
                </p14:cNvPr>
                <p14:cNvContentPartPr/>
                <p14:nvPr/>
              </p14:nvContentPartPr>
              <p14:xfrm>
                <a:off x="2624332" y="5882422"/>
                <a:ext cx="171720" cy="125280"/>
              </p14:xfrm>
            </p:contentPart>
          </mc:Choice>
          <mc:Fallback>
            <p:pic>
              <p:nvPicPr>
                <p:cNvPr id="131" name="Ink 130">
                  <a:extLst>
                    <a:ext uri="{FF2B5EF4-FFF2-40B4-BE49-F238E27FC236}">
                      <a16:creationId xmlns:a16="http://schemas.microsoft.com/office/drawing/2014/main" id="{A656FE72-F5E5-0794-441F-1BE7273F9200}"/>
                    </a:ext>
                  </a:extLst>
                </p:cNvPr>
                <p:cNvPicPr/>
                <p:nvPr/>
              </p:nvPicPr>
              <p:blipFill>
                <a:blip r:embed="rId167"/>
                <a:stretch>
                  <a:fillRect/>
                </a:stretch>
              </p:blipFill>
              <p:spPr>
                <a:xfrm>
                  <a:off x="2606332" y="5864782"/>
                  <a:ext cx="207360" cy="160920"/>
                </a:xfrm>
                <a:prstGeom prst="rect">
                  <a:avLst/>
                </a:prstGeom>
              </p:spPr>
            </p:pic>
          </mc:Fallback>
        </mc:AlternateContent>
        <mc:AlternateContent xmlns:mc="http://schemas.openxmlformats.org/markup-compatibility/2006">
          <mc:Choice xmlns:p14="http://schemas.microsoft.com/office/powerpoint/2010/main" Requires="p14">
            <p:contentPart p14:bwMode="auto" r:id="rId168">
              <p14:nvContentPartPr>
                <p14:cNvPr id="132" name="Ink 131">
                  <a:extLst>
                    <a:ext uri="{FF2B5EF4-FFF2-40B4-BE49-F238E27FC236}">
                      <a16:creationId xmlns:a16="http://schemas.microsoft.com/office/drawing/2014/main" id="{CE7B0D94-4994-40E5-58BF-5AE205B7783D}"/>
                    </a:ext>
                  </a:extLst>
                </p14:cNvPr>
                <p14:cNvContentPartPr/>
                <p14:nvPr/>
              </p14:nvContentPartPr>
              <p14:xfrm>
                <a:off x="2535052" y="5801782"/>
                <a:ext cx="151560" cy="238680"/>
              </p14:xfrm>
            </p:contentPart>
          </mc:Choice>
          <mc:Fallback>
            <p:pic>
              <p:nvPicPr>
                <p:cNvPr id="132" name="Ink 131">
                  <a:extLst>
                    <a:ext uri="{FF2B5EF4-FFF2-40B4-BE49-F238E27FC236}">
                      <a16:creationId xmlns:a16="http://schemas.microsoft.com/office/drawing/2014/main" id="{CE7B0D94-4994-40E5-58BF-5AE205B7783D}"/>
                    </a:ext>
                  </a:extLst>
                </p:cNvPr>
                <p:cNvPicPr/>
                <p:nvPr/>
              </p:nvPicPr>
              <p:blipFill>
                <a:blip r:embed="rId169"/>
                <a:stretch>
                  <a:fillRect/>
                </a:stretch>
              </p:blipFill>
              <p:spPr>
                <a:xfrm>
                  <a:off x="2517412" y="5783782"/>
                  <a:ext cx="187200" cy="274320"/>
                </a:xfrm>
                <a:prstGeom prst="rect">
                  <a:avLst/>
                </a:prstGeom>
              </p:spPr>
            </p:pic>
          </mc:Fallback>
        </mc:AlternateContent>
        <mc:AlternateContent xmlns:mc="http://schemas.openxmlformats.org/markup-compatibility/2006">
          <mc:Choice xmlns:p14="http://schemas.microsoft.com/office/powerpoint/2010/main" Requires="p14">
            <p:contentPart p14:bwMode="auto" r:id="rId170">
              <p14:nvContentPartPr>
                <p14:cNvPr id="133" name="Ink 132">
                  <a:extLst>
                    <a:ext uri="{FF2B5EF4-FFF2-40B4-BE49-F238E27FC236}">
                      <a16:creationId xmlns:a16="http://schemas.microsoft.com/office/drawing/2014/main" id="{6C84EDEB-4E8E-527C-9A32-E84CCC34ACD6}"/>
                    </a:ext>
                  </a:extLst>
                </p14:cNvPr>
                <p14:cNvContentPartPr/>
                <p14:nvPr/>
              </p14:nvContentPartPr>
              <p14:xfrm>
                <a:off x="2545852" y="6197062"/>
                <a:ext cx="192240" cy="104040"/>
              </p14:xfrm>
            </p:contentPart>
          </mc:Choice>
          <mc:Fallback>
            <p:pic>
              <p:nvPicPr>
                <p:cNvPr id="133" name="Ink 132">
                  <a:extLst>
                    <a:ext uri="{FF2B5EF4-FFF2-40B4-BE49-F238E27FC236}">
                      <a16:creationId xmlns:a16="http://schemas.microsoft.com/office/drawing/2014/main" id="{6C84EDEB-4E8E-527C-9A32-E84CCC34ACD6}"/>
                    </a:ext>
                  </a:extLst>
                </p:cNvPr>
                <p:cNvPicPr/>
                <p:nvPr/>
              </p:nvPicPr>
              <p:blipFill>
                <a:blip r:embed="rId171"/>
                <a:stretch>
                  <a:fillRect/>
                </a:stretch>
              </p:blipFill>
              <p:spPr>
                <a:xfrm>
                  <a:off x="2527852" y="6179062"/>
                  <a:ext cx="227880" cy="139680"/>
                </a:xfrm>
                <a:prstGeom prst="rect">
                  <a:avLst/>
                </a:prstGeom>
              </p:spPr>
            </p:pic>
          </mc:Fallback>
        </mc:AlternateContent>
        <mc:AlternateContent xmlns:mc="http://schemas.openxmlformats.org/markup-compatibility/2006">
          <mc:Choice xmlns:p14="http://schemas.microsoft.com/office/powerpoint/2010/main" Requires="p14">
            <p:contentPart p14:bwMode="auto" r:id="rId172">
              <p14:nvContentPartPr>
                <p14:cNvPr id="134" name="Ink 133">
                  <a:extLst>
                    <a:ext uri="{FF2B5EF4-FFF2-40B4-BE49-F238E27FC236}">
                      <a16:creationId xmlns:a16="http://schemas.microsoft.com/office/drawing/2014/main" id="{2438E512-F2F8-65F0-26C6-4B2EFE5AF71C}"/>
                    </a:ext>
                  </a:extLst>
                </p14:cNvPr>
                <p14:cNvContentPartPr/>
                <p14:nvPr/>
              </p14:nvContentPartPr>
              <p14:xfrm>
                <a:off x="2490412" y="6059902"/>
                <a:ext cx="328320" cy="335520"/>
              </p14:xfrm>
            </p:contentPart>
          </mc:Choice>
          <mc:Fallback>
            <p:pic>
              <p:nvPicPr>
                <p:cNvPr id="134" name="Ink 133">
                  <a:extLst>
                    <a:ext uri="{FF2B5EF4-FFF2-40B4-BE49-F238E27FC236}">
                      <a16:creationId xmlns:a16="http://schemas.microsoft.com/office/drawing/2014/main" id="{2438E512-F2F8-65F0-26C6-4B2EFE5AF71C}"/>
                    </a:ext>
                  </a:extLst>
                </p:cNvPr>
                <p:cNvPicPr/>
                <p:nvPr/>
              </p:nvPicPr>
              <p:blipFill>
                <a:blip r:embed="rId173"/>
                <a:stretch>
                  <a:fillRect/>
                </a:stretch>
              </p:blipFill>
              <p:spPr>
                <a:xfrm>
                  <a:off x="2472412" y="6041902"/>
                  <a:ext cx="363960" cy="371160"/>
                </a:xfrm>
                <a:prstGeom prst="rect">
                  <a:avLst/>
                </a:prstGeom>
              </p:spPr>
            </p:pic>
          </mc:Fallback>
        </mc:AlternateContent>
        <mc:AlternateContent xmlns:mc="http://schemas.openxmlformats.org/markup-compatibility/2006">
          <mc:Choice xmlns:p14="http://schemas.microsoft.com/office/powerpoint/2010/main" Requires="p14">
            <p:contentPart p14:bwMode="auto" r:id="rId174">
              <p14:nvContentPartPr>
                <p14:cNvPr id="136" name="Ink 135">
                  <a:extLst>
                    <a:ext uri="{FF2B5EF4-FFF2-40B4-BE49-F238E27FC236}">
                      <a16:creationId xmlns:a16="http://schemas.microsoft.com/office/drawing/2014/main" id="{7E7203CA-DF75-FA39-1177-66EBBBC8F9BF}"/>
                    </a:ext>
                  </a:extLst>
                </p14:cNvPr>
                <p14:cNvContentPartPr/>
                <p14:nvPr/>
              </p14:nvContentPartPr>
              <p14:xfrm>
                <a:off x="2949772" y="5883862"/>
                <a:ext cx="27000" cy="148680"/>
              </p14:xfrm>
            </p:contentPart>
          </mc:Choice>
          <mc:Fallback>
            <p:pic>
              <p:nvPicPr>
                <p:cNvPr id="136" name="Ink 135">
                  <a:extLst>
                    <a:ext uri="{FF2B5EF4-FFF2-40B4-BE49-F238E27FC236}">
                      <a16:creationId xmlns:a16="http://schemas.microsoft.com/office/drawing/2014/main" id="{7E7203CA-DF75-FA39-1177-66EBBBC8F9BF}"/>
                    </a:ext>
                  </a:extLst>
                </p:cNvPr>
                <p:cNvPicPr/>
                <p:nvPr/>
              </p:nvPicPr>
              <p:blipFill>
                <a:blip r:embed="rId175"/>
                <a:stretch>
                  <a:fillRect/>
                </a:stretch>
              </p:blipFill>
              <p:spPr>
                <a:xfrm>
                  <a:off x="2931772" y="5866222"/>
                  <a:ext cx="62640" cy="184320"/>
                </a:xfrm>
                <a:prstGeom prst="rect">
                  <a:avLst/>
                </a:prstGeom>
              </p:spPr>
            </p:pic>
          </mc:Fallback>
        </mc:AlternateContent>
        <mc:AlternateContent xmlns:mc="http://schemas.openxmlformats.org/markup-compatibility/2006">
          <mc:Choice xmlns:p14="http://schemas.microsoft.com/office/powerpoint/2010/main" Requires="p14">
            <p:contentPart p14:bwMode="auto" r:id="rId176">
              <p14:nvContentPartPr>
                <p14:cNvPr id="137" name="Ink 136">
                  <a:extLst>
                    <a:ext uri="{FF2B5EF4-FFF2-40B4-BE49-F238E27FC236}">
                      <a16:creationId xmlns:a16="http://schemas.microsoft.com/office/drawing/2014/main" id="{70ECCFC7-5402-C75F-9C65-56DA0E94388A}"/>
                    </a:ext>
                  </a:extLst>
                </p14:cNvPr>
                <p14:cNvContentPartPr/>
                <p14:nvPr/>
              </p14:nvContentPartPr>
              <p14:xfrm>
                <a:off x="3040492" y="5933182"/>
                <a:ext cx="71280" cy="68040"/>
              </p14:xfrm>
            </p:contentPart>
          </mc:Choice>
          <mc:Fallback>
            <p:pic>
              <p:nvPicPr>
                <p:cNvPr id="137" name="Ink 136">
                  <a:extLst>
                    <a:ext uri="{FF2B5EF4-FFF2-40B4-BE49-F238E27FC236}">
                      <a16:creationId xmlns:a16="http://schemas.microsoft.com/office/drawing/2014/main" id="{70ECCFC7-5402-C75F-9C65-56DA0E94388A}"/>
                    </a:ext>
                  </a:extLst>
                </p:cNvPr>
                <p:cNvPicPr/>
                <p:nvPr/>
              </p:nvPicPr>
              <p:blipFill>
                <a:blip r:embed="rId177"/>
                <a:stretch>
                  <a:fillRect/>
                </a:stretch>
              </p:blipFill>
              <p:spPr>
                <a:xfrm>
                  <a:off x="3022492" y="5915182"/>
                  <a:ext cx="106920" cy="103680"/>
                </a:xfrm>
                <a:prstGeom prst="rect">
                  <a:avLst/>
                </a:prstGeom>
              </p:spPr>
            </p:pic>
          </mc:Fallback>
        </mc:AlternateContent>
        <mc:AlternateContent xmlns:mc="http://schemas.openxmlformats.org/markup-compatibility/2006">
          <mc:Choice xmlns:p14="http://schemas.microsoft.com/office/powerpoint/2010/main" Requires="p14">
            <p:contentPart p14:bwMode="auto" r:id="rId178">
              <p14:nvContentPartPr>
                <p14:cNvPr id="138" name="Ink 137">
                  <a:extLst>
                    <a:ext uri="{FF2B5EF4-FFF2-40B4-BE49-F238E27FC236}">
                      <a16:creationId xmlns:a16="http://schemas.microsoft.com/office/drawing/2014/main" id="{60664CD7-21A3-E80A-5567-1FB7A58139F2}"/>
                    </a:ext>
                  </a:extLst>
                </p14:cNvPr>
                <p14:cNvContentPartPr/>
                <p14:nvPr/>
              </p14:nvContentPartPr>
              <p14:xfrm>
                <a:off x="3158572" y="5888182"/>
                <a:ext cx="97560" cy="106920"/>
              </p14:xfrm>
            </p:contentPart>
          </mc:Choice>
          <mc:Fallback>
            <p:pic>
              <p:nvPicPr>
                <p:cNvPr id="138" name="Ink 137">
                  <a:extLst>
                    <a:ext uri="{FF2B5EF4-FFF2-40B4-BE49-F238E27FC236}">
                      <a16:creationId xmlns:a16="http://schemas.microsoft.com/office/drawing/2014/main" id="{60664CD7-21A3-E80A-5567-1FB7A58139F2}"/>
                    </a:ext>
                  </a:extLst>
                </p:cNvPr>
                <p:cNvPicPr/>
                <p:nvPr/>
              </p:nvPicPr>
              <p:blipFill>
                <a:blip r:embed="rId179"/>
                <a:stretch>
                  <a:fillRect/>
                </a:stretch>
              </p:blipFill>
              <p:spPr>
                <a:xfrm>
                  <a:off x="3140572" y="5870542"/>
                  <a:ext cx="133200" cy="142560"/>
                </a:xfrm>
                <a:prstGeom prst="rect">
                  <a:avLst/>
                </a:prstGeom>
              </p:spPr>
            </p:pic>
          </mc:Fallback>
        </mc:AlternateContent>
        <mc:AlternateContent xmlns:mc="http://schemas.openxmlformats.org/markup-compatibility/2006">
          <mc:Choice xmlns:p14="http://schemas.microsoft.com/office/powerpoint/2010/main" Requires="p14">
            <p:contentPart p14:bwMode="auto" r:id="rId180">
              <p14:nvContentPartPr>
                <p14:cNvPr id="139" name="Ink 138">
                  <a:extLst>
                    <a:ext uri="{FF2B5EF4-FFF2-40B4-BE49-F238E27FC236}">
                      <a16:creationId xmlns:a16="http://schemas.microsoft.com/office/drawing/2014/main" id="{18EF67E4-C1ED-33C9-F012-B9F504F95C28}"/>
                    </a:ext>
                  </a:extLst>
                </p14:cNvPr>
                <p14:cNvContentPartPr/>
                <p14:nvPr/>
              </p14:nvContentPartPr>
              <p14:xfrm>
                <a:off x="3217252" y="5852182"/>
                <a:ext cx="197640" cy="173520"/>
              </p14:xfrm>
            </p:contentPart>
          </mc:Choice>
          <mc:Fallback>
            <p:pic>
              <p:nvPicPr>
                <p:cNvPr id="139" name="Ink 138">
                  <a:extLst>
                    <a:ext uri="{FF2B5EF4-FFF2-40B4-BE49-F238E27FC236}">
                      <a16:creationId xmlns:a16="http://schemas.microsoft.com/office/drawing/2014/main" id="{18EF67E4-C1ED-33C9-F012-B9F504F95C28}"/>
                    </a:ext>
                  </a:extLst>
                </p:cNvPr>
                <p:cNvPicPr/>
                <p:nvPr/>
              </p:nvPicPr>
              <p:blipFill>
                <a:blip r:embed="rId181"/>
                <a:stretch>
                  <a:fillRect/>
                </a:stretch>
              </p:blipFill>
              <p:spPr>
                <a:xfrm>
                  <a:off x="3199252" y="5834542"/>
                  <a:ext cx="233280" cy="209160"/>
                </a:xfrm>
                <a:prstGeom prst="rect">
                  <a:avLst/>
                </a:prstGeom>
              </p:spPr>
            </p:pic>
          </mc:Fallback>
        </mc:AlternateContent>
        <mc:AlternateContent xmlns:mc="http://schemas.openxmlformats.org/markup-compatibility/2006">
          <mc:Choice xmlns:p14="http://schemas.microsoft.com/office/powerpoint/2010/main" Requires="p14">
            <p:contentPart p14:bwMode="auto" r:id="rId182">
              <p14:nvContentPartPr>
                <p14:cNvPr id="140" name="Ink 139">
                  <a:extLst>
                    <a:ext uri="{FF2B5EF4-FFF2-40B4-BE49-F238E27FC236}">
                      <a16:creationId xmlns:a16="http://schemas.microsoft.com/office/drawing/2014/main" id="{29C6C7AA-A51D-290F-3E9E-4ABD1C22B21A}"/>
                    </a:ext>
                  </a:extLst>
                </p14:cNvPr>
                <p14:cNvContentPartPr/>
                <p14:nvPr/>
              </p14:nvContentPartPr>
              <p14:xfrm>
                <a:off x="2968132" y="6192382"/>
                <a:ext cx="16920" cy="97920"/>
              </p14:xfrm>
            </p:contentPart>
          </mc:Choice>
          <mc:Fallback>
            <p:pic>
              <p:nvPicPr>
                <p:cNvPr id="140" name="Ink 139">
                  <a:extLst>
                    <a:ext uri="{FF2B5EF4-FFF2-40B4-BE49-F238E27FC236}">
                      <a16:creationId xmlns:a16="http://schemas.microsoft.com/office/drawing/2014/main" id="{29C6C7AA-A51D-290F-3E9E-4ABD1C22B21A}"/>
                    </a:ext>
                  </a:extLst>
                </p:cNvPr>
                <p:cNvPicPr/>
                <p:nvPr/>
              </p:nvPicPr>
              <p:blipFill>
                <a:blip r:embed="rId183"/>
                <a:stretch>
                  <a:fillRect/>
                </a:stretch>
              </p:blipFill>
              <p:spPr>
                <a:xfrm>
                  <a:off x="2950492" y="6174742"/>
                  <a:ext cx="52560" cy="133560"/>
                </a:xfrm>
                <a:prstGeom prst="rect">
                  <a:avLst/>
                </a:prstGeom>
              </p:spPr>
            </p:pic>
          </mc:Fallback>
        </mc:AlternateContent>
        <mc:AlternateContent xmlns:mc="http://schemas.openxmlformats.org/markup-compatibility/2006">
          <mc:Choice xmlns:p14="http://schemas.microsoft.com/office/powerpoint/2010/main" Requires="p14">
            <p:contentPart p14:bwMode="auto" r:id="rId184">
              <p14:nvContentPartPr>
                <p14:cNvPr id="141" name="Ink 140">
                  <a:extLst>
                    <a:ext uri="{FF2B5EF4-FFF2-40B4-BE49-F238E27FC236}">
                      <a16:creationId xmlns:a16="http://schemas.microsoft.com/office/drawing/2014/main" id="{A4AB9049-AF2A-0506-EFB0-F03FC1861804}"/>
                    </a:ext>
                  </a:extLst>
                </p14:cNvPr>
                <p14:cNvContentPartPr/>
                <p14:nvPr/>
              </p14:nvContentPartPr>
              <p14:xfrm>
                <a:off x="3040492" y="6193102"/>
                <a:ext cx="93960" cy="61560"/>
              </p14:xfrm>
            </p:contentPart>
          </mc:Choice>
          <mc:Fallback>
            <p:pic>
              <p:nvPicPr>
                <p:cNvPr id="141" name="Ink 140">
                  <a:extLst>
                    <a:ext uri="{FF2B5EF4-FFF2-40B4-BE49-F238E27FC236}">
                      <a16:creationId xmlns:a16="http://schemas.microsoft.com/office/drawing/2014/main" id="{A4AB9049-AF2A-0506-EFB0-F03FC1861804}"/>
                    </a:ext>
                  </a:extLst>
                </p:cNvPr>
                <p:cNvPicPr/>
                <p:nvPr/>
              </p:nvPicPr>
              <p:blipFill>
                <a:blip r:embed="rId185"/>
                <a:stretch>
                  <a:fillRect/>
                </a:stretch>
              </p:blipFill>
              <p:spPr>
                <a:xfrm>
                  <a:off x="3022492" y="6175102"/>
                  <a:ext cx="129600" cy="97200"/>
                </a:xfrm>
                <a:prstGeom prst="rect">
                  <a:avLst/>
                </a:prstGeom>
              </p:spPr>
            </p:pic>
          </mc:Fallback>
        </mc:AlternateContent>
        <mc:AlternateContent xmlns:mc="http://schemas.openxmlformats.org/markup-compatibility/2006">
          <mc:Choice xmlns:p14="http://schemas.microsoft.com/office/powerpoint/2010/main" Requires="p14">
            <p:contentPart p14:bwMode="auto" r:id="rId186">
              <p14:nvContentPartPr>
                <p14:cNvPr id="142" name="Ink 141">
                  <a:extLst>
                    <a:ext uri="{FF2B5EF4-FFF2-40B4-BE49-F238E27FC236}">
                      <a16:creationId xmlns:a16="http://schemas.microsoft.com/office/drawing/2014/main" id="{704F38A5-6C73-5A66-D437-4CFAB4CCD24E}"/>
                    </a:ext>
                  </a:extLst>
                </p14:cNvPr>
                <p14:cNvContentPartPr/>
                <p14:nvPr/>
              </p14:nvContentPartPr>
              <p14:xfrm>
                <a:off x="3190252" y="6147382"/>
                <a:ext cx="206280" cy="191160"/>
              </p14:xfrm>
            </p:contentPart>
          </mc:Choice>
          <mc:Fallback>
            <p:pic>
              <p:nvPicPr>
                <p:cNvPr id="142" name="Ink 141">
                  <a:extLst>
                    <a:ext uri="{FF2B5EF4-FFF2-40B4-BE49-F238E27FC236}">
                      <a16:creationId xmlns:a16="http://schemas.microsoft.com/office/drawing/2014/main" id="{704F38A5-6C73-5A66-D437-4CFAB4CCD24E}"/>
                    </a:ext>
                  </a:extLst>
                </p:cNvPr>
                <p:cNvPicPr/>
                <p:nvPr/>
              </p:nvPicPr>
              <p:blipFill>
                <a:blip r:embed="rId187"/>
                <a:stretch>
                  <a:fillRect/>
                </a:stretch>
              </p:blipFill>
              <p:spPr>
                <a:xfrm>
                  <a:off x="3172252" y="6129742"/>
                  <a:ext cx="241920" cy="226800"/>
                </a:xfrm>
                <a:prstGeom prst="rect">
                  <a:avLst/>
                </a:prstGeom>
              </p:spPr>
            </p:pic>
          </mc:Fallback>
        </mc:AlternateContent>
        <mc:AlternateContent xmlns:mc="http://schemas.openxmlformats.org/markup-compatibility/2006">
          <mc:Choice xmlns:p14="http://schemas.microsoft.com/office/powerpoint/2010/main" Requires="p14">
            <p:contentPart p14:bwMode="auto" r:id="rId188">
              <p14:nvContentPartPr>
                <p14:cNvPr id="144" name="Ink 143">
                  <a:extLst>
                    <a:ext uri="{FF2B5EF4-FFF2-40B4-BE49-F238E27FC236}">
                      <a16:creationId xmlns:a16="http://schemas.microsoft.com/office/drawing/2014/main" id="{0175CD44-B13B-5BD2-FF7F-DE273650F08E}"/>
                    </a:ext>
                  </a:extLst>
                </p14:cNvPr>
                <p14:cNvContentPartPr/>
                <p14:nvPr/>
              </p14:nvContentPartPr>
              <p14:xfrm>
                <a:off x="5410732" y="5756062"/>
                <a:ext cx="253800" cy="219600"/>
              </p14:xfrm>
            </p:contentPart>
          </mc:Choice>
          <mc:Fallback>
            <p:pic>
              <p:nvPicPr>
                <p:cNvPr id="144" name="Ink 143">
                  <a:extLst>
                    <a:ext uri="{FF2B5EF4-FFF2-40B4-BE49-F238E27FC236}">
                      <a16:creationId xmlns:a16="http://schemas.microsoft.com/office/drawing/2014/main" id="{0175CD44-B13B-5BD2-FF7F-DE273650F08E}"/>
                    </a:ext>
                  </a:extLst>
                </p:cNvPr>
                <p:cNvPicPr/>
                <p:nvPr/>
              </p:nvPicPr>
              <p:blipFill>
                <a:blip r:embed="rId189"/>
                <a:stretch>
                  <a:fillRect/>
                </a:stretch>
              </p:blipFill>
              <p:spPr>
                <a:xfrm>
                  <a:off x="5393092" y="5738422"/>
                  <a:ext cx="289440" cy="255240"/>
                </a:xfrm>
                <a:prstGeom prst="rect">
                  <a:avLst/>
                </a:prstGeom>
              </p:spPr>
            </p:pic>
          </mc:Fallback>
        </mc:AlternateContent>
        <mc:AlternateContent xmlns:mc="http://schemas.openxmlformats.org/markup-compatibility/2006">
          <mc:Choice xmlns:p14="http://schemas.microsoft.com/office/powerpoint/2010/main" Requires="p14">
            <p:contentPart p14:bwMode="auto" r:id="rId190">
              <p14:nvContentPartPr>
                <p14:cNvPr id="145" name="Ink 144">
                  <a:extLst>
                    <a:ext uri="{FF2B5EF4-FFF2-40B4-BE49-F238E27FC236}">
                      <a16:creationId xmlns:a16="http://schemas.microsoft.com/office/drawing/2014/main" id="{B77929F9-BCA2-78F4-A1C7-DBD0AF88C833}"/>
                    </a:ext>
                  </a:extLst>
                </p14:cNvPr>
                <p14:cNvContentPartPr/>
                <p14:nvPr/>
              </p14:nvContentPartPr>
              <p14:xfrm>
                <a:off x="5438092" y="6164302"/>
                <a:ext cx="175680" cy="128880"/>
              </p14:xfrm>
            </p:contentPart>
          </mc:Choice>
          <mc:Fallback>
            <p:pic>
              <p:nvPicPr>
                <p:cNvPr id="145" name="Ink 144">
                  <a:extLst>
                    <a:ext uri="{FF2B5EF4-FFF2-40B4-BE49-F238E27FC236}">
                      <a16:creationId xmlns:a16="http://schemas.microsoft.com/office/drawing/2014/main" id="{B77929F9-BCA2-78F4-A1C7-DBD0AF88C833}"/>
                    </a:ext>
                  </a:extLst>
                </p:cNvPr>
                <p:cNvPicPr/>
                <p:nvPr/>
              </p:nvPicPr>
              <p:blipFill>
                <a:blip r:embed="rId191"/>
                <a:stretch>
                  <a:fillRect/>
                </a:stretch>
              </p:blipFill>
              <p:spPr>
                <a:xfrm>
                  <a:off x="5420092" y="6146302"/>
                  <a:ext cx="211320" cy="164520"/>
                </a:xfrm>
                <a:prstGeom prst="rect">
                  <a:avLst/>
                </a:prstGeom>
              </p:spPr>
            </p:pic>
          </mc:Fallback>
        </mc:AlternateContent>
        <mc:AlternateContent xmlns:mc="http://schemas.openxmlformats.org/markup-compatibility/2006">
          <mc:Choice xmlns:p14="http://schemas.microsoft.com/office/powerpoint/2010/main" Requires="p14">
            <p:contentPart p14:bwMode="auto" r:id="rId192">
              <p14:nvContentPartPr>
                <p14:cNvPr id="147" name="Ink 146">
                  <a:extLst>
                    <a:ext uri="{FF2B5EF4-FFF2-40B4-BE49-F238E27FC236}">
                      <a16:creationId xmlns:a16="http://schemas.microsoft.com/office/drawing/2014/main" id="{70B44BB4-9A36-E071-8A97-B530377C5634}"/>
                    </a:ext>
                  </a:extLst>
                </p14:cNvPr>
                <p14:cNvContentPartPr/>
                <p14:nvPr/>
              </p14:nvContentPartPr>
              <p14:xfrm>
                <a:off x="6172852" y="5527102"/>
                <a:ext cx="346680" cy="22320"/>
              </p14:xfrm>
            </p:contentPart>
          </mc:Choice>
          <mc:Fallback>
            <p:pic>
              <p:nvPicPr>
                <p:cNvPr id="147" name="Ink 146">
                  <a:extLst>
                    <a:ext uri="{FF2B5EF4-FFF2-40B4-BE49-F238E27FC236}">
                      <a16:creationId xmlns:a16="http://schemas.microsoft.com/office/drawing/2014/main" id="{70B44BB4-9A36-E071-8A97-B530377C5634}"/>
                    </a:ext>
                  </a:extLst>
                </p:cNvPr>
                <p:cNvPicPr/>
                <p:nvPr/>
              </p:nvPicPr>
              <p:blipFill>
                <a:blip r:embed="rId193"/>
                <a:stretch>
                  <a:fillRect/>
                </a:stretch>
              </p:blipFill>
              <p:spPr>
                <a:xfrm>
                  <a:off x="6154852" y="5509102"/>
                  <a:ext cx="382320" cy="57960"/>
                </a:xfrm>
                <a:prstGeom prst="rect">
                  <a:avLst/>
                </a:prstGeom>
              </p:spPr>
            </p:pic>
          </mc:Fallback>
        </mc:AlternateContent>
        <mc:AlternateContent xmlns:mc="http://schemas.openxmlformats.org/markup-compatibility/2006">
          <mc:Choice xmlns:p14="http://schemas.microsoft.com/office/powerpoint/2010/main" Requires="p14">
            <p:contentPart p14:bwMode="auto" r:id="rId194">
              <p14:nvContentPartPr>
                <p14:cNvPr id="148" name="Ink 147">
                  <a:extLst>
                    <a:ext uri="{FF2B5EF4-FFF2-40B4-BE49-F238E27FC236}">
                      <a16:creationId xmlns:a16="http://schemas.microsoft.com/office/drawing/2014/main" id="{DDC20768-F8A6-0D3D-2728-C3611A75F71E}"/>
                    </a:ext>
                  </a:extLst>
                </p14:cNvPr>
                <p14:cNvContentPartPr/>
                <p14:nvPr/>
              </p14:nvContentPartPr>
              <p14:xfrm>
                <a:off x="6227932" y="5656342"/>
                <a:ext cx="246240" cy="29520"/>
              </p14:xfrm>
            </p:contentPart>
          </mc:Choice>
          <mc:Fallback>
            <p:pic>
              <p:nvPicPr>
                <p:cNvPr id="148" name="Ink 147">
                  <a:extLst>
                    <a:ext uri="{FF2B5EF4-FFF2-40B4-BE49-F238E27FC236}">
                      <a16:creationId xmlns:a16="http://schemas.microsoft.com/office/drawing/2014/main" id="{DDC20768-F8A6-0D3D-2728-C3611A75F71E}"/>
                    </a:ext>
                  </a:extLst>
                </p:cNvPr>
                <p:cNvPicPr/>
                <p:nvPr/>
              </p:nvPicPr>
              <p:blipFill>
                <a:blip r:embed="rId195"/>
                <a:stretch>
                  <a:fillRect/>
                </a:stretch>
              </p:blipFill>
              <p:spPr>
                <a:xfrm>
                  <a:off x="6209932" y="5638702"/>
                  <a:ext cx="281880" cy="65160"/>
                </a:xfrm>
                <a:prstGeom prst="rect">
                  <a:avLst/>
                </a:prstGeom>
              </p:spPr>
            </p:pic>
          </mc:Fallback>
        </mc:AlternateContent>
        <mc:AlternateContent xmlns:mc="http://schemas.openxmlformats.org/markup-compatibility/2006">
          <mc:Choice xmlns:p14="http://schemas.microsoft.com/office/powerpoint/2010/main" Requires="p14">
            <p:contentPart p14:bwMode="auto" r:id="rId196">
              <p14:nvContentPartPr>
                <p14:cNvPr id="149" name="Ink 148">
                  <a:extLst>
                    <a:ext uri="{FF2B5EF4-FFF2-40B4-BE49-F238E27FC236}">
                      <a16:creationId xmlns:a16="http://schemas.microsoft.com/office/drawing/2014/main" id="{37786201-64C1-B7C3-18AB-52A5A4782A5E}"/>
                    </a:ext>
                  </a:extLst>
                </p14:cNvPr>
                <p14:cNvContentPartPr/>
                <p14:nvPr/>
              </p14:nvContentPartPr>
              <p14:xfrm>
                <a:off x="6379492" y="5467342"/>
                <a:ext cx="157320" cy="317880"/>
              </p14:xfrm>
            </p:contentPart>
          </mc:Choice>
          <mc:Fallback>
            <p:pic>
              <p:nvPicPr>
                <p:cNvPr id="149" name="Ink 148">
                  <a:extLst>
                    <a:ext uri="{FF2B5EF4-FFF2-40B4-BE49-F238E27FC236}">
                      <a16:creationId xmlns:a16="http://schemas.microsoft.com/office/drawing/2014/main" id="{37786201-64C1-B7C3-18AB-52A5A4782A5E}"/>
                    </a:ext>
                  </a:extLst>
                </p:cNvPr>
                <p:cNvPicPr/>
                <p:nvPr/>
              </p:nvPicPr>
              <p:blipFill>
                <a:blip r:embed="rId197"/>
                <a:stretch>
                  <a:fillRect/>
                </a:stretch>
              </p:blipFill>
              <p:spPr>
                <a:xfrm>
                  <a:off x="6361852" y="5449702"/>
                  <a:ext cx="192960" cy="353520"/>
                </a:xfrm>
                <a:prstGeom prst="rect">
                  <a:avLst/>
                </a:prstGeom>
              </p:spPr>
            </p:pic>
          </mc:Fallback>
        </mc:AlternateContent>
        <mc:AlternateContent xmlns:mc="http://schemas.openxmlformats.org/markup-compatibility/2006">
          <mc:Choice xmlns:p14="http://schemas.microsoft.com/office/powerpoint/2010/main" Requires="p14">
            <p:contentPart p14:bwMode="auto" r:id="rId198">
              <p14:nvContentPartPr>
                <p14:cNvPr id="150" name="Ink 149">
                  <a:extLst>
                    <a:ext uri="{FF2B5EF4-FFF2-40B4-BE49-F238E27FC236}">
                      <a16:creationId xmlns:a16="http://schemas.microsoft.com/office/drawing/2014/main" id="{5BB0E94D-E6C2-2433-00AF-2E4ECCBBC19E}"/>
                    </a:ext>
                  </a:extLst>
                </p14:cNvPr>
                <p14:cNvContentPartPr/>
                <p14:nvPr/>
              </p14:nvContentPartPr>
              <p14:xfrm>
                <a:off x="5860372" y="5191582"/>
                <a:ext cx="200160" cy="158400"/>
              </p14:xfrm>
            </p:contentPart>
          </mc:Choice>
          <mc:Fallback>
            <p:pic>
              <p:nvPicPr>
                <p:cNvPr id="150" name="Ink 149">
                  <a:extLst>
                    <a:ext uri="{FF2B5EF4-FFF2-40B4-BE49-F238E27FC236}">
                      <a16:creationId xmlns:a16="http://schemas.microsoft.com/office/drawing/2014/main" id="{5BB0E94D-E6C2-2433-00AF-2E4ECCBBC19E}"/>
                    </a:ext>
                  </a:extLst>
                </p:cNvPr>
                <p:cNvPicPr/>
                <p:nvPr/>
              </p:nvPicPr>
              <p:blipFill>
                <a:blip r:embed="rId199"/>
                <a:stretch>
                  <a:fillRect/>
                </a:stretch>
              </p:blipFill>
              <p:spPr>
                <a:xfrm>
                  <a:off x="5842732" y="5173942"/>
                  <a:ext cx="235800" cy="194040"/>
                </a:xfrm>
                <a:prstGeom prst="rect">
                  <a:avLst/>
                </a:prstGeom>
              </p:spPr>
            </p:pic>
          </mc:Fallback>
        </mc:AlternateContent>
        <mc:AlternateContent xmlns:mc="http://schemas.openxmlformats.org/markup-compatibility/2006">
          <mc:Choice xmlns:p14="http://schemas.microsoft.com/office/powerpoint/2010/main" Requires="p14">
            <p:contentPart p14:bwMode="auto" r:id="rId200">
              <p14:nvContentPartPr>
                <p14:cNvPr id="151" name="Ink 150">
                  <a:extLst>
                    <a:ext uri="{FF2B5EF4-FFF2-40B4-BE49-F238E27FC236}">
                      <a16:creationId xmlns:a16="http://schemas.microsoft.com/office/drawing/2014/main" id="{F8EE2CED-E082-E979-B2AA-651F8146C631}"/>
                    </a:ext>
                  </a:extLst>
                </p14:cNvPr>
                <p14:cNvContentPartPr/>
                <p14:nvPr/>
              </p14:nvContentPartPr>
              <p14:xfrm>
                <a:off x="5812852" y="5738062"/>
                <a:ext cx="160200" cy="68760"/>
              </p14:xfrm>
            </p:contentPart>
          </mc:Choice>
          <mc:Fallback>
            <p:pic>
              <p:nvPicPr>
                <p:cNvPr id="151" name="Ink 150">
                  <a:extLst>
                    <a:ext uri="{FF2B5EF4-FFF2-40B4-BE49-F238E27FC236}">
                      <a16:creationId xmlns:a16="http://schemas.microsoft.com/office/drawing/2014/main" id="{F8EE2CED-E082-E979-B2AA-651F8146C631}"/>
                    </a:ext>
                  </a:extLst>
                </p:cNvPr>
                <p:cNvPicPr/>
                <p:nvPr/>
              </p:nvPicPr>
              <p:blipFill>
                <a:blip r:embed="rId201"/>
                <a:stretch>
                  <a:fillRect/>
                </a:stretch>
              </p:blipFill>
              <p:spPr>
                <a:xfrm>
                  <a:off x="5795212" y="5720422"/>
                  <a:ext cx="195840" cy="104400"/>
                </a:xfrm>
                <a:prstGeom prst="rect">
                  <a:avLst/>
                </a:prstGeom>
              </p:spPr>
            </p:pic>
          </mc:Fallback>
        </mc:AlternateContent>
        <mc:AlternateContent xmlns:mc="http://schemas.openxmlformats.org/markup-compatibility/2006">
          <mc:Choice xmlns:p14="http://schemas.microsoft.com/office/powerpoint/2010/main" Requires="p14">
            <p:contentPart p14:bwMode="auto" r:id="rId202">
              <p14:nvContentPartPr>
                <p14:cNvPr id="152" name="Ink 151">
                  <a:extLst>
                    <a:ext uri="{FF2B5EF4-FFF2-40B4-BE49-F238E27FC236}">
                      <a16:creationId xmlns:a16="http://schemas.microsoft.com/office/drawing/2014/main" id="{DE6C6F28-2E77-CFBE-C4B7-01EF141756C4}"/>
                    </a:ext>
                  </a:extLst>
                </p14:cNvPr>
                <p14:cNvContentPartPr/>
                <p14:nvPr/>
              </p14:nvContentPartPr>
              <p14:xfrm>
                <a:off x="5781532" y="6069982"/>
                <a:ext cx="253080" cy="139320"/>
              </p14:xfrm>
            </p:contentPart>
          </mc:Choice>
          <mc:Fallback>
            <p:pic>
              <p:nvPicPr>
                <p:cNvPr id="152" name="Ink 151">
                  <a:extLst>
                    <a:ext uri="{FF2B5EF4-FFF2-40B4-BE49-F238E27FC236}">
                      <a16:creationId xmlns:a16="http://schemas.microsoft.com/office/drawing/2014/main" id="{DE6C6F28-2E77-CFBE-C4B7-01EF141756C4}"/>
                    </a:ext>
                  </a:extLst>
                </p:cNvPr>
                <p:cNvPicPr/>
                <p:nvPr/>
              </p:nvPicPr>
              <p:blipFill>
                <a:blip r:embed="rId203"/>
                <a:stretch>
                  <a:fillRect/>
                </a:stretch>
              </p:blipFill>
              <p:spPr>
                <a:xfrm>
                  <a:off x="5763892" y="6052342"/>
                  <a:ext cx="288720" cy="174960"/>
                </a:xfrm>
                <a:prstGeom prst="rect">
                  <a:avLst/>
                </a:prstGeom>
              </p:spPr>
            </p:pic>
          </mc:Fallback>
        </mc:AlternateContent>
        <mc:AlternateContent xmlns:mc="http://schemas.openxmlformats.org/markup-compatibility/2006">
          <mc:Choice xmlns:p14="http://schemas.microsoft.com/office/powerpoint/2010/main" Requires="p14">
            <p:contentPart p14:bwMode="auto" r:id="rId204">
              <p14:nvContentPartPr>
                <p14:cNvPr id="154" name="Ink 153">
                  <a:extLst>
                    <a:ext uri="{FF2B5EF4-FFF2-40B4-BE49-F238E27FC236}">
                      <a16:creationId xmlns:a16="http://schemas.microsoft.com/office/drawing/2014/main" id="{68AE6354-36AF-FF69-CEF7-C95B32057242}"/>
                    </a:ext>
                  </a:extLst>
                </p14:cNvPr>
                <p14:cNvContentPartPr/>
                <p14:nvPr/>
              </p14:nvContentPartPr>
              <p14:xfrm>
                <a:off x="6831652" y="5479222"/>
                <a:ext cx="58680" cy="108360"/>
              </p14:xfrm>
            </p:contentPart>
          </mc:Choice>
          <mc:Fallback>
            <p:pic>
              <p:nvPicPr>
                <p:cNvPr id="154" name="Ink 153">
                  <a:extLst>
                    <a:ext uri="{FF2B5EF4-FFF2-40B4-BE49-F238E27FC236}">
                      <a16:creationId xmlns:a16="http://schemas.microsoft.com/office/drawing/2014/main" id="{68AE6354-36AF-FF69-CEF7-C95B32057242}"/>
                    </a:ext>
                  </a:extLst>
                </p:cNvPr>
                <p:cNvPicPr/>
                <p:nvPr/>
              </p:nvPicPr>
              <p:blipFill>
                <a:blip r:embed="rId205"/>
                <a:stretch>
                  <a:fillRect/>
                </a:stretch>
              </p:blipFill>
              <p:spPr>
                <a:xfrm>
                  <a:off x="6814012" y="5461582"/>
                  <a:ext cx="94320" cy="144000"/>
                </a:xfrm>
                <a:prstGeom prst="rect">
                  <a:avLst/>
                </a:prstGeom>
              </p:spPr>
            </p:pic>
          </mc:Fallback>
        </mc:AlternateContent>
        <mc:AlternateContent xmlns:mc="http://schemas.openxmlformats.org/markup-compatibility/2006">
          <mc:Choice xmlns:p14="http://schemas.microsoft.com/office/powerpoint/2010/main" Requires="p14">
            <p:contentPart p14:bwMode="auto" r:id="rId206">
              <p14:nvContentPartPr>
                <p14:cNvPr id="155" name="Ink 154">
                  <a:extLst>
                    <a:ext uri="{FF2B5EF4-FFF2-40B4-BE49-F238E27FC236}">
                      <a16:creationId xmlns:a16="http://schemas.microsoft.com/office/drawing/2014/main" id="{0C7D19A0-B93F-C184-9E2F-EC03D28875EF}"/>
                    </a:ext>
                  </a:extLst>
                </p14:cNvPr>
                <p14:cNvContentPartPr/>
                <p14:nvPr/>
              </p14:nvContentPartPr>
              <p14:xfrm>
                <a:off x="6922732" y="5519542"/>
                <a:ext cx="87840" cy="209160"/>
              </p14:xfrm>
            </p:contentPart>
          </mc:Choice>
          <mc:Fallback>
            <p:pic>
              <p:nvPicPr>
                <p:cNvPr id="155" name="Ink 154">
                  <a:extLst>
                    <a:ext uri="{FF2B5EF4-FFF2-40B4-BE49-F238E27FC236}">
                      <a16:creationId xmlns:a16="http://schemas.microsoft.com/office/drawing/2014/main" id="{0C7D19A0-B93F-C184-9E2F-EC03D28875EF}"/>
                    </a:ext>
                  </a:extLst>
                </p:cNvPr>
                <p:cNvPicPr/>
                <p:nvPr/>
              </p:nvPicPr>
              <p:blipFill>
                <a:blip r:embed="rId207"/>
                <a:stretch>
                  <a:fillRect/>
                </a:stretch>
              </p:blipFill>
              <p:spPr>
                <a:xfrm>
                  <a:off x="6905092" y="5501902"/>
                  <a:ext cx="123480" cy="244800"/>
                </a:xfrm>
                <a:prstGeom prst="rect">
                  <a:avLst/>
                </a:prstGeom>
              </p:spPr>
            </p:pic>
          </mc:Fallback>
        </mc:AlternateContent>
        <mc:AlternateContent xmlns:mc="http://schemas.openxmlformats.org/markup-compatibility/2006">
          <mc:Choice xmlns:p14="http://schemas.microsoft.com/office/powerpoint/2010/main" Requires="p14">
            <p:contentPart p14:bwMode="auto" r:id="rId208">
              <p14:nvContentPartPr>
                <p14:cNvPr id="156" name="Ink 155">
                  <a:extLst>
                    <a:ext uri="{FF2B5EF4-FFF2-40B4-BE49-F238E27FC236}">
                      <a16:creationId xmlns:a16="http://schemas.microsoft.com/office/drawing/2014/main" id="{5A76D12A-D3AF-C7E6-143C-EC46D904CF07}"/>
                    </a:ext>
                  </a:extLst>
                </p14:cNvPr>
                <p14:cNvContentPartPr/>
                <p14:nvPr/>
              </p14:nvContentPartPr>
              <p14:xfrm>
                <a:off x="7003012" y="5635102"/>
                <a:ext cx="83520" cy="75600"/>
              </p14:xfrm>
            </p:contentPart>
          </mc:Choice>
          <mc:Fallback>
            <p:pic>
              <p:nvPicPr>
                <p:cNvPr id="156" name="Ink 155">
                  <a:extLst>
                    <a:ext uri="{FF2B5EF4-FFF2-40B4-BE49-F238E27FC236}">
                      <a16:creationId xmlns:a16="http://schemas.microsoft.com/office/drawing/2014/main" id="{5A76D12A-D3AF-C7E6-143C-EC46D904CF07}"/>
                    </a:ext>
                  </a:extLst>
                </p:cNvPr>
                <p:cNvPicPr/>
                <p:nvPr/>
              </p:nvPicPr>
              <p:blipFill>
                <a:blip r:embed="rId209"/>
                <a:stretch>
                  <a:fillRect/>
                </a:stretch>
              </p:blipFill>
              <p:spPr>
                <a:xfrm>
                  <a:off x="6985012" y="5617102"/>
                  <a:ext cx="119160" cy="111240"/>
                </a:xfrm>
                <a:prstGeom prst="rect">
                  <a:avLst/>
                </a:prstGeom>
              </p:spPr>
            </p:pic>
          </mc:Fallback>
        </mc:AlternateContent>
        <mc:AlternateContent xmlns:mc="http://schemas.openxmlformats.org/markup-compatibility/2006">
          <mc:Choice xmlns:p14="http://schemas.microsoft.com/office/powerpoint/2010/main" Requires="p14">
            <p:contentPart p14:bwMode="auto" r:id="rId210">
              <p14:nvContentPartPr>
                <p14:cNvPr id="157" name="Ink 156">
                  <a:extLst>
                    <a:ext uri="{FF2B5EF4-FFF2-40B4-BE49-F238E27FC236}">
                      <a16:creationId xmlns:a16="http://schemas.microsoft.com/office/drawing/2014/main" id="{DDD9DA89-40A7-FFDB-6B4F-249200786075}"/>
                    </a:ext>
                  </a:extLst>
                </p14:cNvPr>
                <p14:cNvContentPartPr/>
                <p14:nvPr/>
              </p14:nvContentPartPr>
              <p14:xfrm>
                <a:off x="7169692" y="5461942"/>
                <a:ext cx="143640" cy="266040"/>
              </p14:xfrm>
            </p:contentPart>
          </mc:Choice>
          <mc:Fallback>
            <p:pic>
              <p:nvPicPr>
                <p:cNvPr id="157" name="Ink 156">
                  <a:extLst>
                    <a:ext uri="{FF2B5EF4-FFF2-40B4-BE49-F238E27FC236}">
                      <a16:creationId xmlns:a16="http://schemas.microsoft.com/office/drawing/2014/main" id="{DDD9DA89-40A7-FFDB-6B4F-249200786075}"/>
                    </a:ext>
                  </a:extLst>
                </p:cNvPr>
                <p:cNvPicPr/>
                <p:nvPr/>
              </p:nvPicPr>
              <p:blipFill>
                <a:blip r:embed="rId211"/>
                <a:stretch>
                  <a:fillRect/>
                </a:stretch>
              </p:blipFill>
              <p:spPr>
                <a:xfrm>
                  <a:off x="7152052" y="5443942"/>
                  <a:ext cx="179280" cy="301680"/>
                </a:xfrm>
                <a:prstGeom prst="rect">
                  <a:avLst/>
                </a:prstGeom>
              </p:spPr>
            </p:pic>
          </mc:Fallback>
        </mc:AlternateContent>
        <mc:AlternateContent xmlns:mc="http://schemas.openxmlformats.org/markup-compatibility/2006">
          <mc:Choice xmlns:p14="http://schemas.microsoft.com/office/powerpoint/2010/main" Requires="p14">
            <p:contentPart p14:bwMode="auto" r:id="rId212">
              <p14:nvContentPartPr>
                <p14:cNvPr id="158" name="Ink 157">
                  <a:extLst>
                    <a:ext uri="{FF2B5EF4-FFF2-40B4-BE49-F238E27FC236}">
                      <a16:creationId xmlns:a16="http://schemas.microsoft.com/office/drawing/2014/main" id="{4CC45138-32C5-F054-3EA3-E9951CC5367F}"/>
                    </a:ext>
                  </a:extLst>
                </p14:cNvPr>
                <p14:cNvContentPartPr/>
                <p14:nvPr/>
              </p14:nvContentPartPr>
              <p14:xfrm>
                <a:off x="7111372" y="5600542"/>
                <a:ext cx="200520" cy="23040"/>
              </p14:xfrm>
            </p:contentPart>
          </mc:Choice>
          <mc:Fallback>
            <p:pic>
              <p:nvPicPr>
                <p:cNvPr id="158" name="Ink 157">
                  <a:extLst>
                    <a:ext uri="{FF2B5EF4-FFF2-40B4-BE49-F238E27FC236}">
                      <a16:creationId xmlns:a16="http://schemas.microsoft.com/office/drawing/2014/main" id="{4CC45138-32C5-F054-3EA3-E9951CC5367F}"/>
                    </a:ext>
                  </a:extLst>
                </p:cNvPr>
                <p:cNvPicPr/>
                <p:nvPr/>
              </p:nvPicPr>
              <p:blipFill>
                <a:blip r:embed="rId213"/>
                <a:stretch>
                  <a:fillRect/>
                </a:stretch>
              </p:blipFill>
              <p:spPr>
                <a:xfrm>
                  <a:off x="7093732" y="5582542"/>
                  <a:ext cx="236160" cy="58680"/>
                </a:xfrm>
                <a:prstGeom prst="rect">
                  <a:avLst/>
                </a:prstGeom>
              </p:spPr>
            </p:pic>
          </mc:Fallback>
        </mc:AlternateContent>
        <mc:AlternateContent xmlns:mc="http://schemas.openxmlformats.org/markup-compatibility/2006">
          <mc:Choice xmlns:p14="http://schemas.microsoft.com/office/powerpoint/2010/main" Requires="p14">
            <p:contentPart p14:bwMode="auto" r:id="rId214">
              <p14:nvContentPartPr>
                <p14:cNvPr id="159" name="Ink 158">
                  <a:extLst>
                    <a:ext uri="{FF2B5EF4-FFF2-40B4-BE49-F238E27FC236}">
                      <a16:creationId xmlns:a16="http://schemas.microsoft.com/office/drawing/2014/main" id="{A6FCE33C-1CA1-6129-4A5E-994B73C6A982}"/>
                    </a:ext>
                  </a:extLst>
                </p14:cNvPr>
                <p14:cNvContentPartPr/>
                <p14:nvPr/>
              </p14:nvContentPartPr>
              <p14:xfrm>
                <a:off x="7336372" y="5468062"/>
                <a:ext cx="12600" cy="245160"/>
              </p14:xfrm>
            </p:contentPart>
          </mc:Choice>
          <mc:Fallback>
            <p:pic>
              <p:nvPicPr>
                <p:cNvPr id="159" name="Ink 158">
                  <a:extLst>
                    <a:ext uri="{FF2B5EF4-FFF2-40B4-BE49-F238E27FC236}">
                      <a16:creationId xmlns:a16="http://schemas.microsoft.com/office/drawing/2014/main" id="{A6FCE33C-1CA1-6129-4A5E-994B73C6A982}"/>
                    </a:ext>
                  </a:extLst>
                </p:cNvPr>
                <p:cNvPicPr/>
                <p:nvPr/>
              </p:nvPicPr>
              <p:blipFill>
                <a:blip r:embed="rId215"/>
                <a:stretch>
                  <a:fillRect/>
                </a:stretch>
              </p:blipFill>
              <p:spPr>
                <a:xfrm>
                  <a:off x="7318732" y="5450062"/>
                  <a:ext cx="48240" cy="280800"/>
                </a:xfrm>
                <a:prstGeom prst="rect">
                  <a:avLst/>
                </a:prstGeom>
              </p:spPr>
            </p:pic>
          </mc:Fallback>
        </mc:AlternateContent>
        <mc:AlternateContent xmlns:mc="http://schemas.openxmlformats.org/markup-compatibility/2006">
          <mc:Choice xmlns:p14="http://schemas.microsoft.com/office/powerpoint/2010/main" Requires="p14">
            <p:contentPart p14:bwMode="auto" r:id="rId216">
              <p14:nvContentPartPr>
                <p14:cNvPr id="160" name="Ink 159">
                  <a:extLst>
                    <a:ext uri="{FF2B5EF4-FFF2-40B4-BE49-F238E27FC236}">
                      <a16:creationId xmlns:a16="http://schemas.microsoft.com/office/drawing/2014/main" id="{11A5B911-7182-96D0-855B-04AE02AEFF9F}"/>
                    </a:ext>
                  </a:extLst>
                </p14:cNvPr>
                <p14:cNvContentPartPr/>
                <p14:nvPr/>
              </p14:nvContentPartPr>
              <p14:xfrm>
                <a:off x="7353292" y="5593342"/>
                <a:ext cx="73440" cy="104400"/>
              </p14:xfrm>
            </p:contentPart>
          </mc:Choice>
          <mc:Fallback>
            <p:pic>
              <p:nvPicPr>
                <p:cNvPr id="160" name="Ink 159">
                  <a:extLst>
                    <a:ext uri="{FF2B5EF4-FFF2-40B4-BE49-F238E27FC236}">
                      <a16:creationId xmlns:a16="http://schemas.microsoft.com/office/drawing/2014/main" id="{11A5B911-7182-96D0-855B-04AE02AEFF9F}"/>
                    </a:ext>
                  </a:extLst>
                </p:cNvPr>
                <p:cNvPicPr/>
                <p:nvPr/>
              </p:nvPicPr>
              <p:blipFill>
                <a:blip r:embed="rId217"/>
                <a:stretch>
                  <a:fillRect/>
                </a:stretch>
              </p:blipFill>
              <p:spPr>
                <a:xfrm>
                  <a:off x="7335292" y="5575702"/>
                  <a:ext cx="109080" cy="140040"/>
                </a:xfrm>
                <a:prstGeom prst="rect">
                  <a:avLst/>
                </a:prstGeom>
              </p:spPr>
            </p:pic>
          </mc:Fallback>
        </mc:AlternateContent>
        <mc:AlternateContent xmlns:mc="http://schemas.openxmlformats.org/markup-compatibility/2006">
          <mc:Choice xmlns:p14="http://schemas.microsoft.com/office/powerpoint/2010/main" Requires="p14">
            <p:contentPart p14:bwMode="auto" r:id="rId218">
              <p14:nvContentPartPr>
                <p14:cNvPr id="161" name="Ink 160">
                  <a:extLst>
                    <a:ext uri="{FF2B5EF4-FFF2-40B4-BE49-F238E27FC236}">
                      <a16:creationId xmlns:a16="http://schemas.microsoft.com/office/drawing/2014/main" id="{2BE551E2-9CE5-DFDA-4139-7BD83EFFA707}"/>
                    </a:ext>
                  </a:extLst>
                </p14:cNvPr>
                <p14:cNvContentPartPr/>
                <p14:nvPr/>
              </p14:nvContentPartPr>
              <p14:xfrm>
                <a:off x="7480372" y="5582902"/>
                <a:ext cx="264960" cy="351720"/>
              </p14:xfrm>
            </p:contentPart>
          </mc:Choice>
          <mc:Fallback>
            <p:pic>
              <p:nvPicPr>
                <p:cNvPr id="161" name="Ink 160">
                  <a:extLst>
                    <a:ext uri="{FF2B5EF4-FFF2-40B4-BE49-F238E27FC236}">
                      <a16:creationId xmlns:a16="http://schemas.microsoft.com/office/drawing/2014/main" id="{2BE551E2-9CE5-DFDA-4139-7BD83EFFA707}"/>
                    </a:ext>
                  </a:extLst>
                </p:cNvPr>
                <p:cNvPicPr/>
                <p:nvPr/>
              </p:nvPicPr>
              <p:blipFill>
                <a:blip r:embed="rId219"/>
                <a:stretch>
                  <a:fillRect/>
                </a:stretch>
              </p:blipFill>
              <p:spPr>
                <a:xfrm>
                  <a:off x="7462372" y="5564902"/>
                  <a:ext cx="300600" cy="387360"/>
                </a:xfrm>
                <a:prstGeom prst="rect">
                  <a:avLst/>
                </a:prstGeom>
              </p:spPr>
            </p:pic>
          </mc:Fallback>
        </mc:AlternateContent>
        <mc:AlternateContent xmlns:mc="http://schemas.openxmlformats.org/markup-compatibility/2006">
          <mc:Choice xmlns:p14="http://schemas.microsoft.com/office/powerpoint/2010/main" Requires="p14">
            <p:contentPart p14:bwMode="auto" r:id="rId220">
              <p14:nvContentPartPr>
                <p14:cNvPr id="162" name="Ink 161">
                  <a:extLst>
                    <a:ext uri="{FF2B5EF4-FFF2-40B4-BE49-F238E27FC236}">
                      <a16:creationId xmlns:a16="http://schemas.microsoft.com/office/drawing/2014/main" id="{E2DE4363-F19B-AFEB-4AF2-AD056C994885}"/>
                    </a:ext>
                  </a:extLst>
                </p14:cNvPr>
                <p14:cNvContentPartPr/>
                <p14:nvPr/>
              </p14:nvContentPartPr>
              <p14:xfrm>
                <a:off x="6894652" y="5803582"/>
                <a:ext cx="748080" cy="66960"/>
              </p14:xfrm>
            </p:contentPart>
          </mc:Choice>
          <mc:Fallback>
            <p:pic>
              <p:nvPicPr>
                <p:cNvPr id="162" name="Ink 161">
                  <a:extLst>
                    <a:ext uri="{FF2B5EF4-FFF2-40B4-BE49-F238E27FC236}">
                      <a16:creationId xmlns:a16="http://schemas.microsoft.com/office/drawing/2014/main" id="{E2DE4363-F19B-AFEB-4AF2-AD056C994885}"/>
                    </a:ext>
                  </a:extLst>
                </p:cNvPr>
                <p:cNvPicPr/>
                <p:nvPr/>
              </p:nvPicPr>
              <p:blipFill>
                <a:blip r:embed="rId221"/>
                <a:stretch>
                  <a:fillRect/>
                </a:stretch>
              </p:blipFill>
              <p:spPr>
                <a:xfrm>
                  <a:off x="6876652" y="5785942"/>
                  <a:ext cx="783720" cy="102600"/>
                </a:xfrm>
                <a:prstGeom prst="rect">
                  <a:avLst/>
                </a:prstGeom>
              </p:spPr>
            </p:pic>
          </mc:Fallback>
        </mc:AlternateContent>
        <mc:AlternateContent xmlns:mc="http://schemas.openxmlformats.org/markup-compatibility/2006">
          <mc:Choice xmlns:p14="http://schemas.microsoft.com/office/powerpoint/2010/main" Requires="p14">
            <p:contentPart p14:bwMode="auto" r:id="rId222">
              <p14:nvContentPartPr>
                <p14:cNvPr id="164" name="Ink 163">
                  <a:extLst>
                    <a:ext uri="{FF2B5EF4-FFF2-40B4-BE49-F238E27FC236}">
                      <a16:creationId xmlns:a16="http://schemas.microsoft.com/office/drawing/2014/main" id="{08E18A80-31AA-72F1-803D-2EC638883543}"/>
                    </a:ext>
                  </a:extLst>
                </p14:cNvPr>
                <p14:cNvContentPartPr/>
                <p14:nvPr/>
              </p14:nvContentPartPr>
              <p14:xfrm>
                <a:off x="6455092" y="5137582"/>
                <a:ext cx="1598760" cy="946800"/>
              </p14:xfrm>
            </p:contentPart>
          </mc:Choice>
          <mc:Fallback>
            <p:pic>
              <p:nvPicPr>
                <p:cNvPr id="164" name="Ink 163">
                  <a:extLst>
                    <a:ext uri="{FF2B5EF4-FFF2-40B4-BE49-F238E27FC236}">
                      <a16:creationId xmlns:a16="http://schemas.microsoft.com/office/drawing/2014/main" id="{08E18A80-31AA-72F1-803D-2EC638883543}"/>
                    </a:ext>
                  </a:extLst>
                </p:cNvPr>
                <p:cNvPicPr/>
                <p:nvPr/>
              </p:nvPicPr>
              <p:blipFill>
                <a:blip r:embed="rId223"/>
                <a:stretch>
                  <a:fillRect/>
                </a:stretch>
              </p:blipFill>
              <p:spPr>
                <a:xfrm>
                  <a:off x="6437452" y="5119582"/>
                  <a:ext cx="1634400" cy="982440"/>
                </a:xfrm>
                <a:prstGeom prst="rect">
                  <a:avLst/>
                </a:prstGeom>
              </p:spPr>
            </p:pic>
          </mc:Fallback>
        </mc:AlternateContent>
      </p:grpSp>
      <p:grpSp>
        <p:nvGrpSpPr>
          <p:cNvPr id="167" name="Group 166">
            <a:extLst>
              <a:ext uri="{FF2B5EF4-FFF2-40B4-BE49-F238E27FC236}">
                <a16:creationId xmlns:a16="http://schemas.microsoft.com/office/drawing/2014/main" id="{749B9DA3-3AB1-D92D-8FD7-4E5651531944}"/>
              </a:ext>
            </a:extLst>
          </p:cNvPr>
          <p:cNvGrpSpPr/>
          <p:nvPr/>
        </p:nvGrpSpPr>
        <p:grpSpPr>
          <a:xfrm>
            <a:off x="8800132" y="648022"/>
            <a:ext cx="1549440" cy="769320"/>
            <a:chOff x="8800132" y="648022"/>
            <a:chExt cx="1549440" cy="769320"/>
          </a:xfrm>
        </p:grpSpPr>
        <mc:AlternateContent xmlns:mc="http://schemas.openxmlformats.org/markup-compatibility/2006">
          <mc:Choice xmlns:p14="http://schemas.microsoft.com/office/powerpoint/2010/main" Requires="p14">
            <p:contentPart p14:bwMode="auto" r:id="rId224">
              <p14:nvContentPartPr>
                <p14:cNvPr id="88" name="Ink 87">
                  <a:extLst>
                    <a:ext uri="{FF2B5EF4-FFF2-40B4-BE49-F238E27FC236}">
                      <a16:creationId xmlns:a16="http://schemas.microsoft.com/office/drawing/2014/main" id="{8D84085A-7087-4CED-E5FC-F37779FCF3D8}"/>
                    </a:ext>
                  </a:extLst>
                </p14:cNvPr>
                <p14:cNvContentPartPr/>
                <p14:nvPr/>
              </p14:nvContentPartPr>
              <p14:xfrm>
                <a:off x="9043492" y="937462"/>
                <a:ext cx="71280" cy="88200"/>
              </p14:xfrm>
            </p:contentPart>
          </mc:Choice>
          <mc:Fallback>
            <p:pic>
              <p:nvPicPr>
                <p:cNvPr id="88" name="Ink 87">
                  <a:extLst>
                    <a:ext uri="{FF2B5EF4-FFF2-40B4-BE49-F238E27FC236}">
                      <a16:creationId xmlns:a16="http://schemas.microsoft.com/office/drawing/2014/main" id="{8D84085A-7087-4CED-E5FC-F37779FCF3D8}"/>
                    </a:ext>
                  </a:extLst>
                </p:cNvPr>
                <p:cNvPicPr/>
                <p:nvPr/>
              </p:nvPicPr>
              <p:blipFill>
                <a:blip r:embed="rId225"/>
                <a:stretch>
                  <a:fillRect/>
                </a:stretch>
              </p:blipFill>
              <p:spPr>
                <a:xfrm>
                  <a:off x="9025492" y="919462"/>
                  <a:ext cx="106920" cy="123840"/>
                </a:xfrm>
                <a:prstGeom prst="rect">
                  <a:avLst/>
                </a:prstGeom>
              </p:spPr>
            </p:pic>
          </mc:Fallback>
        </mc:AlternateContent>
        <mc:AlternateContent xmlns:mc="http://schemas.openxmlformats.org/markup-compatibility/2006">
          <mc:Choice xmlns:p14="http://schemas.microsoft.com/office/powerpoint/2010/main" Requires="p14">
            <p:contentPart p14:bwMode="auto" r:id="rId226">
              <p14:nvContentPartPr>
                <p14:cNvPr id="89" name="Ink 88">
                  <a:extLst>
                    <a:ext uri="{FF2B5EF4-FFF2-40B4-BE49-F238E27FC236}">
                      <a16:creationId xmlns:a16="http://schemas.microsoft.com/office/drawing/2014/main" id="{50BCD38F-6ABE-399A-20F9-6A00BA4B0FBD}"/>
                    </a:ext>
                  </a:extLst>
                </p14:cNvPr>
                <p14:cNvContentPartPr/>
                <p14:nvPr/>
              </p14:nvContentPartPr>
              <p14:xfrm>
                <a:off x="9097852" y="934942"/>
                <a:ext cx="146880" cy="209880"/>
              </p14:xfrm>
            </p:contentPart>
          </mc:Choice>
          <mc:Fallback>
            <p:pic>
              <p:nvPicPr>
                <p:cNvPr id="89" name="Ink 88">
                  <a:extLst>
                    <a:ext uri="{FF2B5EF4-FFF2-40B4-BE49-F238E27FC236}">
                      <a16:creationId xmlns:a16="http://schemas.microsoft.com/office/drawing/2014/main" id="{50BCD38F-6ABE-399A-20F9-6A00BA4B0FBD}"/>
                    </a:ext>
                  </a:extLst>
                </p:cNvPr>
                <p:cNvPicPr/>
                <p:nvPr/>
              </p:nvPicPr>
              <p:blipFill>
                <a:blip r:embed="rId227"/>
                <a:stretch>
                  <a:fillRect/>
                </a:stretch>
              </p:blipFill>
              <p:spPr>
                <a:xfrm>
                  <a:off x="9079852" y="917302"/>
                  <a:ext cx="182520" cy="245520"/>
                </a:xfrm>
                <a:prstGeom prst="rect">
                  <a:avLst/>
                </a:prstGeom>
              </p:spPr>
            </p:pic>
          </mc:Fallback>
        </mc:AlternateContent>
        <mc:AlternateContent xmlns:mc="http://schemas.openxmlformats.org/markup-compatibility/2006">
          <mc:Choice xmlns:p14="http://schemas.microsoft.com/office/powerpoint/2010/main" Requires="p14">
            <p:contentPart p14:bwMode="auto" r:id="rId228">
              <p14:nvContentPartPr>
                <p14:cNvPr id="90" name="Ink 89">
                  <a:extLst>
                    <a:ext uri="{FF2B5EF4-FFF2-40B4-BE49-F238E27FC236}">
                      <a16:creationId xmlns:a16="http://schemas.microsoft.com/office/drawing/2014/main" id="{AC09319B-2C48-0CA0-D31F-D57511321950}"/>
                    </a:ext>
                  </a:extLst>
                </p14:cNvPr>
                <p14:cNvContentPartPr/>
                <p14:nvPr/>
              </p14:nvContentPartPr>
              <p14:xfrm>
                <a:off x="9231052" y="1065262"/>
                <a:ext cx="64080" cy="61560"/>
              </p14:xfrm>
            </p:contentPart>
          </mc:Choice>
          <mc:Fallback>
            <p:pic>
              <p:nvPicPr>
                <p:cNvPr id="90" name="Ink 89">
                  <a:extLst>
                    <a:ext uri="{FF2B5EF4-FFF2-40B4-BE49-F238E27FC236}">
                      <a16:creationId xmlns:a16="http://schemas.microsoft.com/office/drawing/2014/main" id="{AC09319B-2C48-0CA0-D31F-D57511321950}"/>
                    </a:ext>
                  </a:extLst>
                </p:cNvPr>
                <p:cNvPicPr/>
                <p:nvPr/>
              </p:nvPicPr>
              <p:blipFill>
                <a:blip r:embed="rId229"/>
                <a:stretch>
                  <a:fillRect/>
                </a:stretch>
              </p:blipFill>
              <p:spPr>
                <a:xfrm>
                  <a:off x="9213052" y="1047262"/>
                  <a:ext cx="99720" cy="97200"/>
                </a:xfrm>
                <a:prstGeom prst="rect">
                  <a:avLst/>
                </a:prstGeom>
              </p:spPr>
            </p:pic>
          </mc:Fallback>
        </mc:AlternateContent>
        <mc:AlternateContent xmlns:mc="http://schemas.openxmlformats.org/markup-compatibility/2006">
          <mc:Choice xmlns:p14="http://schemas.microsoft.com/office/powerpoint/2010/main" Requires="p14">
            <p:contentPart p14:bwMode="auto" r:id="rId230">
              <p14:nvContentPartPr>
                <p14:cNvPr id="91" name="Ink 90">
                  <a:extLst>
                    <a:ext uri="{FF2B5EF4-FFF2-40B4-BE49-F238E27FC236}">
                      <a16:creationId xmlns:a16="http://schemas.microsoft.com/office/drawing/2014/main" id="{D48B807B-94DE-ABBF-2C7C-86BDE031DEA3}"/>
                    </a:ext>
                  </a:extLst>
                </p14:cNvPr>
                <p14:cNvContentPartPr/>
                <p14:nvPr/>
              </p14:nvContentPartPr>
              <p14:xfrm>
                <a:off x="9370372" y="979582"/>
                <a:ext cx="146520" cy="143280"/>
              </p14:xfrm>
            </p:contentPart>
          </mc:Choice>
          <mc:Fallback>
            <p:pic>
              <p:nvPicPr>
                <p:cNvPr id="91" name="Ink 90">
                  <a:extLst>
                    <a:ext uri="{FF2B5EF4-FFF2-40B4-BE49-F238E27FC236}">
                      <a16:creationId xmlns:a16="http://schemas.microsoft.com/office/drawing/2014/main" id="{D48B807B-94DE-ABBF-2C7C-86BDE031DEA3}"/>
                    </a:ext>
                  </a:extLst>
                </p:cNvPr>
                <p:cNvPicPr/>
                <p:nvPr/>
              </p:nvPicPr>
              <p:blipFill>
                <a:blip r:embed="rId231"/>
                <a:stretch>
                  <a:fillRect/>
                </a:stretch>
              </p:blipFill>
              <p:spPr>
                <a:xfrm>
                  <a:off x="9352372" y="961942"/>
                  <a:ext cx="182160" cy="178920"/>
                </a:xfrm>
                <a:prstGeom prst="rect">
                  <a:avLst/>
                </a:prstGeom>
              </p:spPr>
            </p:pic>
          </mc:Fallback>
        </mc:AlternateContent>
        <mc:AlternateContent xmlns:mc="http://schemas.openxmlformats.org/markup-compatibility/2006">
          <mc:Choice xmlns:p14="http://schemas.microsoft.com/office/powerpoint/2010/main" Requires="p14">
            <p:contentPart p14:bwMode="auto" r:id="rId232">
              <p14:nvContentPartPr>
                <p14:cNvPr id="92" name="Ink 91">
                  <a:extLst>
                    <a:ext uri="{FF2B5EF4-FFF2-40B4-BE49-F238E27FC236}">
                      <a16:creationId xmlns:a16="http://schemas.microsoft.com/office/drawing/2014/main" id="{8390C8AC-6BF8-D5F2-D55D-A1B2D86EDC21}"/>
                    </a:ext>
                  </a:extLst>
                </p14:cNvPr>
                <p14:cNvContentPartPr/>
                <p14:nvPr/>
              </p14:nvContentPartPr>
              <p14:xfrm>
                <a:off x="9587452" y="970222"/>
                <a:ext cx="34560" cy="151920"/>
              </p14:xfrm>
            </p:contentPart>
          </mc:Choice>
          <mc:Fallback>
            <p:pic>
              <p:nvPicPr>
                <p:cNvPr id="92" name="Ink 91">
                  <a:extLst>
                    <a:ext uri="{FF2B5EF4-FFF2-40B4-BE49-F238E27FC236}">
                      <a16:creationId xmlns:a16="http://schemas.microsoft.com/office/drawing/2014/main" id="{8390C8AC-6BF8-D5F2-D55D-A1B2D86EDC21}"/>
                    </a:ext>
                  </a:extLst>
                </p:cNvPr>
                <p:cNvPicPr/>
                <p:nvPr/>
              </p:nvPicPr>
              <p:blipFill>
                <a:blip r:embed="rId233"/>
                <a:stretch>
                  <a:fillRect/>
                </a:stretch>
              </p:blipFill>
              <p:spPr>
                <a:xfrm>
                  <a:off x="9569452" y="952582"/>
                  <a:ext cx="70200" cy="187560"/>
                </a:xfrm>
                <a:prstGeom prst="rect">
                  <a:avLst/>
                </a:prstGeom>
              </p:spPr>
            </p:pic>
          </mc:Fallback>
        </mc:AlternateContent>
        <mc:AlternateContent xmlns:mc="http://schemas.openxmlformats.org/markup-compatibility/2006">
          <mc:Choice xmlns:p14="http://schemas.microsoft.com/office/powerpoint/2010/main" Requires="p14">
            <p:contentPart p14:bwMode="auto" r:id="rId234">
              <p14:nvContentPartPr>
                <p14:cNvPr id="93" name="Ink 92">
                  <a:extLst>
                    <a:ext uri="{FF2B5EF4-FFF2-40B4-BE49-F238E27FC236}">
                      <a16:creationId xmlns:a16="http://schemas.microsoft.com/office/drawing/2014/main" id="{FACE85B1-1B7B-EADE-779A-82B58E20EE13}"/>
                    </a:ext>
                  </a:extLst>
                </p14:cNvPr>
                <p14:cNvContentPartPr/>
                <p14:nvPr/>
              </p14:nvContentPartPr>
              <p14:xfrm>
                <a:off x="9697972" y="889942"/>
                <a:ext cx="199440" cy="316800"/>
              </p14:xfrm>
            </p:contentPart>
          </mc:Choice>
          <mc:Fallback>
            <p:pic>
              <p:nvPicPr>
                <p:cNvPr id="93" name="Ink 92">
                  <a:extLst>
                    <a:ext uri="{FF2B5EF4-FFF2-40B4-BE49-F238E27FC236}">
                      <a16:creationId xmlns:a16="http://schemas.microsoft.com/office/drawing/2014/main" id="{FACE85B1-1B7B-EADE-779A-82B58E20EE13}"/>
                    </a:ext>
                  </a:extLst>
                </p:cNvPr>
                <p:cNvPicPr/>
                <p:nvPr/>
              </p:nvPicPr>
              <p:blipFill>
                <a:blip r:embed="rId235"/>
                <a:stretch>
                  <a:fillRect/>
                </a:stretch>
              </p:blipFill>
              <p:spPr>
                <a:xfrm>
                  <a:off x="9679972" y="872302"/>
                  <a:ext cx="235080" cy="352440"/>
                </a:xfrm>
                <a:prstGeom prst="rect">
                  <a:avLst/>
                </a:prstGeom>
              </p:spPr>
            </p:pic>
          </mc:Fallback>
        </mc:AlternateContent>
        <mc:AlternateContent xmlns:mc="http://schemas.openxmlformats.org/markup-compatibility/2006">
          <mc:Choice xmlns:p14="http://schemas.microsoft.com/office/powerpoint/2010/main" Requires="p14">
            <p:contentPart p14:bwMode="auto" r:id="rId236">
              <p14:nvContentPartPr>
                <p14:cNvPr id="95" name="Ink 94">
                  <a:extLst>
                    <a:ext uri="{FF2B5EF4-FFF2-40B4-BE49-F238E27FC236}">
                      <a16:creationId xmlns:a16="http://schemas.microsoft.com/office/drawing/2014/main" id="{27EB9647-7955-61FA-8353-A7FBEC3D0164}"/>
                    </a:ext>
                  </a:extLst>
                </p14:cNvPr>
                <p14:cNvContentPartPr/>
                <p14:nvPr/>
              </p14:nvContentPartPr>
              <p14:xfrm>
                <a:off x="9345532" y="1263982"/>
                <a:ext cx="166680" cy="10440"/>
              </p14:xfrm>
            </p:contentPart>
          </mc:Choice>
          <mc:Fallback>
            <p:pic>
              <p:nvPicPr>
                <p:cNvPr id="95" name="Ink 94">
                  <a:extLst>
                    <a:ext uri="{FF2B5EF4-FFF2-40B4-BE49-F238E27FC236}">
                      <a16:creationId xmlns:a16="http://schemas.microsoft.com/office/drawing/2014/main" id="{27EB9647-7955-61FA-8353-A7FBEC3D0164}"/>
                    </a:ext>
                  </a:extLst>
                </p:cNvPr>
                <p:cNvPicPr/>
                <p:nvPr/>
              </p:nvPicPr>
              <p:blipFill>
                <a:blip r:embed="rId237"/>
                <a:stretch>
                  <a:fillRect/>
                </a:stretch>
              </p:blipFill>
              <p:spPr>
                <a:xfrm>
                  <a:off x="9327892" y="1246342"/>
                  <a:ext cx="202320" cy="46080"/>
                </a:xfrm>
                <a:prstGeom prst="rect">
                  <a:avLst/>
                </a:prstGeom>
              </p:spPr>
            </p:pic>
          </mc:Fallback>
        </mc:AlternateContent>
        <mc:AlternateContent xmlns:mc="http://schemas.openxmlformats.org/markup-compatibility/2006">
          <mc:Choice xmlns:p14="http://schemas.microsoft.com/office/powerpoint/2010/main" Requires="p14">
            <p:contentPart p14:bwMode="auto" r:id="rId238">
              <p14:nvContentPartPr>
                <p14:cNvPr id="96" name="Ink 95">
                  <a:extLst>
                    <a:ext uri="{FF2B5EF4-FFF2-40B4-BE49-F238E27FC236}">
                      <a16:creationId xmlns:a16="http://schemas.microsoft.com/office/drawing/2014/main" id="{44B696D0-936D-155F-0356-6CCDA30DB289}"/>
                    </a:ext>
                  </a:extLst>
                </p14:cNvPr>
                <p14:cNvContentPartPr/>
                <p14:nvPr/>
              </p14:nvContentPartPr>
              <p14:xfrm>
                <a:off x="9589972" y="1274422"/>
                <a:ext cx="137880" cy="5760"/>
              </p14:xfrm>
            </p:contentPart>
          </mc:Choice>
          <mc:Fallback>
            <p:pic>
              <p:nvPicPr>
                <p:cNvPr id="96" name="Ink 95">
                  <a:extLst>
                    <a:ext uri="{FF2B5EF4-FFF2-40B4-BE49-F238E27FC236}">
                      <a16:creationId xmlns:a16="http://schemas.microsoft.com/office/drawing/2014/main" id="{44B696D0-936D-155F-0356-6CCDA30DB289}"/>
                    </a:ext>
                  </a:extLst>
                </p:cNvPr>
                <p:cNvPicPr/>
                <p:nvPr/>
              </p:nvPicPr>
              <p:blipFill>
                <a:blip r:embed="rId239"/>
                <a:stretch>
                  <a:fillRect/>
                </a:stretch>
              </p:blipFill>
              <p:spPr>
                <a:xfrm>
                  <a:off x="9572332" y="1256422"/>
                  <a:ext cx="173520" cy="41400"/>
                </a:xfrm>
                <a:prstGeom prst="rect">
                  <a:avLst/>
                </a:prstGeom>
              </p:spPr>
            </p:pic>
          </mc:Fallback>
        </mc:AlternateContent>
        <mc:AlternateContent xmlns:mc="http://schemas.openxmlformats.org/markup-compatibility/2006">
          <mc:Choice xmlns:p14="http://schemas.microsoft.com/office/powerpoint/2010/main" Requires="p14">
            <p:contentPart p14:bwMode="auto" r:id="rId240">
              <p14:nvContentPartPr>
                <p14:cNvPr id="97" name="Ink 96">
                  <a:extLst>
                    <a:ext uri="{FF2B5EF4-FFF2-40B4-BE49-F238E27FC236}">
                      <a16:creationId xmlns:a16="http://schemas.microsoft.com/office/drawing/2014/main" id="{AFB72F00-8B16-6499-3275-947663A3CF56}"/>
                    </a:ext>
                  </a:extLst>
                </p14:cNvPr>
                <p14:cNvContentPartPr/>
                <p14:nvPr/>
              </p14:nvContentPartPr>
              <p14:xfrm>
                <a:off x="9879052" y="1293862"/>
                <a:ext cx="168840" cy="2880"/>
              </p14:xfrm>
            </p:contentPart>
          </mc:Choice>
          <mc:Fallback>
            <p:pic>
              <p:nvPicPr>
                <p:cNvPr id="97" name="Ink 96">
                  <a:extLst>
                    <a:ext uri="{FF2B5EF4-FFF2-40B4-BE49-F238E27FC236}">
                      <a16:creationId xmlns:a16="http://schemas.microsoft.com/office/drawing/2014/main" id="{AFB72F00-8B16-6499-3275-947663A3CF56}"/>
                    </a:ext>
                  </a:extLst>
                </p:cNvPr>
                <p:cNvPicPr/>
                <p:nvPr/>
              </p:nvPicPr>
              <p:blipFill>
                <a:blip r:embed="rId241"/>
                <a:stretch>
                  <a:fillRect/>
                </a:stretch>
              </p:blipFill>
              <p:spPr>
                <a:xfrm>
                  <a:off x="9861412" y="1276222"/>
                  <a:ext cx="204480" cy="38520"/>
                </a:xfrm>
                <a:prstGeom prst="rect">
                  <a:avLst/>
                </a:prstGeom>
              </p:spPr>
            </p:pic>
          </mc:Fallback>
        </mc:AlternateContent>
        <mc:AlternateContent xmlns:mc="http://schemas.openxmlformats.org/markup-compatibility/2006">
          <mc:Choice xmlns:p14="http://schemas.microsoft.com/office/powerpoint/2010/main" Requires="p14">
            <p:contentPart p14:bwMode="auto" r:id="rId242">
              <p14:nvContentPartPr>
                <p14:cNvPr id="99" name="Ink 98">
                  <a:extLst>
                    <a:ext uri="{FF2B5EF4-FFF2-40B4-BE49-F238E27FC236}">
                      <a16:creationId xmlns:a16="http://schemas.microsoft.com/office/drawing/2014/main" id="{5B22AD67-201D-F60E-D2AD-EC812EFB08A6}"/>
                    </a:ext>
                  </a:extLst>
                </p14:cNvPr>
                <p14:cNvContentPartPr/>
                <p14:nvPr/>
              </p14:nvContentPartPr>
              <p14:xfrm>
                <a:off x="8800132" y="648022"/>
                <a:ext cx="1549440" cy="769320"/>
              </p14:xfrm>
            </p:contentPart>
          </mc:Choice>
          <mc:Fallback>
            <p:pic>
              <p:nvPicPr>
                <p:cNvPr id="99" name="Ink 98">
                  <a:extLst>
                    <a:ext uri="{FF2B5EF4-FFF2-40B4-BE49-F238E27FC236}">
                      <a16:creationId xmlns:a16="http://schemas.microsoft.com/office/drawing/2014/main" id="{5B22AD67-201D-F60E-D2AD-EC812EFB08A6}"/>
                    </a:ext>
                  </a:extLst>
                </p:cNvPr>
                <p:cNvPicPr/>
                <p:nvPr/>
              </p:nvPicPr>
              <p:blipFill>
                <a:blip r:embed="rId243"/>
                <a:stretch>
                  <a:fillRect/>
                </a:stretch>
              </p:blipFill>
              <p:spPr>
                <a:xfrm>
                  <a:off x="8782492" y="630382"/>
                  <a:ext cx="1585080" cy="804960"/>
                </a:xfrm>
                <a:prstGeom prst="rect">
                  <a:avLst/>
                </a:prstGeom>
              </p:spPr>
            </p:pic>
          </mc:Fallback>
        </mc:AlternateContent>
        <mc:AlternateContent xmlns:mc="http://schemas.openxmlformats.org/markup-compatibility/2006">
          <mc:Choice xmlns:p14="http://schemas.microsoft.com/office/powerpoint/2010/main" Requires="p14">
            <p:contentPart p14:bwMode="auto" r:id="rId244">
              <p14:nvContentPartPr>
                <p14:cNvPr id="166" name="Ink 165">
                  <a:extLst>
                    <a:ext uri="{FF2B5EF4-FFF2-40B4-BE49-F238E27FC236}">
                      <a16:creationId xmlns:a16="http://schemas.microsoft.com/office/drawing/2014/main" id="{E60DAF1C-62F0-E3C9-6B74-162CA501721A}"/>
                    </a:ext>
                  </a:extLst>
                </p14:cNvPr>
                <p14:cNvContentPartPr/>
                <p14:nvPr/>
              </p14:nvContentPartPr>
              <p14:xfrm>
                <a:off x="9271732" y="1251022"/>
                <a:ext cx="910080" cy="63360"/>
              </p14:xfrm>
            </p:contentPart>
          </mc:Choice>
          <mc:Fallback>
            <p:pic>
              <p:nvPicPr>
                <p:cNvPr id="166" name="Ink 165">
                  <a:extLst>
                    <a:ext uri="{FF2B5EF4-FFF2-40B4-BE49-F238E27FC236}">
                      <a16:creationId xmlns:a16="http://schemas.microsoft.com/office/drawing/2014/main" id="{E60DAF1C-62F0-E3C9-6B74-162CA501721A}"/>
                    </a:ext>
                  </a:extLst>
                </p:cNvPr>
                <p:cNvPicPr/>
                <p:nvPr/>
              </p:nvPicPr>
              <p:blipFill>
                <a:blip r:embed="rId245"/>
                <a:stretch>
                  <a:fillRect/>
                </a:stretch>
              </p:blipFill>
              <p:spPr>
                <a:xfrm>
                  <a:off x="9254092" y="1233382"/>
                  <a:ext cx="945720" cy="99000"/>
                </a:xfrm>
                <a:prstGeom prst="rect">
                  <a:avLst/>
                </a:prstGeom>
              </p:spPr>
            </p:pic>
          </mc:Fallback>
        </mc:AlternateContent>
      </p:grpSp>
    </p:spTree>
    <p:extLst>
      <p:ext uri="{BB962C8B-B14F-4D97-AF65-F5344CB8AC3E}">
        <p14:creationId xmlns:p14="http://schemas.microsoft.com/office/powerpoint/2010/main" val="40308200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37"/>
        <p:cNvGrpSpPr/>
        <p:nvPr/>
      </p:nvGrpSpPr>
      <p:grpSpPr>
        <a:xfrm>
          <a:off x="0" y="0"/>
          <a:ext cx="0" cy="0"/>
          <a:chOff x="0" y="0"/>
          <a:chExt cx="0" cy="0"/>
        </a:xfrm>
      </p:grpSpPr>
      <p:sp>
        <p:nvSpPr>
          <p:cNvPr id="1539" name="Google Shape;1539;p76"/>
          <p:cNvSpPr txBox="1"/>
          <p:nvPr/>
        </p:nvSpPr>
        <p:spPr>
          <a:xfrm>
            <a:off x="224979" y="836712"/>
            <a:ext cx="11806237" cy="440120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a:solidFill>
                  <a:schemeClr val="dk1"/>
                </a:solidFill>
                <a:latin typeface="Calibri"/>
                <a:ea typeface="Calibri"/>
                <a:cs typeface="Calibri"/>
                <a:sym typeface="Calibri"/>
              </a:rPr>
              <a:t>MODIFY ENTITY OF </a:t>
            </a:r>
            <a:r>
              <a:rPr lang="en-US" sz="2800" b="1">
                <a:solidFill>
                  <a:schemeClr val="dk1"/>
                </a:solidFill>
                <a:latin typeface="Calibri"/>
                <a:ea typeface="Calibri"/>
                <a:cs typeface="Calibri"/>
                <a:sym typeface="Calibri"/>
              </a:rPr>
              <a:t>EntityName</a:t>
            </a:r>
            <a:r>
              <a:rPr lang="en-US" sz="2800">
                <a:solidFill>
                  <a:schemeClr val="dk1"/>
                </a:solidFill>
                <a:latin typeface="Calibri"/>
                <a:ea typeface="Calibri"/>
                <a:cs typeface="Calibri"/>
                <a:sym typeface="Calibri"/>
              </a:rPr>
              <a:t> AS alias_name</a:t>
            </a:r>
            <a:endParaRPr sz="2800">
              <a:solidFill>
                <a:schemeClr val="dk1"/>
              </a:solidFill>
              <a:latin typeface="Calibri"/>
              <a:ea typeface="Calibri"/>
              <a:cs typeface="Calibri"/>
              <a:sym typeface="Calibri"/>
            </a:endParaRPr>
          </a:p>
          <a:p>
            <a:pPr marL="0" marR="0" lvl="0" indent="0" algn="l" rtl="0">
              <a:spcBef>
                <a:spcPts val="0"/>
              </a:spcBef>
              <a:spcAft>
                <a:spcPts val="0"/>
              </a:spcAft>
              <a:buNone/>
            </a:pPr>
            <a:r>
              <a:rPr lang="en-US" sz="2800">
                <a:solidFill>
                  <a:schemeClr val="dk1"/>
                </a:solidFill>
                <a:latin typeface="Calibri"/>
                <a:ea typeface="Calibri"/>
                <a:cs typeface="Calibri"/>
                <a:sym typeface="Calibri"/>
              </a:rPr>
              <a:t>ENTITY </a:t>
            </a:r>
            <a:r>
              <a:rPr lang="en-US" sz="2800" b="1">
                <a:solidFill>
                  <a:schemeClr val="dk1"/>
                </a:solidFill>
                <a:latin typeface="Calibri"/>
                <a:ea typeface="Calibri"/>
                <a:cs typeface="Calibri"/>
                <a:sym typeface="Calibri"/>
              </a:rPr>
              <a:t>EntityName</a:t>
            </a:r>
            <a:endParaRPr sz="2800" b="1">
              <a:solidFill>
                <a:schemeClr val="dk1"/>
              </a:solidFill>
              <a:latin typeface="Calibri"/>
              <a:ea typeface="Calibri"/>
              <a:cs typeface="Calibri"/>
              <a:sym typeface="Calibri"/>
            </a:endParaRPr>
          </a:p>
          <a:p>
            <a:pPr marL="0" marR="0" lvl="0" indent="0" algn="l" rtl="0">
              <a:spcBef>
                <a:spcPts val="0"/>
              </a:spcBef>
              <a:spcAft>
                <a:spcPts val="0"/>
              </a:spcAft>
              <a:buNone/>
            </a:pPr>
            <a:r>
              <a:rPr lang="en-US" sz="2800">
                <a:solidFill>
                  <a:schemeClr val="dk1"/>
                </a:solidFill>
                <a:latin typeface="Calibri"/>
                <a:ea typeface="Calibri"/>
                <a:cs typeface="Calibri"/>
                <a:sym typeface="Calibri"/>
              </a:rPr>
              <a:t>CREATE FROM lt_create</a:t>
            </a:r>
            <a:endParaRPr sz="2800">
              <a:solidFill>
                <a:schemeClr val="dk1"/>
              </a:solidFill>
              <a:latin typeface="Calibri"/>
              <a:ea typeface="Calibri"/>
              <a:cs typeface="Calibri"/>
              <a:sym typeface="Calibri"/>
            </a:endParaRPr>
          </a:p>
          <a:p>
            <a:pPr marL="0" marR="0" lvl="0" indent="0" algn="l" rtl="0">
              <a:spcBef>
                <a:spcPts val="0"/>
              </a:spcBef>
              <a:spcAft>
                <a:spcPts val="0"/>
              </a:spcAft>
              <a:buNone/>
            </a:pPr>
            <a:r>
              <a:rPr lang="en-US" sz="2800">
                <a:solidFill>
                  <a:schemeClr val="dk1"/>
                </a:solidFill>
                <a:latin typeface="Calibri"/>
                <a:ea typeface="Calibri"/>
                <a:cs typeface="Calibri"/>
                <a:sym typeface="Calibri"/>
              </a:rPr>
              <a:t>UPDATE FROM lt_update</a:t>
            </a:r>
            <a:endParaRPr sz="2800">
              <a:solidFill>
                <a:schemeClr val="dk1"/>
              </a:solidFill>
              <a:latin typeface="Calibri"/>
              <a:ea typeface="Calibri"/>
              <a:cs typeface="Calibri"/>
              <a:sym typeface="Calibri"/>
            </a:endParaRPr>
          </a:p>
          <a:p>
            <a:pPr marL="0" marR="0" lvl="0" indent="0" algn="l" rtl="0">
              <a:spcBef>
                <a:spcPts val="0"/>
              </a:spcBef>
              <a:spcAft>
                <a:spcPts val="0"/>
              </a:spcAft>
              <a:buNone/>
            </a:pPr>
            <a:r>
              <a:rPr lang="en-US" sz="2800">
                <a:solidFill>
                  <a:schemeClr val="dk1"/>
                </a:solidFill>
                <a:latin typeface="Calibri"/>
                <a:ea typeface="Calibri"/>
                <a:cs typeface="Calibri"/>
                <a:sym typeface="Calibri"/>
              </a:rPr>
              <a:t>DELETE FROM lt_delete</a:t>
            </a:r>
            <a:endParaRPr sz="2800">
              <a:solidFill>
                <a:schemeClr val="dk1"/>
              </a:solidFill>
              <a:latin typeface="Calibri"/>
              <a:ea typeface="Calibri"/>
              <a:cs typeface="Calibri"/>
              <a:sym typeface="Calibri"/>
            </a:endParaRPr>
          </a:p>
          <a:p>
            <a:pPr marL="0" marR="0" lvl="0" indent="0" algn="l" rtl="0">
              <a:spcBef>
                <a:spcPts val="0"/>
              </a:spcBef>
              <a:spcAft>
                <a:spcPts val="0"/>
              </a:spcAft>
              <a:buNone/>
            </a:pPr>
            <a:r>
              <a:rPr lang="en-US" sz="2800">
                <a:solidFill>
                  <a:schemeClr val="dk1"/>
                </a:solidFill>
                <a:latin typeface="Calibri"/>
                <a:ea typeface="Calibri"/>
                <a:cs typeface="Calibri"/>
                <a:sym typeface="Calibri"/>
              </a:rPr>
              <a:t>CREATE BY </a:t>
            </a:r>
            <a:r>
              <a:rPr lang="en-US" sz="2800" b="1">
                <a:solidFill>
                  <a:schemeClr val="dk1"/>
                </a:solidFill>
                <a:latin typeface="Calibri"/>
                <a:ea typeface="Calibri"/>
                <a:cs typeface="Calibri"/>
                <a:sym typeface="Calibri"/>
              </a:rPr>
              <a:t>\_AssociationName</a:t>
            </a:r>
            <a:r>
              <a:rPr lang="en-US" sz="2800">
                <a:solidFill>
                  <a:schemeClr val="dk1"/>
                </a:solidFill>
                <a:latin typeface="Calibri"/>
                <a:ea typeface="Calibri"/>
                <a:cs typeface="Calibri"/>
                <a:sym typeface="Calibri"/>
              </a:rPr>
              <a:t> FROM lt_instance_cba</a:t>
            </a:r>
            <a:endParaRPr sz="2800">
              <a:solidFill>
                <a:schemeClr val="dk1"/>
              </a:solidFill>
              <a:latin typeface="Calibri"/>
              <a:ea typeface="Calibri"/>
              <a:cs typeface="Calibri"/>
              <a:sym typeface="Calibri"/>
            </a:endParaRPr>
          </a:p>
          <a:p>
            <a:pPr marL="0" marR="0" lvl="0" indent="0" algn="l" rtl="0">
              <a:spcBef>
                <a:spcPts val="0"/>
              </a:spcBef>
              <a:spcAft>
                <a:spcPts val="0"/>
              </a:spcAft>
              <a:buNone/>
            </a:pPr>
            <a:r>
              <a:rPr lang="en-US" sz="2800">
                <a:solidFill>
                  <a:schemeClr val="dk1"/>
                </a:solidFill>
                <a:latin typeface="Calibri"/>
                <a:ea typeface="Calibri"/>
                <a:cs typeface="Calibri"/>
                <a:sym typeface="Calibri"/>
              </a:rPr>
              <a:t>RESULT lt_result</a:t>
            </a:r>
            <a:endParaRPr sz="2800">
              <a:solidFill>
                <a:schemeClr val="dk1"/>
              </a:solidFill>
              <a:latin typeface="Calibri"/>
              <a:ea typeface="Calibri"/>
              <a:cs typeface="Calibri"/>
              <a:sym typeface="Calibri"/>
            </a:endParaRPr>
          </a:p>
          <a:p>
            <a:pPr marL="0" marR="0" lvl="0" indent="0" algn="l" rtl="0">
              <a:spcBef>
                <a:spcPts val="0"/>
              </a:spcBef>
              <a:spcAft>
                <a:spcPts val="0"/>
              </a:spcAft>
              <a:buNone/>
            </a:pPr>
            <a:r>
              <a:rPr lang="en-US" sz="2800">
                <a:solidFill>
                  <a:schemeClr val="dk1"/>
                </a:solidFill>
                <a:latin typeface="Calibri"/>
                <a:ea typeface="Calibri"/>
                <a:cs typeface="Calibri"/>
                <a:sym typeface="Calibri"/>
              </a:rPr>
              <a:t>FAILED lt_failed</a:t>
            </a:r>
            <a:endParaRPr sz="2800">
              <a:solidFill>
                <a:schemeClr val="dk1"/>
              </a:solidFill>
              <a:latin typeface="Calibri"/>
              <a:ea typeface="Calibri"/>
              <a:cs typeface="Calibri"/>
              <a:sym typeface="Calibri"/>
            </a:endParaRPr>
          </a:p>
          <a:p>
            <a:pPr marL="0" marR="0" lvl="0" indent="0" algn="l" rtl="0">
              <a:spcBef>
                <a:spcPts val="0"/>
              </a:spcBef>
              <a:spcAft>
                <a:spcPts val="0"/>
              </a:spcAft>
              <a:buNone/>
            </a:pPr>
            <a:r>
              <a:rPr lang="en-US" sz="2800">
                <a:solidFill>
                  <a:schemeClr val="dk1"/>
                </a:solidFill>
                <a:latin typeface="Calibri"/>
                <a:ea typeface="Calibri"/>
                <a:cs typeface="Calibri"/>
                <a:sym typeface="Calibri"/>
              </a:rPr>
              <a:t>REPORTED lt_messages</a:t>
            </a:r>
            <a:endParaRPr sz="2800">
              <a:solidFill>
                <a:schemeClr val="dk1"/>
              </a:solidFill>
              <a:latin typeface="Calibri"/>
              <a:ea typeface="Calibri"/>
              <a:cs typeface="Calibri"/>
              <a:sym typeface="Calibri"/>
            </a:endParaRPr>
          </a:p>
          <a:p>
            <a:pPr marL="0" marR="0" lvl="0" indent="0" algn="l" rtl="0">
              <a:spcBef>
                <a:spcPts val="0"/>
              </a:spcBef>
              <a:spcAft>
                <a:spcPts val="0"/>
              </a:spcAft>
              <a:buNone/>
            </a:pPr>
            <a:r>
              <a:rPr lang="en-US" sz="2800">
                <a:solidFill>
                  <a:schemeClr val="dk1"/>
                </a:solidFill>
                <a:latin typeface="Calibri"/>
                <a:ea typeface="Calibri"/>
                <a:cs typeface="Calibri"/>
                <a:sym typeface="Calibri"/>
              </a:rPr>
              <a:t>MAPPED lt_mapped. </a:t>
            </a:r>
            <a:endParaRPr/>
          </a:p>
        </p:txBody>
      </p:sp>
      <p:sp>
        <p:nvSpPr>
          <p:cNvPr id="1540" name="Google Shape;1540;p76"/>
          <p:cNvSpPr txBox="1"/>
          <p:nvPr/>
        </p:nvSpPr>
        <p:spPr>
          <a:xfrm>
            <a:off x="191294" y="895"/>
            <a:ext cx="11231710" cy="64620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a:solidFill>
                  <a:srgbClr val="FFC000"/>
                </a:solidFill>
                <a:latin typeface="Cooper Black" panose="0208090404030B020404" pitchFamily="18" charset="0"/>
                <a:ea typeface="Corben"/>
                <a:cs typeface="Corben"/>
                <a:sym typeface="Corben"/>
              </a:rPr>
              <a:t>Update and Delete operations</a:t>
            </a:r>
            <a:endParaRPr sz="3599" dirty="0">
              <a:solidFill>
                <a:srgbClr val="FFC000"/>
              </a:solidFill>
              <a:latin typeface="Cooper Black" panose="0208090404030B020404" pitchFamily="18" charset="0"/>
              <a:ea typeface="Corben"/>
              <a:cs typeface="Corben"/>
              <a:sym typeface="Corben"/>
            </a:endParaRPr>
          </a:p>
        </p:txBody>
      </p:sp>
      <p:sp>
        <p:nvSpPr>
          <p:cNvPr id="7"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a:defRPr/>
            </a:pPr>
            <a:r>
              <a:rPr lang="en-US" sz="1600" dirty="0">
                <a:solidFill>
                  <a:srgbClr val="75C042"/>
                </a:solidFill>
                <a:latin typeface="Cambria" panose="02040503050406030204" pitchFamily="18" charset="0"/>
                <a:ea typeface="Cambria" panose="02040503050406030204" pitchFamily="18" charset="0"/>
                <a:cs typeface="Corben"/>
                <a:sym typeface="Corben"/>
              </a:rPr>
              <a:t>www.anubhavtrainings.com</a:t>
            </a:r>
            <a:endParaRPr sz="1600" dirty="0">
              <a:solidFill>
                <a:srgbClr val="75C042"/>
              </a:solidFill>
              <a:latin typeface="Cambria" panose="02040503050406030204" pitchFamily="18" charset="0"/>
              <a:ea typeface="Cambria" panose="02040503050406030204" pitchFamily="18" charset="0"/>
              <a:cs typeface="Corben"/>
              <a:sym typeface="Corben"/>
            </a:endParaRPr>
          </a:p>
        </p:txBody>
      </p:sp>
      <p:pic>
        <p:nvPicPr>
          <p:cNvPr id="8"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theme/theme1.xml><?xml version="1.0" encoding="utf-8"?>
<a:theme xmlns:a="http://schemas.openxmlformats.org/drawingml/2006/main" name="Office Theme">
  <a:themeElements>
    <a:clrScheme name="SlideModel - Sustainablity Strategy">
      <a:dk1>
        <a:srgbClr val="433835"/>
      </a:dk1>
      <a:lt1>
        <a:srgbClr val="FFFFFF"/>
      </a:lt1>
      <a:dk2>
        <a:srgbClr val="070707"/>
      </a:dk2>
      <a:lt2>
        <a:srgbClr val="FFFFFF"/>
      </a:lt2>
      <a:accent1>
        <a:srgbClr val="75C042"/>
      </a:accent1>
      <a:accent2>
        <a:srgbClr val="F0F6FB"/>
      </a:accent2>
      <a:accent3>
        <a:srgbClr val="243769"/>
      </a:accent3>
      <a:accent4>
        <a:srgbClr val="8FBBE1"/>
      </a:accent4>
      <a:accent5>
        <a:srgbClr val="E3F2D9"/>
      </a:accent5>
      <a:accent6>
        <a:srgbClr val="002060"/>
      </a:accent6>
      <a:hlink>
        <a:srgbClr val="FCD7DB"/>
      </a:hlink>
      <a:folHlink>
        <a:srgbClr val="F0E9E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2_Office Theme">
  <a:themeElements>
    <a:clrScheme name="Custom 76">
      <a:dk1>
        <a:srgbClr val="000000"/>
      </a:dk1>
      <a:lt1>
        <a:srgbClr val="FFFFFF"/>
      </a:lt1>
      <a:dk2>
        <a:srgbClr val="1F497D"/>
      </a:dk2>
      <a:lt2>
        <a:srgbClr val="EEECE1"/>
      </a:lt2>
      <a:accent1>
        <a:srgbClr val="BDBDBD"/>
      </a:accent1>
      <a:accent2>
        <a:srgbClr val="98C536"/>
      </a:accent2>
      <a:accent3>
        <a:srgbClr val="6D6D6D"/>
      </a:accent3>
      <a:accent4>
        <a:srgbClr val="1767AC"/>
      </a:accent4>
      <a:accent5>
        <a:srgbClr val="E5E6E8"/>
      </a:accent5>
      <a:accent6>
        <a:srgbClr val="99C274"/>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3_Office Theme">
  <a:themeElements>
    <a:clrScheme name="Custom 618">
      <a:dk1>
        <a:sysClr val="windowText" lastClr="000000"/>
      </a:dk1>
      <a:lt1>
        <a:sysClr val="window" lastClr="FFFFFF"/>
      </a:lt1>
      <a:dk2>
        <a:srgbClr val="1F497D"/>
      </a:dk2>
      <a:lt2>
        <a:srgbClr val="EEECE1"/>
      </a:lt2>
      <a:accent1>
        <a:srgbClr val="151C2B"/>
      </a:accent1>
      <a:accent2>
        <a:srgbClr val="CAC4F7"/>
      </a:accent2>
      <a:accent3>
        <a:srgbClr val="1C21E4"/>
      </a:accent3>
      <a:accent4>
        <a:srgbClr val="5FB7A2"/>
      </a:accent4>
      <a:accent5>
        <a:srgbClr val="3081AC"/>
      </a:accent5>
      <a:accent6>
        <a:srgbClr val="A5A5A5"/>
      </a:accent6>
      <a:hlink>
        <a:srgbClr val="0000FF"/>
      </a:hlink>
      <a:folHlink>
        <a:srgbClr val="800080"/>
      </a:folHlink>
    </a:clrScheme>
    <a:fontScheme name="Custom 2">
      <a:majorFont>
        <a:latin typeface="Calibr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1536</TotalTime>
  <Words>2136</Words>
  <Application>Microsoft Office PowerPoint</Application>
  <PresentationFormat>Custom</PresentationFormat>
  <Paragraphs>219</Paragraphs>
  <Slides>20</Slides>
  <Notes>8</Notes>
  <HiddenSlides>0</HiddenSlides>
  <MMClips>0</MMClips>
  <ScaleCrop>false</ScaleCrop>
  <HeadingPairs>
    <vt:vector size="6" baseType="variant">
      <vt:variant>
        <vt:lpstr>Fonts Used</vt:lpstr>
      </vt:variant>
      <vt:variant>
        <vt:i4>13</vt:i4>
      </vt:variant>
      <vt:variant>
        <vt:lpstr>Theme</vt:lpstr>
      </vt:variant>
      <vt:variant>
        <vt:i4>3</vt:i4>
      </vt:variant>
      <vt:variant>
        <vt:lpstr>Slide Titles</vt:lpstr>
      </vt:variant>
      <vt:variant>
        <vt:i4>20</vt:i4>
      </vt:variant>
    </vt:vector>
  </HeadingPairs>
  <TitlesOfParts>
    <vt:vector size="36" baseType="lpstr">
      <vt:lpstr>72 Monospace</vt:lpstr>
      <vt:lpstr>Cooper Black</vt:lpstr>
      <vt:lpstr>Open Sans</vt:lpstr>
      <vt:lpstr>Cambria</vt:lpstr>
      <vt:lpstr>Segoe UI Black</vt:lpstr>
      <vt:lpstr>Arial</vt:lpstr>
      <vt:lpstr>Arial Black</vt:lpstr>
      <vt:lpstr>Consolas</vt:lpstr>
      <vt:lpstr>Segoe UI Light</vt:lpstr>
      <vt:lpstr>Segoe UI</vt:lpstr>
      <vt:lpstr>Corben</vt:lpstr>
      <vt:lpstr>Calibri</vt:lpstr>
      <vt:lpstr>Quattrocento Sans</vt:lpstr>
      <vt:lpstr>Office Theme</vt:lpstr>
      <vt:lpstr>2_Office Theme</vt:lpstr>
      <vt:lpstr>3_Office Theme</vt:lpstr>
      <vt:lpstr>SAP BTP ABAP  on Cloud / RAP  Training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ABAP ON CLOUD  RESTFUL APPLICATION  PROGRAMMING EMBEDDED STEAMPUNK TRAINING</dc:title>
  <dc:creator>anurag</dc:creator>
  <cp:lastModifiedBy>Anubhav Oberoy</cp:lastModifiedBy>
  <cp:revision>48</cp:revision>
  <dcterms:created xsi:type="dcterms:W3CDTF">2023-10-03T21:33:12Z</dcterms:created>
  <dcterms:modified xsi:type="dcterms:W3CDTF">2024-06-21T07:02:23Z</dcterms:modified>
</cp:coreProperties>
</file>